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1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7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9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9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3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31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4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D23D-6E4D-4CF9-8999-78205E839E2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F284-54F3-416C-B58E-071B99C6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8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Linearly dependent (</a:t>
            </a:r>
            <a:r>
              <a:rPr lang="zh-TW" altLang="en-US" dirty="0" smtClean="0"/>
              <a:t>線性相依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6052" y="1825625"/>
            <a:ext cx="8139298" cy="4351338"/>
          </a:xfrm>
        </p:spPr>
        <p:txBody>
          <a:bodyPr/>
          <a:lstStyle/>
          <a:p>
            <a:r>
              <a:rPr lang="en-US" altLang="zh-TW" dirty="0" smtClean="0"/>
              <a:t>Definition: </a:t>
            </a:r>
            <a:r>
              <a:rPr lang="zh-TW" altLang="en-US" dirty="0" smtClean="0"/>
              <a:t>設 </a:t>
            </a:r>
            <a:r>
              <a:rPr lang="en-US" altLang="zh-TW" dirty="0" smtClean="0"/>
              <a:t>{u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(x), 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(x), ….u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(x)}</a:t>
            </a:r>
            <a:r>
              <a:rPr lang="zh-TW" altLang="en-US" dirty="0" smtClean="0"/>
              <a:t>為定義於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中的函數之集合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AutoNum type="arabicParenBoth"/>
            </a:pPr>
            <a:r>
              <a:rPr lang="zh-TW" altLang="en-US" dirty="0" smtClean="0"/>
              <a:t>若函數可用其他 </a:t>
            </a:r>
            <a:r>
              <a:rPr lang="en-US" altLang="zh-TW" dirty="0" smtClean="0"/>
              <a:t>n-1 </a:t>
            </a:r>
            <a:r>
              <a:rPr lang="zh-TW" altLang="en-US" dirty="0" smtClean="0"/>
              <a:t>個函數之線性組合來表示時，則稱 </a:t>
            </a:r>
            <a:r>
              <a:rPr lang="en-US" altLang="zh-TW" dirty="0"/>
              <a:t>{u</a:t>
            </a:r>
            <a:r>
              <a:rPr lang="en-US" altLang="zh-TW" baseline="-25000" dirty="0"/>
              <a:t>1</a:t>
            </a:r>
            <a:r>
              <a:rPr lang="en-US" altLang="zh-TW" dirty="0"/>
              <a:t>(x), u</a:t>
            </a:r>
            <a:r>
              <a:rPr lang="en-US" altLang="zh-TW" baseline="-25000" dirty="0"/>
              <a:t>2</a:t>
            </a:r>
            <a:r>
              <a:rPr lang="en-US" altLang="zh-TW" dirty="0"/>
              <a:t>(x), ….u</a:t>
            </a:r>
            <a:r>
              <a:rPr lang="en-US" altLang="zh-TW" baseline="-25000" dirty="0"/>
              <a:t>n</a:t>
            </a:r>
            <a:r>
              <a:rPr lang="en-US" altLang="zh-TW" dirty="0"/>
              <a:t>(x</a:t>
            </a:r>
            <a:r>
              <a:rPr lang="en-US" altLang="zh-TW" dirty="0" smtClean="0"/>
              <a:t>)}</a:t>
            </a:r>
            <a:r>
              <a:rPr lang="zh-TW" altLang="en-US" dirty="0" smtClean="0"/>
              <a:t> 在</a:t>
            </a:r>
            <a:r>
              <a:rPr lang="en-US" altLang="zh-TW" dirty="0"/>
              <a:t>x</a:t>
            </a:r>
            <a:r>
              <a:rPr lang="zh-TW" altLang="en-US" dirty="0"/>
              <a:t>∈</a:t>
            </a:r>
            <a:r>
              <a:rPr lang="en-US" altLang="zh-TW" dirty="0"/>
              <a:t>[</a:t>
            </a:r>
            <a:r>
              <a:rPr lang="en-US" altLang="zh-TW" dirty="0" err="1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中為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線性相依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	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=x, 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=x+3, u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=2x+3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因為  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=a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 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       with    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=1</a:t>
            </a:r>
            <a:r>
              <a:rPr lang="en-US" altLang="zh-TW" baseline="-25000" dirty="0" smtClean="0"/>
              <a:t>, 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=1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所以</a:t>
            </a:r>
            <a:r>
              <a:rPr lang="en-US" altLang="zh-TW" dirty="0"/>
              <a:t>	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u</a:t>
            </a:r>
            <a:r>
              <a:rPr lang="en-US" altLang="zh-TW" baseline="-25000" dirty="0" smtClean="0"/>
              <a:t>3  </a:t>
            </a:r>
            <a:r>
              <a:rPr lang="zh-TW" altLang="en-US" dirty="0" smtClean="0"/>
              <a:t>為線性函數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34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Linearly independent (</a:t>
            </a:r>
            <a:r>
              <a:rPr lang="zh-TW" altLang="en-US" dirty="0"/>
              <a:t>線性獨立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76052" y="1825625"/>
            <a:ext cx="8139298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Definition: </a:t>
            </a:r>
            <a:r>
              <a:rPr lang="zh-TW" altLang="en-US" dirty="0" smtClean="0"/>
              <a:t>設 </a:t>
            </a:r>
            <a:r>
              <a:rPr lang="en-US" altLang="zh-TW" dirty="0" smtClean="0"/>
              <a:t>{u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(x), 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(x), ….u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(x)}</a:t>
            </a:r>
            <a:r>
              <a:rPr lang="zh-TW" altLang="en-US" dirty="0" smtClean="0"/>
              <a:t>為定義於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中的函數之集合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AutoNum type="arabicParenBoth"/>
            </a:pPr>
            <a:r>
              <a:rPr lang="zh-TW" altLang="en-US" dirty="0" smtClean="0"/>
              <a:t>若函數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無法用</a:t>
            </a:r>
            <a:r>
              <a:rPr lang="zh-TW" altLang="en-US" dirty="0" smtClean="0"/>
              <a:t>其他 </a:t>
            </a:r>
            <a:r>
              <a:rPr lang="en-US" altLang="zh-TW" dirty="0" smtClean="0"/>
              <a:t>n-1 </a:t>
            </a:r>
            <a:r>
              <a:rPr lang="zh-TW" altLang="en-US" dirty="0" smtClean="0"/>
              <a:t>個函數之線性組合來表示時，則稱 </a:t>
            </a:r>
            <a:r>
              <a:rPr lang="en-US" altLang="zh-TW" dirty="0"/>
              <a:t>{u</a:t>
            </a:r>
            <a:r>
              <a:rPr lang="en-US" altLang="zh-TW" baseline="-25000" dirty="0"/>
              <a:t>1</a:t>
            </a:r>
            <a:r>
              <a:rPr lang="en-US" altLang="zh-TW" dirty="0"/>
              <a:t>(x), u</a:t>
            </a:r>
            <a:r>
              <a:rPr lang="en-US" altLang="zh-TW" baseline="-25000" dirty="0"/>
              <a:t>2</a:t>
            </a:r>
            <a:r>
              <a:rPr lang="en-US" altLang="zh-TW" dirty="0"/>
              <a:t>(x), ….u</a:t>
            </a:r>
            <a:r>
              <a:rPr lang="en-US" altLang="zh-TW" baseline="-25000" dirty="0"/>
              <a:t>n</a:t>
            </a:r>
            <a:r>
              <a:rPr lang="en-US" altLang="zh-TW" dirty="0"/>
              <a:t>(x</a:t>
            </a:r>
            <a:r>
              <a:rPr lang="en-US" altLang="zh-TW" dirty="0" smtClean="0"/>
              <a:t>)}</a:t>
            </a:r>
            <a:r>
              <a:rPr lang="zh-TW" altLang="en-US" dirty="0" smtClean="0"/>
              <a:t> 在</a:t>
            </a:r>
            <a:r>
              <a:rPr lang="en-US" altLang="zh-TW" dirty="0"/>
              <a:t>x</a:t>
            </a:r>
            <a:r>
              <a:rPr lang="zh-TW" altLang="en-US" dirty="0"/>
              <a:t>∈</a:t>
            </a:r>
            <a:r>
              <a:rPr lang="en-US" altLang="zh-TW" dirty="0"/>
              <a:t>[</a:t>
            </a:r>
            <a:r>
              <a:rPr lang="en-US" altLang="zh-TW" dirty="0" err="1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中為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線性獨立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	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=x, 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=x+3, u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=x</a:t>
            </a:r>
            <a:r>
              <a:rPr lang="en-US" altLang="zh-TW" baseline="30000" dirty="0" smtClean="0"/>
              <a:t>2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無法存在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1, </a:t>
            </a:r>
            <a:r>
              <a:rPr lang="en-US" altLang="zh-TW" dirty="0"/>
              <a:t>a</a:t>
            </a:r>
            <a:r>
              <a:rPr lang="en-US" altLang="zh-TW" baseline="-25000" dirty="0"/>
              <a:t>2</a:t>
            </a:r>
            <a:r>
              <a:rPr lang="zh-TW" altLang="en-US" dirty="0" smtClean="0"/>
              <a:t> </a:t>
            </a:r>
            <a:r>
              <a:rPr lang="zh-TW" altLang="en-US" dirty="0"/>
              <a:t>使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=a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 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2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所以</a:t>
            </a:r>
            <a:r>
              <a:rPr lang="en-US" altLang="zh-TW" dirty="0"/>
              <a:t>	</a:t>
            </a:r>
            <a:r>
              <a:rPr lang="en-US" altLang="zh-TW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u</a:t>
            </a:r>
            <a:r>
              <a:rPr lang="en-US" altLang="zh-TW" baseline="-25000" dirty="0" smtClean="0"/>
              <a:t>3  </a:t>
            </a:r>
            <a:r>
              <a:rPr lang="zh-TW" altLang="en-US" dirty="0" smtClean="0"/>
              <a:t>為線性獨立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314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3658"/>
          </a:xfrm>
        </p:spPr>
        <p:txBody>
          <a:bodyPr/>
          <a:lstStyle/>
          <a:p>
            <a:r>
              <a:rPr lang="zh-TW" altLang="en-US" dirty="0" smtClean="0"/>
              <a:t>跟解有關的定理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Theorem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05247"/>
            <a:ext cx="7886700" cy="47717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 linearly independent solutions (y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….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) will definitely exist to correspond to an n-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order </a:t>
            </a:r>
            <a:r>
              <a:rPr lang="en-US" altLang="zh-TW" dirty="0" smtClean="0">
                <a:solidFill>
                  <a:srgbClr val="FF0000"/>
                </a:solidFill>
              </a:rPr>
              <a:t>linear </a:t>
            </a:r>
            <a:r>
              <a:rPr lang="en-US" altLang="zh-TW" dirty="0" smtClean="0">
                <a:solidFill>
                  <a:srgbClr val="FFFF00"/>
                </a:solidFill>
              </a:rPr>
              <a:t>homogenous</a:t>
            </a:r>
            <a:r>
              <a:rPr lang="en-US" altLang="zh-TW" dirty="0" smtClean="0">
                <a:solidFill>
                  <a:srgbClr val="FF0000"/>
                </a:solidFill>
              </a:rPr>
              <a:t> ODE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y</a:t>
            </a:r>
            <a:r>
              <a:rPr lang="en-US" altLang="zh-TW" baseline="30000" dirty="0" smtClean="0"/>
              <a:t>&lt;n&gt;</a:t>
            </a:r>
            <a:r>
              <a:rPr lang="en-US" altLang="zh-TW" dirty="0" smtClean="0"/>
              <a:t>+a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y</a:t>
            </a:r>
            <a:r>
              <a:rPr lang="en-US" altLang="zh-TW" baseline="30000" dirty="0" smtClean="0"/>
              <a:t>&lt;n-1&gt;</a:t>
            </a:r>
            <a:r>
              <a:rPr lang="en-US" altLang="zh-TW" dirty="0" smtClean="0"/>
              <a:t>, +…+a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y’+ay =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</a:p>
          <a:p>
            <a:pPr marL="0" indent="0">
              <a:buNone/>
            </a:pPr>
            <a:r>
              <a:rPr lang="zh-TW" altLang="en-US" dirty="0" smtClean="0"/>
              <a:t>通解為</a:t>
            </a:r>
            <a:r>
              <a:rPr lang="en-US" altLang="zh-TW" dirty="0" smtClean="0"/>
              <a:t>: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h</a:t>
            </a:r>
            <a:r>
              <a:rPr lang="en-US" altLang="zh-TW" dirty="0" smtClean="0"/>
              <a:t>=c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+c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+…….+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n</a:t>
            </a:r>
            <a:endParaRPr lang="en-US" altLang="zh-TW" baseline="-25000" dirty="0" smtClean="0"/>
          </a:p>
          <a:p>
            <a:pPr marL="0" indent="0">
              <a:buNone/>
            </a:pPr>
            <a:r>
              <a:rPr lang="en-US" altLang="zh-TW" baseline="-25000" dirty="0" err="1"/>
              <a:t>e</a:t>
            </a:r>
            <a:r>
              <a:rPr lang="en-US" altLang="zh-TW" baseline="-25000" dirty="0" err="1" smtClean="0"/>
              <a:t>g</a:t>
            </a:r>
            <a:r>
              <a:rPr lang="en-US" altLang="zh-TW" baseline="-25000" dirty="0" smtClean="0"/>
              <a:t>. y’’=0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626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42"/>
          </a:xfrm>
        </p:spPr>
        <p:txBody>
          <a:bodyPr/>
          <a:lstStyle/>
          <a:p>
            <a:r>
              <a:rPr lang="zh-TW" altLang="en-US" dirty="0" smtClean="0"/>
              <a:t>跟解有關的定理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Theorem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8551" y="1286494"/>
            <a:ext cx="8186799" cy="489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Conside</a:t>
            </a:r>
            <a:r>
              <a:rPr lang="en-US" altLang="zh-TW" dirty="0" smtClean="0"/>
              <a:t> an n-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order linearly </a:t>
            </a:r>
            <a:r>
              <a:rPr lang="en-US" altLang="zh-TW" dirty="0" smtClean="0">
                <a:solidFill>
                  <a:srgbClr val="FF0000"/>
                </a:solidFill>
              </a:rPr>
              <a:t>non-</a:t>
            </a:r>
            <a:r>
              <a:rPr lang="en-US" altLang="zh-TW" dirty="0" smtClean="0"/>
              <a:t>homogenous ODE: 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baseline="-25000" dirty="0"/>
              <a:t>n</a:t>
            </a:r>
            <a:r>
              <a:rPr lang="en-US" altLang="zh-TW" dirty="0"/>
              <a:t>y</a:t>
            </a:r>
            <a:r>
              <a:rPr lang="en-US" altLang="zh-TW" baseline="30000" dirty="0"/>
              <a:t>&lt;n&gt;</a:t>
            </a:r>
            <a:r>
              <a:rPr lang="en-US" altLang="zh-TW" dirty="0"/>
              <a:t>+a</a:t>
            </a:r>
            <a:r>
              <a:rPr lang="en-US" altLang="zh-TW" baseline="-25000" dirty="0"/>
              <a:t>n-1</a:t>
            </a:r>
            <a:r>
              <a:rPr lang="en-US" altLang="zh-TW" dirty="0"/>
              <a:t>y</a:t>
            </a:r>
            <a:r>
              <a:rPr lang="en-US" altLang="zh-TW" baseline="30000" dirty="0"/>
              <a:t>&lt;n-1&gt;</a:t>
            </a:r>
            <a:r>
              <a:rPr lang="en-US" altLang="zh-TW" dirty="0"/>
              <a:t>, +…+a</a:t>
            </a:r>
            <a:r>
              <a:rPr lang="en-US" altLang="zh-TW" baseline="-25000" dirty="0"/>
              <a:t>1</a:t>
            </a:r>
            <a:r>
              <a:rPr lang="en-US" altLang="zh-TW" dirty="0"/>
              <a:t>y’+ay = </a:t>
            </a:r>
            <a:r>
              <a:rPr lang="en-US" altLang="zh-TW" dirty="0" smtClean="0">
                <a:solidFill>
                  <a:srgbClr val="FF0000"/>
                </a:solidFill>
              </a:rPr>
              <a:t>R(x)</a:t>
            </a:r>
          </a:p>
          <a:p>
            <a:pPr marL="0" indent="0">
              <a:buNone/>
            </a:pPr>
            <a:r>
              <a:rPr lang="en-US" altLang="zh-TW" dirty="0" smtClean="0"/>
              <a:t>If </a:t>
            </a:r>
            <a:r>
              <a:rPr lang="en-US" altLang="zh-TW" u="sng" dirty="0" err="1" smtClean="0"/>
              <a:t>y</a:t>
            </a:r>
            <a:r>
              <a:rPr lang="en-US" altLang="zh-TW" u="sng" baseline="-25000" dirty="0" err="1" smtClean="0"/>
              <a:t>p</a:t>
            </a:r>
            <a:r>
              <a:rPr lang="en-US" altLang="zh-TW" dirty="0" smtClean="0"/>
              <a:t> is the </a:t>
            </a:r>
            <a:r>
              <a:rPr lang="en-US" altLang="zh-TW" u="sng" dirty="0" smtClean="0"/>
              <a:t>particular solution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p</a:t>
            </a:r>
            <a:r>
              <a:rPr lang="en-US" altLang="zh-TW" baseline="30000" dirty="0" smtClean="0"/>
              <a:t>&lt;n</a:t>
            </a:r>
            <a:r>
              <a:rPr lang="en-US" altLang="zh-TW" baseline="30000" dirty="0"/>
              <a:t>&gt;</a:t>
            </a:r>
            <a:r>
              <a:rPr lang="en-US" altLang="zh-TW" dirty="0"/>
              <a:t>+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y</a:t>
            </a:r>
            <a:r>
              <a:rPr lang="en-US" altLang="zh-TW" baseline="-25000" dirty="0"/>
              <a:t>p</a:t>
            </a:r>
            <a:r>
              <a:rPr lang="en-US" altLang="zh-TW" baseline="30000" dirty="0" smtClean="0"/>
              <a:t>&lt;n-1</a:t>
            </a:r>
            <a:r>
              <a:rPr lang="en-US" altLang="zh-TW" baseline="30000" dirty="0"/>
              <a:t>&gt;</a:t>
            </a:r>
            <a:r>
              <a:rPr lang="en-US" altLang="zh-TW" dirty="0"/>
              <a:t>, +…+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y</a:t>
            </a:r>
            <a:r>
              <a:rPr lang="en-US" altLang="zh-TW" baseline="-25000" dirty="0"/>
              <a:t>p</a:t>
            </a:r>
            <a:r>
              <a:rPr lang="en-US" altLang="zh-TW" dirty="0" smtClean="0"/>
              <a:t>’+ay</a:t>
            </a:r>
            <a:r>
              <a:rPr lang="en-US" altLang="zh-TW" baseline="-25000" dirty="0"/>
              <a:t>p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R(x)</a:t>
            </a:r>
          </a:p>
          <a:p>
            <a:pPr marL="0" indent="0">
              <a:buNone/>
            </a:pPr>
            <a:r>
              <a:rPr lang="en-US" altLang="zh-TW" dirty="0" smtClean="0"/>
              <a:t>And </a:t>
            </a:r>
            <a:r>
              <a:rPr lang="en-US" altLang="zh-TW" u="sng" dirty="0" err="1" smtClean="0"/>
              <a:t>y</a:t>
            </a:r>
            <a:r>
              <a:rPr lang="en-US" altLang="zh-TW" u="sng" baseline="-25000" dirty="0" err="1" smtClean="0"/>
              <a:t>h</a:t>
            </a:r>
            <a:r>
              <a:rPr lang="en-US" altLang="zh-TW" dirty="0" smtClean="0"/>
              <a:t> </a:t>
            </a:r>
            <a:r>
              <a:rPr lang="en-US" altLang="zh-TW" dirty="0"/>
              <a:t>is the </a:t>
            </a:r>
            <a:r>
              <a:rPr lang="en-US" altLang="zh-TW" u="sng" dirty="0" smtClean="0"/>
              <a:t>general solution </a:t>
            </a:r>
            <a:r>
              <a:rPr lang="en-US" altLang="zh-TW" dirty="0" smtClean="0"/>
              <a:t>of the associated ODE: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h</a:t>
            </a:r>
            <a:r>
              <a:rPr lang="en-US" altLang="zh-TW" baseline="30000" dirty="0" smtClean="0"/>
              <a:t>&lt;n</a:t>
            </a:r>
            <a:r>
              <a:rPr lang="en-US" altLang="zh-TW" baseline="30000" dirty="0"/>
              <a:t>&gt;</a:t>
            </a:r>
            <a:r>
              <a:rPr lang="en-US" altLang="zh-TW" dirty="0"/>
              <a:t>+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h</a:t>
            </a:r>
            <a:r>
              <a:rPr lang="en-US" altLang="zh-TW" baseline="30000" dirty="0" smtClean="0"/>
              <a:t>&lt;n-1</a:t>
            </a:r>
            <a:r>
              <a:rPr lang="en-US" altLang="zh-TW" baseline="30000" dirty="0"/>
              <a:t>&gt;</a:t>
            </a:r>
            <a:r>
              <a:rPr lang="en-US" altLang="zh-TW" dirty="0"/>
              <a:t>, +…+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h</a:t>
            </a:r>
            <a:r>
              <a:rPr lang="en-US" altLang="zh-TW" dirty="0" smtClean="0"/>
              <a:t>’+ay</a:t>
            </a:r>
            <a:r>
              <a:rPr lang="en-US" altLang="zh-TW" baseline="-25000" dirty="0" smtClean="0"/>
              <a:t>h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then the general solution for the linear non-homogenous ODE is the </a:t>
            </a:r>
            <a:r>
              <a:rPr lang="en-US" altLang="zh-TW" dirty="0" smtClean="0">
                <a:solidFill>
                  <a:srgbClr val="FF0000"/>
                </a:solidFill>
              </a:rPr>
              <a:t>addition</a:t>
            </a:r>
            <a:r>
              <a:rPr lang="en-US" altLang="zh-TW" dirty="0" smtClean="0"/>
              <a:t> of both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h</a:t>
            </a:r>
            <a:r>
              <a:rPr lang="en-US" altLang="zh-TW" baseline="-25000" dirty="0" smtClean="0"/>
              <a:t> and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p</a:t>
            </a:r>
            <a:endParaRPr lang="en-US" altLang="zh-TW" baseline="-25000" dirty="0"/>
          </a:p>
          <a:p>
            <a:pPr marL="0" indent="0">
              <a:buNone/>
            </a:pPr>
            <a:r>
              <a:rPr lang="en-US" altLang="zh-TW" dirty="0" smtClean="0"/>
              <a:t>Y =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h</a:t>
            </a:r>
            <a:r>
              <a:rPr lang="en-US" altLang="zh-TW" baseline="-25000" dirty="0"/>
              <a:t> </a:t>
            </a:r>
            <a:r>
              <a:rPr lang="en-US" altLang="zh-TW" dirty="0" smtClean="0"/>
              <a:t>+</a:t>
            </a:r>
            <a:r>
              <a:rPr lang="en-US" altLang="zh-TW" baseline="-25000" dirty="0" smtClean="0"/>
              <a:t>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p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=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 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…+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n</a:t>
            </a:r>
            <a:r>
              <a:rPr lang="zh-TW" altLang="en-US" baseline="-25000" dirty="0" smtClean="0"/>
              <a:t>     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      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p</a:t>
            </a:r>
            <a:endParaRPr lang="en-US" altLang="zh-TW" baseline="-25000" dirty="0"/>
          </a:p>
          <a:p>
            <a:pPr marL="0" indent="0">
              <a:buNone/>
            </a:pPr>
            <a:endParaRPr lang="en-US" altLang="zh-TW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54667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97" y="77144"/>
            <a:ext cx="7260331" cy="66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952"/>
          <a:stretch/>
        </p:blipFill>
        <p:spPr>
          <a:xfrm>
            <a:off x="389624" y="-1"/>
            <a:ext cx="8599917" cy="63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137"/>
          <a:stretch/>
        </p:blipFill>
        <p:spPr>
          <a:xfrm>
            <a:off x="204271" y="265668"/>
            <a:ext cx="8786123" cy="39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190</Words>
  <Application>Microsoft Office PowerPoint</Application>
  <PresentationFormat>如螢幕大小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Theme</vt:lpstr>
      <vt:lpstr>Linearly dependent (線性相依)</vt:lpstr>
      <vt:lpstr>Linearly independent (線性獨立)</vt:lpstr>
      <vt:lpstr>跟解有關的定理: Theorem 1</vt:lpstr>
      <vt:lpstr>跟解有關的定理: Theorem 2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Linearly dependent (線性相依) Linearly independent (線性獨立)</dc:title>
  <dc:creator>CC Lee</dc:creator>
  <cp:lastModifiedBy>Ching</cp:lastModifiedBy>
  <cp:revision>21</cp:revision>
  <dcterms:created xsi:type="dcterms:W3CDTF">2018-10-02T00:03:30Z</dcterms:created>
  <dcterms:modified xsi:type="dcterms:W3CDTF">2020-10-13T02:43:44Z</dcterms:modified>
</cp:coreProperties>
</file>