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BFB"/>
    <a:srgbClr val="F9DBF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35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72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73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4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5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1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2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69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4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9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5DF1-074F-40B0-B681-7724E2D2D01A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1ACB-48A4-4F4F-8DA8-12EA60944B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18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圖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4937" y="-19485119"/>
            <a:ext cx="17061084" cy="46479926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-45422" y="3910550"/>
            <a:ext cx="2419350" cy="1369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53774" y="4368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查詢系統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2677133" y="3940206"/>
            <a:ext cx="2419350" cy="1369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261584" y="3910550"/>
            <a:ext cx="2419350" cy="1369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443038" y="3940206"/>
            <a:ext cx="2419350" cy="1369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670054" y="6061523"/>
            <a:ext cx="2256812" cy="107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7244793" y="6061523"/>
            <a:ext cx="2256812" cy="107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9819532" y="6061523"/>
            <a:ext cx="2256812" cy="107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095315" y="6061523"/>
            <a:ext cx="2256812" cy="107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454932" y="122127"/>
            <a:ext cx="2355253" cy="12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424296" y="2121348"/>
            <a:ext cx="2417938" cy="1189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479424" y="6061523"/>
            <a:ext cx="2256812" cy="1075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13242" y="63397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款介面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87981" y="63377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控制介面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19532" y="63377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94967" y="63377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轉帳介面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-161497" y="63377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072794" y="4368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842234" y="43634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轉帳系統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341832" y="43689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跨行轉帳系統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822081" y="24543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01616" y="5230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/>
          <p:cNvCxnSpPr>
            <a:stCxn id="12" idx="0"/>
            <a:endCxn id="10" idx="4"/>
          </p:cNvCxnSpPr>
          <p:nvPr/>
        </p:nvCxnSpPr>
        <p:spPr>
          <a:xfrm flipV="1">
            <a:off x="648982" y="5280340"/>
            <a:ext cx="515271" cy="7811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8" idx="0"/>
            <a:endCxn id="27" idx="4"/>
          </p:cNvCxnSpPr>
          <p:nvPr/>
        </p:nvCxnSpPr>
        <p:spPr>
          <a:xfrm flipV="1">
            <a:off x="3223721" y="5309996"/>
            <a:ext cx="663087" cy="751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9" idx="0"/>
            <a:endCxn id="9" idx="4"/>
          </p:cNvCxnSpPr>
          <p:nvPr/>
        </p:nvCxnSpPr>
        <p:spPr>
          <a:xfrm flipH="1" flipV="1">
            <a:off x="5633265" y="3310617"/>
            <a:ext cx="165195" cy="27509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0" idx="0"/>
            <a:endCxn id="29" idx="4"/>
          </p:cNvCxnSpPr>
          <p:nvPr/>
        </p:nvCxnSpPr>
        <p:spPr>
          <a:xfrm flipH="1" flipV="1">
            <a:off x="7652713" y="5309996"/>
            <a:ext cx="720486" cy="751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1" idx="0"/>
            <a:endCxn id="28" idx="4"/>
          </p:cNvCxnSpPr>
          <p:nvPr/>
        </p:nvCxnSpPr>
        <p:spPr>
          <a:xfrm flipH="1" flipV="1">
            <a:off x="10471259" y="5280340"/>
            <a:ext cx="476679" cy="7811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0"/>
            <a:endCxn id="9" idx="2"/>
          </p:cNvCxnSpPr>
          <p:nvPr/>
        </p:nvCxnSpPr>
        <p:spPr>
          <a:xfrm flipV="1">
            <a:off x="1164253" y="2715983"/>
            <a:ext cx="3260043" cy="1194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7" idx="0"/>
            <a:endCxn id="9" idx="3"/>
          </p:cNvCxnSpPr>
          <p:nvPr/>
        </p:nvCxnSpPr>
        <p:spPr>
          <a:xfrm flipV="1">
            <a:off x="3886808" y="3136453"/>
            <a:ext cx="891587" cy="8037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29" idx="0"/>
            <a:endCxn id="9" idx="5"/>
          </p:cNvCxnSpPr>
          <p:nvPr/>
        </p:nvCxnSpPr>
        <p:spPr>
          <a:xfrm flipH="1" flipV="1">
            <a:off x="6488135" y="3136453"/>
            <a:ext cx="1164578" cy="8037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8" idx="0"/>
            <a:endCxn id="9" idx="6"/>
          </p:cNvCxnSpPr>
          <p:nvPr/>
        </p:nvCxnSpPr>
        <p:spPr>
          <a:xfrm flipH="1" flipV="1">
            <a:off x="6842234" y="2715983"/>
            <a:ext cx="3629025" cy="1194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9" idx="0"/>
            <a:endCxn id="8" idx="4"/>
          </p:cNvCxnSpPr>
          <p:nvPr/>
        </p:nvCxnSpPr>
        <p:spPr>
          <a:xfrm flipH="1" flipV="1">
            <a:off x="5632559" y="1401656"/>
            <a:ext cx="706" cy="719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圓角矩形 84"/>
          <p:cNvSpPr/>
          <p:nvPr/>
        </p:nvSpPr>
        <p:spPr>
          <a:xfrm>
            <a:off x="11332958" y="1365977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268785" y="1277842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79629" y="1575763"/>
            <a:ext cx="1835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Waiting 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-3013847" y="1331186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431016" y="3754252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349230" y="3754252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416642" y="3754252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308033" y="-599730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6255838" y="1303470"/>
            <a:ext cx="2141316" cy="11806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416297" y="1623968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系統驗證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5989" y="-3018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98973" y="4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提領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60651" y="40521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06817" y="4077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跨行轉帳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445890" y="160863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5" idx="3"/>
            <a:endCxn id="85" idx="1"/>
          </p:cNvCxnSpPr>
          <p:nvPr/>
        </p:nvCxnSpPr>
        <p:spPr>
          <a:xfrm>
            <a:off x="8345030" y="1916356"/>
            <a:ext cx="2987928" cy="39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410101" y="1754394"/>
            <a:ext cx="2845737" cy="12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4" idx="0"/>
          </p:cNvCxnSpPr>
          <p:nvPr/>
        </p:nvCxnSpPr>
        <p:spPr>
          <a:xfrm flipV="1">
            <a:off x="2339443" y="564521"/>
            <a:ext cx="7093" cy="713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3431016" y="1966442"/>
            <a:ext cx="2729724" cy="1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-872531" y="1865131"/>
            <a:ext cx="2141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470477" y="1254318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登入驗證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帳戶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743474" y="2132147"/>
            <a:ext cx="2104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驗證結果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412239" y="2753359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跨行金額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23321" y="70227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1895088" y="168699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5408649" y="3069457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轉帳金額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679909" y="2869402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提領金額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543772" y="-79031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571272" y="1463844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資料更改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帳戶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586706" y="4934870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008157" y="5467466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855768" y="6107790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1" name="直線單箭頭接點 90"/>
          <p:cNvCxnSpPr>
            <a:stCxn id="13" idx="0"/>
          </p:cNvCxnSpPr>
          <p:nvPr/>
        </p:nvCxnSpPr>
        <p:spPr>
          <a:xfrm flipV="1">
            <a:off x="4501674" y="2458459"/>
            <a:ext cx="2049597" cy="1295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15" idx="0"/>
            <a:endCxn id="17" idx="2"/>
          </p:cNvCxnSpPr>
          <p:nvPr/>
        </p:nvCxnSpPr>
        <p:spPr>
          <a:xfrm flipH="1" flipV="1">
            <a:off x="7326496" y="2484088"/>
            <a:ext cx="160804" cy="1270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 flipV="1">
            <a:off x="8320638" y="2458459"/>
            <a:ext cx="1798304" cy="1295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8571272" y="71964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提領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轉帳、跨行轉帳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驗證正確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9" name="肘形接點 108"/>
          <p:cNvCxnSpPr>
            <a:stCxn id="4" idx="2"/>
            <a:endCxn id="15" idx="2"/>
          </p:cNvCxnSpPr>
          <p:nvPr/>
        </p:nvCxnSpPr>
        <p:spPr>
          <a:xfrm rot="16200000" flipH="1">
            <a:off x="3675166" y="1122736"/>
            <a:ext cx="2476410" cy="5147857"/>
          </a:xfrm>
          <a:prstGeom prst="bentConnector3">
            <a:avLst>
              <a:gd name="adj1" fmla="val 1386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4" idx="2"/>
            <a:endCxn id="13" idx="2"/>
          </p:cNvCxnSpPr>
          <p:nvPr/>
        </p:nvCxnSpPr>
        <p:spPr>
          <a:xfrm rot="16200000" flipH="1">
            <a:off x="2182353" y="2615549"/>
            <a:ext cx="2476410" cy="2162231"/>
          </a:xfrm>
          <a:prstGeom prst="bentConnector3">
            <a:avLst>
              <a:gd name="adj1" fmla="val 1181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接點 114"/>
          <p:cNvCxnSpPr>
            <a:stCxn id="4" idx="2"/>
            <a:endCxn id="14" idx="2"/>
          </p:cNvCxnSpPr>
          <p:nvPr/>
        </p:nvCxnSpPr>
        <p:spPr>
          <a:xfrm rot="16200000" flipH="1">
            <a:off x="5141460" y="-343558"/>
            <a:ext cx="2476410" cy="8080445"/>
          </a:xfrm>
          <a:prstGeom prst="bentConnector3">
            <a:avLst>
              <a:gd name="adj1" fmla="val 1653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-501587" y="13981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系統錯誤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5" name="肘形接點 124"/>
          <p:cNvCxnSpPr>
            <a:endCxn id="85" idx="0"/>
          </p:cNvCxnSpPr>
          <p:nvPr/>
        </p:nvCxnSpPr>
        <p:spPr>
          <a:xfrm>
            <a:off x="3470477" y="-301809"/>
            <a:ext cx="8933139" cy="1667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接點 126"/>
          <p:cNvCxnSpPr>
            <a:endCxn id="16" idx="3"/>
          </p:cNvCxnSpPr>
          <p:nvPr/>
        </p:nvCxnSpPr>
        <p:spPr>
          <a:xfrm rot="10800000">
            <a:off x="3449350" y="-9421"/>
            <a:ext cx="8742651" cy="1375398"/>
          </a:xfrm>
          <a:prstGeom prst="bentConnector3">
            <a:avLst>
              <a:gd name="adj1" fmla="val -3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/>
          <p:cNvSpPr txBox="1"/>
          <p:nvPr/>
        </p:nvSpPr>
        <p:spPr>
          <a:xfrm>
            <a:off x="6690419" y="50936"/>
            <a:ext cx="1562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16171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圖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500" y="-18601469"/>
            <a:ext cx="18044932" cy="4647992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444324" y="306711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使用者資料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22399" y="5447983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ATM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主機系統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14104" y="3067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42381" y="26672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提領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94926" y="2715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15918" y="2715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</a:p>
        </p:txBody>
      </p:sp>
      <p:sp>
        <p:nvSpPr>
          <p:cNvPr id="10" name="矩形 9"/>
          <p:cNvSpPr/>
          <p:nvPr/>
        </p:nvSpPr>
        <p:spPr>
          <a:xfrm>
            <a:off x="5321908" y="3000581"/>
            <a:ext cx="1455420" cy="16379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9469437" y="3031448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597006" y="3458768"/>
            <a:ext cx="826461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425652" y="4240766"/>
            <a:ext cx="2228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給予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ATM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餘額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373947" y="524227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086328" y="1569303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59963" y="1749955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跨行營行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73947" y="556233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879267" y="7248227"/>
            <a:ext cx="16129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提領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跨行轉帳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07536" y="3639420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帳戶金額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02559" y="4154772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2707" y="3050791"/>
            <a:ext cx="1902472" cy="16379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2559" y="35199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02815" y="5419428"/>
            <a:ext cx="2899954" cy="32962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879267" y="5990357"/>
            <a:ext cx="1210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主機編號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剩餘紙鈔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使用著帳戶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29856" y="2570712"/>
            <a:ext cx="2420089" cy="26407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787623" y="196429"/>
            <a:ext cx="3261995" cy="2203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2899753" y="672737"/>
            <a:ext cx="1210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跨行營行</a:t>
            </a: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27681" y="196429"/>
            <a:ext cx="2541756" cy="20781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7086328" y="7697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425652" y="32225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使用者帳戶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9469437" y="4057608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265995" y="610086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7078197" y="672737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3319262" y="1636246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7100088" y="1424577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100076" y="4003031"/>
            <a:ext cx="1216404" cy="35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100076" y="3421987"/>
            <a:ext cx="1216404" cy="35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5087481" y="5850086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060436" y="7142966"/>
            <a:ext cx="21847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endCxn id="20" idx="2"/>
          </p:cNvCxnSpPr>
          <p:nvPr/>
        </p:nvCxnSpPr>
        <p:spPr>
          <a:xfrm flipV="1">
            <a:off x="7650669" y="5317984"/>
            <a:ext cx="2889231" cy="915723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42" idx="3"/>
            <a:endCxn id="47" idx="3"/>
          </p:cNvCxnSpPr>
          <p:nvPr/>
        </p:nvCxnSpPr>
        <p:spPr>
          <a:xfrm flipV="1">
            <a:off x="7602769" y="1235486"/>
            <a:ext cx="1866668" cy="5832089"/>
          </a:xfrm>
          <a:prstGeom prst="curvedConnector3">
            <a:avLst>
              <a:gd name="adj1" fmla="val 290227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弧形接點 72"/>
          <p:cNvCxnSpPr>
            <a:stCxn id="42" idx="1"/>
            <a:endCxn id="45" idx="1"/>
          </p:cNvCxnSpPr>
          <p:nvPr/>
        </p:nvCxnSpPr>
        <p:spPr>
          <a:xfrm rot="10800000">
            <a:off x="2787623" y="1298365"/>
            <a:ext cx="1915192" cy="5769210"/>
          </a:xfrm>
          <a:prstGeom prst="curvedConnector3">
            <a:avLst>
              <a:gd name="adj1" fmla="val 24986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弧形接點 75"/>
          <p:cNvCxnSpPr>
            <a:stCxn id="33" idx="3"/>
          </p:cNvCxnSpPr>
          <p:nvPr/>
        </p:nvCxnSpPr>
        <p:spPr>
          <a:xfrm>
            <a:off x="2715179" y="3869748"/>
            <a:ext cx="2606729" cy="525640"/>
          </a:xfrm>
          <a:prstGeom prst="curvedConnector3">
            <a:avLst>
              <a:gd name="adj1" fmla="val 5116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45" idx="2"/>
            <a:endCxn id="10" idx="1"/>
          </p:cNvCxnSpPr>
          <p:nvPr/>
        </p:nvCxnSpPr>
        <p:spPr>
          <a:xfrm rot="16200000" flipH="1">
            <a:off x="4160645" y="2658275"/>
            <a:ext cx="1419238" cy="903287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弧形接點 82"/>
          <p:cNvCxnSpPr>
            <a:endCxn id="33" idx="2"/>
          </p:cNvCxnSpPr>
          <p:nvPr/>
        </p:nvCxnSpPr>
        <p:spPr>
          <a:xfrm rot="10800000">
            <a:off x="1763943" y="4688704"/>
            <a:ext cx="2938872" cy="1545002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弧形接點 86"/>
          <p:cNvCxnSpPr>
            <a:endCxn id="10" idx="3"/>
          </p:cNvCxnSpPr>
          <p:nvPr/>
        </p:nvCxnSpPr>
        <p:spPr>
          <a:xfrm rot="5400000">
            <a:off x="6624286" y="2427584"/>
            <a:ext cx="1544996" cy="1238912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弧形接點 88"/>
          <p:cNvCxnSpPr>
            <a:stCxn id="44" idx="1"/>
          </p:cNvCxnSpPr>
          <p:nvPr/>
        </p:nvCxnSpPr>
        <p:spPr>
          <a:xfrm rot="10800000" flipV="1">
            <a:off x="6786334" y="3891108"/>
            <a:ext cx="2543522" cy="451154"/>
          </a:xfrm>
          <a:prstGeom prst="curved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1255" y="-16477819"/>
            <a:ext cx="18044932" cy="46479926"/>
          </a:xfrm>
          <a:prstGeom prst="rect">
            <a:avLst/>
          </a:prstGeom>
          <a:solidFill>
            <a:srgbClr val="FFCCFF"/>
          </a:solidFill>
        </p:spPr>
      </p:pic>
      <p:sp>
        <p:nvSpPr>
          <p:cNvPr id="2" name="圓角矩形 1"/>
          <p:cNvSpPr/>
          <p:nvPr/>
        </p:nvSpPr>
        <p:spPr>
          <a:xfrm>
            <a:off x="3395493" y="3110058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9313707" y="3110058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6381119" y="3110058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63450" y="34079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提領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25128" y="340797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471294" y="34333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跨行轉帳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62905" y="3110058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30861" y="340797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807760" y="1032653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68219" y="13531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功能選擇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62905" y="6858000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22941" y="7143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395493" y="6858000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755529" y="7143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381119" y="6858000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741155" y="7143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9313707" y="6858000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673743" y="7143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86853" y="-1559767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054809" y="-12508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807760" y="-1559767"/>
            <a:ext cx="2141316" cy="11806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375716" y="-12618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單箭頭接點 31"/>
          <p:cNvCxnSpPr>
            <a:stCxn id="27" idx="3"/>
            <a:endCxn id="29" idx="1"/>
          </p:cNvCxnSpPr>
          <p:nvPr/>
        </p:nvCxnSpPr>
        <p:spPr>
          <a:xfrm>
            <a:off x="2628169" y="-969458"/>
            <a:ext cx="2179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2"/>
            <a:endCxn id="10" idx="0"/>
          </p:cNvCxnSpPr>
          <p:nvPr/>
        </p:nvCxnSpPr>
        <p:spPr>
          <a:xfrm>
            <a:off x="5878418" y="-379149"/>
            <a:ext cx="0" cy="141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0" idx="2"/>
            <a:endCxn id="3" idx="0"/>
          </p:cNvCxnSpPr>
          <p:nvPr/>
        </p:nvCxnSpPr>
        <p:spPr>
          <a:xfrm rot="16200000" flipH="1">
            <a:off x="7682998" y="408690"/>
            <a:ext cx="896787" cy="4505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0" idx="2"/>
            <a:endCxn id="4" idx="0"/>
          </p:cNvCxnSpPr>
          <p:nvPr/>
        </p:nvCxnSpPr>
        <p:spPr>
          <a:xfrm rot="16200000" flipH="1">
            <a:off x="6216704" y="1874984"/>
            <a:ext cx="896787" cy="1573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0" idx="2"/>
            <a:endCxn id="2" idx="0"/>
          </p:cNvCxnSpPr>
          <p:nvPr/>
        </p:nvCxnSpPr>
        <p:spPr>
          <a:xfrm rot="5400000">
            <a:off x="4723892" y="1955531"/>
            <a:ext cx="896787" cy="1412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10" idx="2"/>
            <a:endCxn id="8" idx="0"/>
          </p:cNvCxnSpPr>
          <p:nvPr/>
        </p:nvCxnSpPr>
        <p:spPr>
          <a:xfrm rot="5400000">
            <a:off x="3257598" y="489237"/>
            <a:ext cx="896787" cy="43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367330" y="4290676"/>
            <a:ext cx="10057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0"/>
            <a:endCxn id="8" idx="2"/>
          </p:cNvCxnSpPr>
          <p:nvPr/>
        </p:nvCxnSpPr>
        <p:spPr>
          <a:xfrm flipV="1">
            <a:off x="1533563" y="4290676"/>
            <a:ext cx="0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095552" y="-245851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驗證成功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64343" y="4793012"/>
            <a:ext cx="492443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查詢帳戶餘額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719010" y="4800622"/>
            <a:ext cx="492443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回覆帳戶餘額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639210" y="4659860"/>
            <a:ext cx="49244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回覆是否可提領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601059" y="4361487"/>
            <a:ext cx="492443" cy="24006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回覆是否可跨行轉帳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649812" y="4672382"/>
            <a:ext cx="49244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回覆是否可轉帳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691502" y="4733350"/>
            <a:ext cx="800219" cy="2702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確認提領金額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與帳戶餘額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637528" y="4692098"/>
            <a:ext cx="800219" cy="21789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確認轉帳金額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與帳戶餘額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4321409" y="4278154"/>
            <a:ext cx="10057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4487642" y="4278154"/>
            <a:ext cx="0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7285544" y="4290676"/>
            <a:ext cx="10057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7451777" y="4290676"/>
            <a:ext cx="0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10279252" y="4278154"/>
            <a:ext cx="10057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10445485" y="4278154"/>
            <a:ext cx="0" cy="25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10550145" y="4774601"/>
            <a:ext cx="800219" cy="21789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確認轉帳金額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與帳戶餘額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871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151060" y="1792976"/>
            <a:ext cx="1282710" cy="5638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78654" y="3123791"/>
            <a:ext cx="330200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46853" y="3123794"/>
            <a:ext cx="330200" cy="132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97341" y="3123793"/>
            <a:ext cx="330200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947829" y="3123794"/>
            <a:ext cx="330200" cy="173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04259" y="3123790"/>
            <a:ext cx="330200" cy="95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230326" y="189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42942" y="3123790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登入驗證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2270" y="3123790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選擇題領系統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38646" y="3123794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選擇轉帳系統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575458" y="3123792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選擇查詢系統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01834" y="3123794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選擇跨行轉帳系統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肘形接點 16"/>
          <p:cNvCxnSpPr>
            <a:stCxn id="15" idx="2"/>
            <a:endCxn id="5" idx="0"/>
          </p:cNvCxnSpPr>
          <p:nvPr/>
        </p:nvCxnSpPr>
        <p:spPr>
          <a:xfrm rot="5400000">
            <a:off x="4741934" y="2073309"/>
            <a:ext cx="766934" cy="1334029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15" idx="2"/>
            <a:endCxn id="6" idx="0"/>
          </p:cNvCxnSpPr>
          <p:nvPr/>
        </p:nvCxnSpPr>
        <p:spPr>
          <a:xfrm rot="5400000">
            <a:off x="5076598" y="2407973"/>
            <a:ext cx="766934" cy="664701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15" idx="2"/>
            <a:endCxn id="8" idx="0"/>
          </p:cNvCxnSpPr>
          <p:nvPr/>
        </p:nvCxnSpPr>
        <p:spPr>
          <a:xfrm rot="5400000">
            <a:off x="5408191" y="2739568"/>
            <a:ext cx="766936" cy="1513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5" idx="2"/>
            <a:endCxn id="13" idx="0"/>
          </p:cNvCxnSpPr>
          <p:nvPr/>
        </p:nvCxnSpPr>
        <p:spPr>
          <a:xfrm rot="16200000" flipH="1">
            <a:off x="5743960" y="2405311"/>
            <a:ext cx="766937" cy="670026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5" idx="2"/>
            <a:endCxn id="9" idx="0"/>
          </p:cNvCxnSpPr>
          <p:nvPr/>
        </p:nvCxnSpPr>
        <p:spPr>
          <a:xfrm rot="16200000" flipH="1">
            <a:off x="6071377" y="2077893"/>
            <a:ext cx="766938" cy="1324863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102296" y="3797453"/>
            <a:ext cx="1282710" cy="5638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314747" y="5238795"/>
            <a:ext cx="3302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982946" y="5238798"/>
            <a:ext cx="330200" cy="132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0633434" y="5238797"/>
            <a:ext cx="3302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8640352" y="5238793"/>
            <a:ext cx="330200" cy="142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9181562" y="3894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8592864" y="5236756"/>
            <a:ext cx="430887" cy="13540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9248363" y="5238794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帳戶餘額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10574739" y="5238798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顯示明細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9911551" y="5238796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列印明細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肘形接點 49"/>
          <p:cNvCxnSpPr>
            <a:stCxn id="38" idx="2"/>
            <a:endCxn id="45" idx="0"/>
          </p:cNvCxnSpPr>
          <p:nvPr/>
        </p:nvCxnSpPr>
        <p:spPr>
          <a:xfrm rot="5400000">
            <a:off x="8838269" y="4331373"/>
            <a:ext cx="875423" cy="935343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38" idx="2"/>
            <a:endCxn id="46" idx="0"/>
          </p:cNvCxnSpPr>
          <p:nvPr/>
        </p:nvCxnSpPr>
        <p:spPr>
          <a:xfrm rot="5400000">
            <a:off x="9164999" y="4660141"/>
            <a:ext cx="877461" cy="279844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8" idx="2"/>
            <a:endCxn id="48" idx="0"/>
          </p:cNvCxnSpPr>
          <p:nvPr/>
        </p:nvCxnSpPr>
        <p:spPr>
          <a:xfrm rot="16200000" flipH="1">
            <a:off x="9496592" y="4608392"/>
            <a:ext cx="877463" cy="383344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38" idx="2"/>
            <a:endCxn id="41" idx="0"/>
          </p:cNvCxnSpPr>
          <p:nvPr/>
        </p:nvCxnSpPr>
        <p:spPr>
          <a:xfrm rot="16200000" flipH="1">
            <a:off x="9832360" y="4272623"/>
            <a:ext cx="877464" cy="1054883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962280" y="235369"/>
            <a:ext cx="1282710" cy="5638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8787305" y="1577399"/>
            <a:ext cx="330200" cy="1496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455504" y="1577402"/>
            <a:ext cx="330200" cy="1323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10105992" y="1577401"/>
            <a:ext cx="3302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9041546" y="332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8735109" y="1581683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帳戶餘額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10047297" y="1577402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顯示明細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9384109" y="1577400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列印明細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0" name="肘形接點 89"/>
          <p:cNvCxnSpPr>
            <a:stCxn id="79" idx="2"/>
            <a:endCxn id="86" idx="0"/>
          </p:cNvCxnSpPr>
          <p:nvPr/>
        </p:nvCxnSpPr>
        <p:spPr>
          <a:xfrm rot="5400000">
            <a:off x="8885877" y="863925"/>
            <a:ext cx="782434" cy="653082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接點 90"/>
          <p:cNvCxnSpPr>
            <a:stCxn id="79" idx="2"/>
            <a:endCxn id="88" idx="0"/>
          </p:cNvCxnSpPr>
          <p:nvPr/>
        </p:nvCxnSpPr>
        <p:spPr>
          <a:xfrm rot="5400000">
            <a:off x="9212519" y="1186283"/>
            <a:ext cx="778151" cy="4082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9" idx="2"/>
            <a:endCxn id="82" idx="0"/>
          </p:cNvCxnSpPr>
          <p:nvPr/>
        </p:nvCxnSpPr>
        <p:spPr>
          <a:xfrm rot="16200000" flipH="1">
            <a:off x="9548287" y="854596"/>
            <a:ext cx="778152" cy="667457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24351" y="3700178"/>
            <a:ext cx="1282710" cy="5638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1202268" y="5065799"/>
            <a:ext cx="330200" cy="1323439"/>
          </a:xfrm>
          <a:prstGeom prst="rect">
            <a:avLst/>
          </a:prstGeom>
          <a:solidFill>
            <a:srgbClr val="F9D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2473622" y="5065797"/>
            <a:ext cx="330200" cy="1323438"/>
          </a:xfrm>
          <a:prstGeom prst="rect">
            <a:avLst/>
          </a:prstGeom>
          <a:solidFill>
            <a:srgbClr val="F9D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3124110" y="5065796"/>
            <a:ext cx="330200" cy="1323439"/>
          </a:xfrm>
          <a:prstGeom prst="rect">
            <a:avLst/>
          </a:prstGeom>
          <a:solidFill>
            <a:srgbClr val="F9D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527873" y="5065797"/>
            <a:ext cx="330200" cy="1429311"/>
          </a:xfrm>
          <a:prstGeom prst="rect">
            <a:avLst/>
          </a:prstGeom>
          <a:solidFill>
            <a:srgbClr val="F9DBF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1403617" y="3797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76779" y="5065796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轉帳帳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1135884" y="5065798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帳戶餘額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3065415" y="5065797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顯示明細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2402227" y="5065795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列印明細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9" name="肘形接點 108"/>
          <p:cNvCxnSpPr>
            <a:stCxn id="99" idx="2"/>
            <a:endCxn id="105" idx="0"/>
          </p:cNvCxnSpPr>
          <p:nvPr/>
        </p:nvCxnSpPr>
        <p:spPr>
          <a:xfrm rot="5400000">
            <a:off x="928096" y="4028186"/>
            <a:ext cx="801738" cy="1273483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99" idx="2"/>
            <a:endCxn id="106" idx="0"/>
          </p:cNvCxnSpPr>
          <p:nvPr/>
        </p:nvCxnSpPr>
        <p:spPr>
          <a:xfrm rot="5400000">
            <a:off x="1257647" y="4357739"/>
            <a:ext cx="801740" cy="614378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接點 110"/>
          <p:cNvCxnSpPr>
            <a:stCxn id="99" idx="2"/>
            <a:endCxn id="108" idx="0"/>
          </p:cNvCxnSpPr>
          <p:nvPr/>
        </p:nvCxnSpPr>
        <p:spPr>
          <a:xfrm rot="16200000" flipH="1">
            <a:off x="1890820" y="4338943"/>
            <a:ext cx="801737" cy="651965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99" idx="2"/>
            <a:endCxn id="102" idx="0"/>
          </p:cNvCxnSpPr>
          <p:nvPr/>
        </p:nvCxnSpPr>
        <p:spPr>
          <a:xfrm rot="16200000" flipH="1">
            <a:off x="2226589" y="4003175"/>
            <a:ext cx="801738" cy="1323504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907353" y="227803"/>
            <a:ext cx="1713060" cy="5638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967249" y="1556001"/>
            <a:ext cx="330200" cy="1443146"/>
          </a:xfrm>
          <a:prstGeom prst="rect">
            <a:avLst/>
          </a:prstGeom>
          <a:solidFill>
            <a:srgbClr val="D1E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2244063" y="1571878"/>
            <a:ext cx="330200" cy="1323438"/>
          </a:xfrm>
          <a:prstGeom prst="rect">
            <a:avLst/>
          </a:prstGeom>
          <a:solidFill>
            <a:srgbClr val="D1E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2894551" y="1571877"/>
            <a:ext cx="330200" cy="1323439"/>
          </a:xfrm>
          <a:prstGeom prst="rect">
            <a:avLst/>
          </a:prstGeom>
          <a:solidFill>
            <a:srgbClr val="D1E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262741" y="1556001"/>
            <a:ext cx="354085" cy="2358333"/>
          </a:xfrm>
          <a:prstGeom prst="rect">
            <a:avLst/>
          </a:prstGeom>
          <a:solidFill>
            <a:srgbClr val="D1EBF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986619" y="325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18989" y="1556001"/>
            <a:ext cx="430887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跨行銀行轉帳帳戶確認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916480" y="1556001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帳戶餘額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</a:p>
        </p:txBody>
      </p:sp>
      <p:sp>
        <p:nvSpPr>
          <p:cNvPr id="122" name="文字方塊 121"/>
          <p:cNvSpPr txBox="1"/>
          <p:nvPr/>
        </p:nvSpPr>
        <p:spPr>
          <a:xfrm>
            <a:off x="2835856" y="1571878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顯示明細</a:t>
            </a:r>
          </a:p>
        </p:txBody>
      </p:sp>
      <p:sp>
        <p:nvSpPr>
          <p:cNvPr id="123" name="文字方塊 122"/>
          <p:cNvSpPr txBox="1"/>
          <p:nvPr/>
        </p:nvSpPr>
        <p:spPr>
          <a:xfrm>
            <a:off x="2172668" y="1571876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列印明細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4" name="肘形接點 123"/>
          <p:cNvCxnSpPr>
            <a:stCxn id="114" idx="2"/>
            <a:endCxn id="121" idx="0"/>
          </p:cNvCxnSpPr>
          <p:nvPr/>
        </p:nvCxnSpPr>
        <p:spPr>
          <a:xfrm rot="5400000">
            <a:off x="1065745" y="857863"/>
            <a:ext cx="764318" cy="631959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stCxn id="114" idx="2"/>
            <a:endCxn id="140" idx="0"/>
          </p:cNvCxnSpPr>
          <p:nvPr/>
        </p:nvCxnSpPr>
        <p:spPr>
          <a:xfrm rot="5400000">
            <a:off x="1372416" y="1178368"/>
            <a:ext cx="778153" cy="4782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4" idx="2"/>
            <a:endCxn id="123" idx="0"/>
          </p:cNvCxnSpPr>
          <p:nvPr/>
        </p:nvCxnSpPr>
        <p:spPr>
          <a:xfrm rot="16200000" flipH="1">
            <a:off x="1685901" y="869664"/>
            <a:ext cx="780193" cy="624229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接點 126"/>
          <p:cNvCxnSpPr>
            <a:stCxn id="114" idx="2"/>
            <a:endCxn id="117" idx="0"/>
          </p:cNvCxnSpPr>
          <p:nvPr/>
        </p:nvCxnSpPr>
        <p:spPr>
          <a:xfrm rot="16200000" flipH="1">
            <a:off x="2021670" y="533896"/>
            <a:ext cx="780194" cy="1295768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823669" y="5065794"/>
            <a:ext cx="330200" cy="1323438"/>
          </a:xfrm>
          <a:prstGeom prst="rect">
            <a:avLst/>
          </a:prstGeom>
          <a:solidFill>
            <a:srgbClr val="F9DB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/>
          <p:cNvSpPr txBox="1"/>
          <p:nvPr/>
        </p:nvSpPr>
        <p:spPr>
          <a:xfrm>
            <a:off x="1752274" y="5065792"/>
            <a:ext cx="43088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</a:p>
        </p:txBody>
      </p:sp>
      <p:sp>
        <p:nvSpPr>
          <p:cNvPr id="140" name="矩形 139"/>
          <p:cNvSpPr/>
          <p:nvPr/>
        </p:nvSpPr>
        <p:spPr>
          <a:xfrm>
            <a:off x="1594001" y="1569836"/>
            <a:ext cx="330200" cy="1429311"/>
          </a:xfrm>
          <a:prstGeom prst="rect">
            <a:avLst/>
          </a:prstGeom>
          <a:solidFill>
            <a:srgbClr val="D1EBFB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文字方塊 140"/>
          <p:cNvSpPr txBox="1"/>
          <p:nvPr/>
        </p:nvSpPr>
        <p:spPr>
          <a:xfrm>
            <a:off x="1546084" y="1577400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跨行轉帳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4" name="肘形接點 143"/>
          <p:cNvCxnSpPr>
            <a:stCxn id="114" idx="2"/>
            <a:endCxn id="120" idx="0"/>
          </p:cNvCxnSpPr>
          <p:nvPr/>
        </p:nvCxnSpPr>
        <p:spPr>
          <a:xfrm rot="5400000">
            <a:off x="716999" y="509117"/>
            <a:ext cx="764318" cy="1329450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接點 154"/>
          <p:cNvCxnSpPr>
            <a:stCxn id="99" idx="2"/>
            <a:endCxn id="137" idx="0"/>
          </p:cNvCxnSpPr>
          <p:nvPr/>
        </p:nvCxnSpPr>
        <p:spPr>
          <a:xfrm rot="16200000" flipH="1">
            <a:off x="1565845" y="4663919"/>
            <a:ext cx="801734" cy="2012"/>
          </a:xfrm>
          <a:prstGeom prst="bent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圖片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1255" y="-16477819"/>
            <a:ext cx="18044932" cy="46479926"/>
          </a:xfrm>
          <a:prstGeom prst="rect">
            <a:avLst/>
          </a:prstGeom>
          <a:solidFill>
            <a:srgbClr val="FFCCFF"/>
          </a:solidFill>
        </p:spPr>
      </p:pic>
      <p:sp>
        <p:nvSpPr>
          <p:cNvPr id="2" name="文字方塊 1"/>
          <p:cNvSpPr txBox="1"/>
          <p:nvPr/>
        </p:nvSpPr>
        <p:spPr>
          <a:xfrm>
            <a:off x="2428228" y="546435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使用者資料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10985" y="4537634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ATM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主機系統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62239" y="61305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00703" y="44241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提領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64722" y="300190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416346" y="17442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跨行轉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</a:p>
        </p:txBody>
      </p:sp>
      <p:sp>
        <p:nvSpPr>
          <p:cNvPr id="8" name="矩形 7"/>
          <p:cNvSpPr/>
          <p:nvPr/>
        </p:nvSpPr>
        <p:spPr>
          <a:xfrm>
            <a:off x="2326726" y="5420715"/>
            <a:ext cx="1455420" cy="4050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59380" y="490861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636811" y="691725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3489" y="4961495"/>
            <a:ext cx="10054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75050" y="6072925"/>
            <a:ext cx="960699" cy="3961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210985" y="4537634"/>
            <a:ext cx="1460785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1042642" y="2827578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剩餘紙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鈔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41257" y="4352946"/>
            <a:ext cx="654481" cy="45504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416346" y="1669175"/>
            <a:ext cx="1005403" cy="4402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60048" y="1669175"/>
            <a:ext cx="12209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行行號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02281" y="2948634"/>
            <a:ext cx="919915" cy="4630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50494" y="4807410"/>
            <a:ext cx="1018398" cy="6133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331561" y="5500479"/>
            <a:ext cx="1018398" cy="6133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1404" y="6271008"/>
            <a:ext cx="1018398" cy="6133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60048" y="1511951"/>
            <a:ext cx="1293315" cy="60880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2659424" y="24435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其他銀行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63255" y="2413880"/>
            <a:ext cx="1174616" cy="4306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48618" y="2269882"/>
            <a:ext cx="1199543" cy="57465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360048" y="3027812"/>
            <a:ext cx="1199543" cy="57465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4444063" y="5622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銀行表單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47894" y="532552"/>
            <a:ext cx="1174616" cy="4306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2618205" y="142299"/>
            <a:ext cx="1064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行行號</a:t>
            </a: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2467921" y="731516"/>
            <a:ext cx="1293315" cy="60880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490431" y="0"/>
            <a:ext cx="1293315" cy="60880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8863264" y="3249428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ATM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863264" y="3249428"/>
            <a:ext cx="1460785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0898684" y="3439172"/>
            <a:ext cx="1293315" cy="60880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898685" y="2706337"/>
            <a:ext cx="1293315" cy="60880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/>
          <p:cNvCxnSpPr>
            <a:stCxn id="23" idx="3"/>
            <a:endCxn id="21" idx="1"/>
          </p:cNvCxnSpPr>
          <p:nvPr/>
        </p:nvCxnSpPr>
        <p:spPr>
          <a:xfrm>
            <a:off x="5295738" y="4580470"/>
            <a:ext cx="915247" cy="12644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26" idx="2"/>
            <a:endCxn id="21" idx="0"/>
          </p:cNvCxnSpPr>
          <p:nvPr/>
        </p:nvCxnSpPr>
        <p:spPr>
          <a:xfrm>
            <a:off x="5362239" y="3411709"/>
            <a:ext cx="1579139" cy="11259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59" idx="6"/>
            <a:endCxn id="56" idx="1"/>
          </p:cNvCxnSpPr>
          <p:nvPr/>
        </p:nvCxnSpPr>
        <p:spPr>
          <a:xfrm>
            <a:off x="3783746" y="304402"/>
            <a:ext cx="564148" cy="44347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58" idx="6"/>
            <a:endCxn id="56" idx="1"/>
          </p:cNvCxnSpPr>
          <p:nvPr/>
        </p:nvCxnSpPr>
        <p:spPr>
          <a:xfrm flipV="1">
            <a:off x="3761236" y="747881"/>
            <a:ext cx="586658" cy="28803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0" idx="6"/>
            <a:endCxn id="52" idx="1"/>
          </p:cNvCxnSpPr>
          <p:nvPr/>
        </p:nvCxnSpPr>
        <p:spPr>
          <a:xfrm>
            <a:off x="1653363" y="1816353"/>
            <a:ext cx="909892" cy="81285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53" idx="6"/>
            <a:endCxn id="52" idx="1"/>
          </p:cNvCxnSpPr>
          <p:nvPr/>
        </p:nvCxnSpPr>
        <p:spPr>
          <a:xfrm>
            <a:off x="1548161" y="2557210"/>
            <a:ext cx="1015094" cy="719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54" idx="6"/>
            <a:endCxn id="52" idx="1"/>
          </p:cNvCxnSpPr>
          <p:nvPr/>
        </p:nvCxnSpPr>
        <p:spPr>
          <a:xfrm flipV="1">
            <a:off x="1559591" y="2629209"/>
            <a:ext cx="1003664" cy="6859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47" idx="6"/>
            <a:endCxn id="8" idx="1"/>
          </p:cNvCxnSpPr>
          <p:nvPr/>
        </p:nvCxnSpPr>
        <p:spPr>
          <a:xfrm>
            <a:off x="1368892" y="5114063"/>
            <a:ext cx="957834" cy="50919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48" idx="6"/>
            <a:endCxn id="8" idx="1"/>
          </p:cNvCxnSpPr>
          <p:nvPr/>
        </p:nvCxnSpPr>
        <p:spPr>
          <a:xfrm flipV="1">
            <a:off x="1349959" y="5623258"/>
            <a:ext cx="976767" cy="1838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49" idx="6"/>
            <a:endCxn id="8" idx="1"/>
          </p:cNvCxnSpPr>
          <p:nvPr/>
        </p:nvCxnSpPr>
        <p:spPr>
          <a:xfrm flipV="1">
            <a:off x="1369802" y="5623258"/>
            <a:ext cx="956924" cy="9544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65" idx="2"/>
            <a:endCxn id="63" idx="3"/>
          </p:cNvCxnSpPr>
          <p:nvPr/>
        </p:nvCxnSpPr>
        <p:spPr>
          <a:xfrm flipH="1">
            <a:off x="10324049" y="3010739"/>
            <a:ext cx="574636" cy="4079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64" idx="2"/>
            <a:endCxn id="62" idx="3"/>
          </p:cNvCxnSpPr>
          <p:nvPr/>
        </p:nvCxnSpPr>
        <p:spPr>
          <a:xfrm flipH="1" flipV="1">
            <a:off x="10324049" y="3418705"/>
            <a:ext cx="574635" cy="3248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21" idx="2"/>
            <a:endCxn id="19" idx="0"/>
          </p:cNvCxnSpPr>
          <p:nvPr/>
        </p:nvCxnSpPr>
        <p:spPr>
          <a:xfrm flipH="1">
            <a:off x="5655400" y="4876188"/>
            <a:ext cx="1285978" cy="119673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8" idx="3"/>
            <a:endCxn id="19" idx="1"/>
          </p:cNvCxnSpPr>
          <p:nvPr/>
        </p:nvCxnSpPr>
        <p:spPr>
          <a:xfrm>
            <a:off x="3782146" y="5623258"/>
            <a:ext cx="1392904" cy="6477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24" idx="2"/>
            <a:endCxn id="21" idx="0"/>
          </p:cNvCxnSpPr>
          <p:nvPr/>
        </p:nvCxnSpPr>
        <p:spPr>
          <a:xfrm flipH="1">
            <a:off x="6941378" y="2109390"/>
            <a:ext cx="977670" cy="24282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52" idx="3"/>
            <a:endCxn id="24" idx="1"/>
          </p:cNvCxnSpPr>
          <p:nvPr/>
        </p:nvCxnSpPr>
        <p:spPr>
          <a:xfrm flipV="1">
            <a:off x="3737871" y="1889283"/>
            <a:ext cx="3678475" cy="7399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>
            <a:stCxn id="56" idx="3"/>
            <a:endCxn id="24" idx="1"/>
          </p:cNvCxnSpPr>
          <p:nvPr/>
        </p:nvCxnSpPr>
        <p:spPr>
          <a:xfrm>
            <a:off x="5522510" y="747881"/>
            <a:ext cx="1893836" cy="114140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26" idx="1"/>
            <a:endCxn id="2" idx="0"/>
          </p:cNvCxnSpPr>
          <p:nvPr/>
        </p:nvCxnSpPr>
        <p:spPr>
          <a:xfrm flipH="1">
            <a:off x="3033522" y="3180172"/>
            <a:ext cx="1868759" cy="228417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23" idx="1"/>
            <a:endCxn id="8" idx="3"/>
          </p:cNvCxnSpPr>
          <p:nvPr/>
        </p:nvCxnSpPr>
        <p:spPr>
          <a:xfrm flipH="1">
            <a:off x="3782146" y="4580470"/>
            <a:ext cx="859111" cy="10427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21" idx="3"/>
            <a:endCxn id="63" idx="1"/>
          </p:cNvCxnSpPr>
          <p:nvPr/>
        </p:nvCxnSpPr>
        <p:spPr>
          <a:xfrm flipV="1">
            <a:off x="7671770" y="3418705"/>
            <a:ext cx="1191494" cy="128820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4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386</Words>
  <Application>Microsoft Office PowerPoint</Application>
  <PresentationFormat>寬螢幕</PresentationFormat>
  <Paragraphs>149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2018-11-20T17:30:40Z</dcterms:created>
  <dcterms:modified xsi:type="dcterms:W3CDTF">2018-11-21T20:04:06Z</dcterms:modified>
</cp:coreProperties>
</file>