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3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73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8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6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4335-572B-4262-BB14-69C4F10E04F1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FB82-B9AF-42F7-B34E-A8375143E0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lap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64519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comp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8449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2699792" y="1820603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user\Desktop\databas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900097" y="4761148"/>
            <a:ext cx="133975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訂票服務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292080" y="4761148"/>
            <a:ext cx="1440160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查詢班次車票服務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4788024" y="2756707"/>
            <a:ext cx="0" cy="67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115616" y="3429000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118759" y="342900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555776" y="3459291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792179" y="3446039"/>
            <a:ext cx="0" cy="106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11357" y="2504661"/>
            <a:ext cx="8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364088" y="25046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1560" y="6093296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6012160" y="3456925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4283968" y="3459291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3614090" y="4779150"/>
            <a:ext cx="133975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訂位查詢服務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020272" y="4797152"/>
            <a:ext cx="133975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功能整合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2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62728" y="422779"/>
            <a:ext cx="1935723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系統主程式</a:t>
            </a:r>
            <a:endParaRPr lang="zh-TW" altLang="en-US" sz="1200" b="1" dirty="0"/>
          </a:p>
        </p:txBody>
      </p:sp>
      <p:sp>
        <p:nvSpPr>
          <p:cNvPr id="4" name="橢圓 3"/>
          <p:cNvSpPr/>
          <p:nvPr/>
        </p:nvSpPr>
        <p:spPr>
          <a:xfrm>
            <a:off x="3362570" y="4537848"/>
            <a:ext cx="1275826" cy="88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查詢時刻表</a:t>
            </a:r>
            <a:r>
              <a:rPr lang="en-US" altLang="zh-TW" sz="1200" b="1" dirty="0" smtClean="0"/>
              <a:t>/</a:t>
            </a:r>
            <a:r>
              <a:rPr lang="zh-TW" altLang="en-US" sz="1200" b="1" dirty="0" smtClean="0"/>
              <a:t>車票</a:t>
            </a:r>
            <a:endParaRPr lang="en-US" altLang="zh-TW" sz="1200" b="1" dirty="0" smtClean="0"/>
          </a:p>
        </p:txBody>
      </p:sp>
      <p:sp>
        <p:nvSpPr>
          <p:cNvPr id="7" name="橢圓 6"/>
          <p:cNvSpPr/>
          <p:nvPr/>
        </p:nvSpPr>
        <p:spPr>
          <a:xfrm>
            <a:off x="1734536" y="4641498"/>
            <a:ext cx="1275826" cy="78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訂位查詢</a:t>
            </a:r>
            <a:r>
              <a:rPr lang="en-US" altLang="zh-TW" sz="1200" b="1" dirty="0" smtClean="0"/>
              <a:t>/</a:t>
            </a:r>
          </a:p>
          <a:p>
            <a:pPr algn="ctr"/>
            <a:r>
              <a:rPr lang="zh-TW" altLang="en-US" sz="1200" b="1" dirty="0" smtClean="0"/>
              <a:t>付款子系統</a:t>
            </a:r>
            <a:endParaRPr lang="zh-TW" altLang="en-US" sz="1200" b="1" dirty="0"/>
          </a:p>
        </p:txBody>
      </p:sp>
      <p:sp>
        <p:nvSpPr>
          <p:cNvPr id="9" name="橢圓 8"/>
          <p:cNvSpPr/>
          <p:nvPr/>
        </p:nvSpPr>
        <p:spPr>
          <a:xfrm>
            <a:off x="258880" y="4523435"/>
            <a:ext cx="1368152" cy="898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一般訂票</a:t>
            </a:r>
            <a:r>
              <a:rPr lang="zh-TW" altLang="en-US" sz="1200" b="1" dirty="0"/>
              <a:t>系統</a:t>
            </a:r>
          </a:p>
        </p:txBody>
      </p:sp>
      <p:sp>
        <p:nvSpPr>
          <p:cNvPr id="38" name="向下箭號 37"/>
          <p:cNvSpPr/>
          <p:nvPr/>
        </p:nvSpPr>
        <p:spPr>
          <a:xfrm rot="10800000">
            <a:off x="8177944" y="937327"/>
            <a:ext cx="216024" cy="4320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584521" y="2285395"/>
            <a:ext cx="1275826" cy="812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使用者版本</a:t>
            </a:r>
            <a:endParaRPr lang="zh-TW" altLang="en-US" sz="1200" b="1" dirty="0"/>
          </a:p>
        </p:txBody>
      </p:sp>
      <p:sp>
        <p:nvSpPr>
          <p:cNvPr id="52" name="橢圓 51"/>
          <p:cNvSpPr/>
          <p:nvPr/>
        </p:nvSpPr>
        <p:spPr>
          <a:xfrm>
            <a:off x="5815662" y="2305032"/>
            <a:ext cx="1204610" cy="82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管理者版本</a:t>
            </a:r>
            <a:endParaRPr lang="zh-TW" altLang="en-US" sz="1200" b="1" dirty="0"/>
          </a:p>
        </p:txBody>
      </p:sp>
      <p:sp>
        <p:nvSpPr>
          <p:cNvPr id="53" name="橢圓 52"/>
          <p:cNvSpPr/>
          <p:nvPr/>
        </p:nvSpPr>
        <p:spPr>
          <a:xfrm>
            <a:off x="5093463" y="4589673"/>
            <a:ext cx="1275826" cy="88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/>
              <a:t>統計報表</a:t>
            </a:r>
            <a:endParaRPr lang="en-US" altLang="zh-TW" sz="1200" b="1" dirty="0" smtClean="0"/>
          </a:p>
        </p:txBody>
      </p:sp>
      <p:sp>
        <p:nvSpPr>
          <p:cNvPr id="54" name="橢圓 53"/>
          <p:cNvSpPr/>
          <p:nvPr/>
        </p:nvSpPr>
        <p:spPr>
          <a:xfrm>
            <a:off x="6775096" y="4635711"/>
            <a:ext cx="1221769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/>
              <a:t>系統維護</a:t>
            </a:r>
            <a:endParaRPr lang="en-US" altLang="zh-TW" sz="1200" b="1" dirty="0" smtClean="0"/>
          </a:p>
        </p:txBody>
      </p:sp>
      <p:cxnSp>
        <p:nvCxnSpPr>
          <p:cNvPr id="56" name="直線接點 55"/>
          <p:cNvCxnSpPr/>
          <p:nvPr/>
        </p:nvCxnSpPr>
        <p:spPr>
          <a:xfrm flipV="1">
            <a:off x="2222434" y="1673660"/>
            <a:ext cx="4195533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238592" y="1646915"/>
            <a:ext cx="0" cy="611734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52" idx="0"/>
          </p:cNvCxnSpPr>
          <p:nvPr/>
        </p:nvCxnSpPr>
        <p:spPr>
          <a:xfrm>
            <a:off x="6417967" y="1673661"/>
            <a:ext cx="0" cy="63137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" idx="4"/>
          </p:cNvCxnSpPr>
          <p:nvPr/>
        </p:nvCxnSpPr>
        <p:spPr>
          <a:xfrm flipH="1">
            <a:off x="4430589" y="1214867"/>
            <a:ext cx="1" cy="4587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870440" y="3447115"/>
            <a:ext cx="30243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2222434" y="3130301"/>
            <a:ext cx="16158" cy="12529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870440" y="3447115"/>
            <a:ext cx="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894776" y="3447115"/>
            <a:ext cx="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5622968" y="3447115"/>
            <a:ext cx="165618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52" idx="4"/>
          </p:cNvCxnSpPr>
          <p:nvPr/>
        </p:nvCxnSpPr>
        <p:spPr>
          <a:xfrm>
            <a:off x="6417967" y="3130301"/>
            <a:ext cx="0" cy="316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5628315" y="3447115"/>
            <a:ext cx="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7279152" y="3447115"/>
            <a:ext cx="0" cy="9361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3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1052736"/>
            <a:ext cx="40324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高鐵訂票</a:t>
            </a:r>
            <a:r>
              <a:rPr lang="zh-TW" altLang="zh-TW" dirty="0" smtClean="0"/>
              <a:t>系統</a:t>
            </a:r>
            <a:r>
              <a:rPr lang="zh-TW" altLang="en-US" dirty="0" smtClean="0"/>
              <a:t>使用者可使用功能</a:t>
            </a:r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2123728" y="3076273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般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系</a:t>
            </a:r>
            <a:endParaRPr lang="en-US" altLang="zh-TW" dirty="0" smtClean="0"/>
          </a:p>
          <a:p>
            <a:pPr algn="ctr"/>
            <a:r>
              <a:rPr lang="zh-TW" altLang="en-US" dirty="0"/>
              <a:t>統</a:t>
            </a:r>
          </a:p>
        </p:txBody>
      </p:sp>
      <p:sp>
        <p:nvSpPr>
          <p:cNvPr id="4" name="矩形 3"/>
          <p:cNvSpPr/>
          <p:nvPr/>
        </p:nvSpPr>
        <p:spPr>
          <a:xfrm>
            <a:off x="4551298" y="3107105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刻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查</a:t>
            </a:r>
            <a:endParaRPr lang="en-US" altLang="zh-TW" dirty="0" smtClean="0"/>
          </a:p>
          <a:p>
            <a:pPr algn="ctr"/>
            <a:r>
              <a:rPr lang="zh-TW" altLang="en-US" dirty="0"/>
              <a:t>詢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3063247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戶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登</a:t>
            </a:r>
            <a:endParaRPr lang="en-US" altLang="zh-TW" dirty="0" smtClean="0"/>
          </a:p>
          <a:p>
            <a:pPr algn="ctr"/>
            <a:r>
              <a:rPr lang="zh-TW" altLang="en-US" dirty="0"/>
              <a:t>入</a:t>
            </a:r>
          </a:p>
        </p:txBody>
      </p:sp>
      <p:sp>
        <p:nvSpPr>
          <p:cNvPr id="6" name="矩形 5"/>
          <p:cNvSpPr/>
          <p:nvPr/>
        </p:nvSpPr>
        <p:spPr>
          <a:xfrm>
            <a:off x="3347864" y="3076273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查</a:t>
            </a:r>
            <a:endParaRPr lang="en-US" altLang="zh-TW" dirty="0" smtClean="0"/>
          </a:p>
          <a:p>
            <a:pPr algn="ctr"/>
            <a:r>
              <a:rPr lang="zh-TW" altLang="en-US" dirty="0"/>
              <a:t>詢</a:t>
            </a:r>
          </a:p>
        </p:txBody>
      </p:sp>
      <p:sp>
        <p:nvSpPr>
          <p:cNvPr id="7" name="矩形 6"/>
          <p:cNvSpPr/>
          <p:nvPr/>
        </p:nvSpPr>
        <p:spPr>
          <a:xfrm>
            <a:off x="5724128" y="3107105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票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價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錢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6256" y="3107105"/>
            <a:ext cx="79208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付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款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2" idx="2"/>
            <a:endCxn id="5" idx="0"/>
          </p:cNvCxnSpPr>
          <p:nvPr/>
        </p:nvCxnSpPr>
        <p:spPr>
          <a:xfrm flipH="1">
            <a:off x="1439652" y="1916832"/>
            <a:ext cx="2916324" cy="1146415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2" idx="2"/>
            <a:endCxn id="3" idx="0"/>
          </p:cNvCxnSpPr>
          <p:nvPr/>
        </p:nvCxnSpPr>
        <p:spPr>
          <a:xfrm flipH="1">
            <a:off x="2519772" y="1916832"/>
            <a:ext cx="1836204" cy="1159441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" idx="2"/>
            <a:endCxn id="6" idx="0"/>
          </p:cNvCxnSpPr>
          <p:nvPr/>
        </p:nvCxnSpPr>
        <p:spPr>
          <a:xfrm flipH="1">
            <a:off x="3743908" y="1916832"/>
            <a:ext cx="612068" cy="1159441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" idx="2"/>
            <a:endCxn id="4" idx="0"/>
          </p:cNvCxnSpPr>
          <p:nvPr/>
        </p:nvCxnSpPr>
        <p:spPr>
          <a:xfrm>
            <a:off x="4355976" y="1916832"/>
            <a:ext cx="591366" cy="1190273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2" idx="2"/>
            <a:endCxn id="7" idx="0"/>
          </p:cNvCxnSpPr>
          <p:nvPr/>
        </p:nvCxnSpPr>
        <p:spPr>
          <a:xfrm>
            <a:off x="4355976" y="1916832"/>
            <a:ext cx="1764196" cy="1190273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" idx="2"/>
            <a:endCxn id="8" idx="0"/>
          </p:cNvCxnSpPr>
          <p:nvPr/>
        </p:nvCxnSpPr>
        <p:spPr>
          <a:xfrm>
            <a:off x="4355976" y="1916832"/>
            <a:ext cx="2916324" cy="1190273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-28212"/>
            <a:ext cx="9144000" cy="6858000"/>
            <a:chOff x="0" y="0"/>
            <a:chExt cx="9144000" cy="6858000"/>
          </a:xfrm>
        </p:grpSpPr>
        <p:pic>
          <p:nvPicPr>
            <p:cNvPr id="2050" name="Picture 2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7"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519772" y="2247949"/>
              <a:ext cx="4104456" cy="2880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483768" y="18405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83768" y="226981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91243" y="267199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確認密碼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03984" y="30413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身份證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03984" y="34329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電子郵件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244442" y="1878699"/>
            <a:ext cx="2335670" cy="29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249284" y="2309349"/>
            <a:ext cx="2330828" cy="29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656111" y="2780928"/>
            <a:ext cx="1924001" cy="2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563888" y="3140388"/>
            <a:ext cx="2016224" cy="2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679374" y="3506634"/>
            <a:ext cx="1900737" cy="2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427565" y="4335606"/>
            <a:ext cx="115254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8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-31741" y="-28212"/>
            <a:chExt cx="9144000" cy="6858000"/>
          </a:xfrm>
        </p:grpSpPr>
        <p:pic>
          <p:nvPicPr>
            <p:cNvPr id="2" name="Picture 2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7"/>
            <a:stretch/>
          </p:blipFill>
          <p:spPr bwMode="auto">
            <a:xfrm>
              <a:off x="-31741" y="-2821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843808" y="2132856"/>
              <a:ext cx="3744416" cy="3096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圓角矩形 4"/>
          <p:cNvSpPr/>
          <p:nvPr/>
        </p:nvSpPr>
        <p:spPr>
          <a:xfrm>
            <a:off x="3759035" y="479715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71800" y="2593066"/>
            <a:ext cx="65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491880" y="2593066"/>
            <a:ext cx="20882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身分證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71800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491880" y="3429000"/>
            <a:ext cx="208823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-99392"/>
            <a:ext cx="9144000" cy="6858000"/>
            <a:chOff x="-31741" y="-28212"/>
            <a:chExt cx="9144000" cy="6858000"/>
          </a:xfrm>
        </p:grpSpPr>
        <p:pic>
          <p:nvPicPr>
            <p:cNvPr id="3" name="Picture 2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7"/>
            <a:stretch/>
          </p:blipFill>
          <p:spPr bwMode="auto">
            <a:xfrm>
              <a:off x="-31741" y="-28212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843808" y="2132856"/>
              <a:ext cx="3744416" cy="3096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1765024"/>
            <a:ext cx="91440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0" y="1780642"/>
            <a:ext cx="3302390" cy="7764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一般訂票系統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302390" y="1780642"/>
            <a:ext cx="3004593" cy="7764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訂位查詢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付款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300192" y="1765024"/>
            <a:ext cx="2825755" cy="7920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查詢時刻表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車票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13548" y="4459668"/>
            <a:ext cx="243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8690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105</Words>
  <Application>Microsoft Office PowerPoint</Application>
  <PresentationFormat>如螢幕大小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16</cp:revision>
  <dcterms:created xsi:type="dcterms:W3CDTF">2019-11-25T12:54:38Z</dcterms:created>
  <dcterms:modified xsi:type="dcterms:W3CDTF">2019-11-28T15:14:02Z</dcterms:modified>
</cp:coreProperties>
</file>