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0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9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4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訂票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33711"/>
            <a:ext cx="6991512" cy="37870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個人訂票</a:t>
            </a:r>
            <a:endParaRPr lang="zh-TW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2689"/>
              </p:ext>
            </p:extLst>
          </p:nvPr>
        </p:nvGraphicFramePr>
        <p:xfrm>
          <a:off x="1884916" y="4118145"/>
          <a:ext cx="4056612" cy="2188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612">
                  <a:extLst>
                    <a:ext uri="{9D8B030D-6E8A-4147-A177-3AD203B41FA5}">
                      <a16:colId xmlns:a16="http://schemas.microsoft.com/office/drawing/2014/main" val="1365466419"/>
                    </a:ext>
                  </a:extLst>
                </a:gridCol>
              </a:tblGrid>
              <a:tr h="334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查詢條件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3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出發站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抵達站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3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400" dirty="0" smtClean="0"/>
                        <a:t>車種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普悠瑪號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太魯閣號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自強號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莒光號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區間車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72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日期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4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時段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11766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09463"/>
              </p:ext>
            </p:extLst>
          </p:nvPr>
        </p:nvGraphicFramePr>
        <p:xfrm>
          <a:off x="8163098" y="3572902"/>
          <a:ext cx="2809701" cy="7086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1034">
                  <a:extLst>
                    <a:ext uri="{9D8B030D-6E8A-4147-A177-3AD203B41FA5}">
                      <a16:colId xmlns:a16="http://schemas.microsoft.com/office/drawing/2014/main" val="3103082062"/>
                    </a:ext>
                  </a:extLst>
                </a:gridCol>
                <a:gridCol w="1063846">
                  <a:extLst>
                    <a:ext uri="{9D8B030D-6E8A-4147-A177-3AD203B41FA5}">
                      <a16:colId xmlns:a16="http://schemas.microsoft.com/office/drawing/2014/main" val="3061756445"/>
                    </a:ext>
                  </a:extLst>
                </a:gridCol>
                <a:gridCol w="684821">
                  <a:extLst>
                    <a:ext uri="{9D8B030D-6E8A-4147-A177-3AD203B41FA5}">
                      <a16:colId xmlns:a16="http://schemas.microsoft.com/office/drawing/2014/main" val="1959936460"/>
                    </a:ext>
                  </a:extLst>
                </a:gridCol>
              </a:tblGrid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欄位說明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資料型別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資料長度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94440200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車種編號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220243451"/>
                  </a:ext>
                </a:extLst>
              </a:tr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車種名稱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nvarchar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324585244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4552"/>
              </p:ext>
            </p:extLst>
          </p:nvPr>
        </p:nvGraphicFramePr>
        <p:xfrm>
          <a:off x="8163097" y="2503404"/>
          <a:ext cx="2809701" cy="7086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1034">
                  <a:extLst>
                    <a:ext uri="{9D8B030D-6E8A-4147-A177-3AD203B41FA5}">
                      <a16:colId xmlns:a16="http://schemas.microsoft.com/office/drawing/2014/main" val="3103082062"/>
                    </a:ext>
                  </a:extLst>
                </a:gridCol>
                <a:gridCol w="1063846">
                  <a:extLst>
                    <a:ext uri="{9D8B030D-6E8A-4147-A177-3AD203B41FA5}">
                      <a16:colId xmlns:a16="http://schemas.microsoft.com/office/drawing/2014/main" val="3061756445"/>
                    </a:ext>
                  </a:extLst>
                </a:gridCol>
                <a:gridCol w="684821">
                  <a:extLst>
                    <a:ext uri="{9D8B030D-6E8A-4147-A177-3AD203B41FA5}">
                      <a16:colId xmlns:a16="http://schemas.microsoft.com/office/drawing/2014/main" val="1959936460"/>
                    </a:ext>
                  </a:extLst>
                </a:gridCol>
              </a:tblGrid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欄位說明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資料型別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資料長度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94440200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站別編號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220243451"/>
                  </a:ext>
                </a:extLst>
              </a:tr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站別名稱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nvarchar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324585244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101817" y="221068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/>
              <a:t>站別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121853" y="327329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/>
              <a:t>車種</a:t>
            </a:r>
            <a:endParaRPr lang="zh-TW" altLang="en-US" sz="1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66519"/>
              </p:ext>
            </p:extLst>
          </p:nvPr>
        </p:nvGraphicFramePr>
        <p:xfrm>
          <a:off x="8204342" y="4729332"/>
          <a:ext cx="2809701" cy="11599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1034">
                  <a:extLst>
                    <a:ext uri="{9D8B030D-6E8A-4147-A177-3AD203B41FA5}">
                      <a16:colId xmlns:a16="http://schemas.microsoft.com/office/drawing/2014/main" val="3103082062"/>
                    </a:ext>
                  </a:extLst>
                </a:gridCol>
                <a:gridCol w="1063846">
                  <a:extLst>
                    <a:ext uri="{9D8B030D-6E8A-4147-A177-3AD203B41FA5}">
                      <a16:colId xmlns:a16="http://schemas.microsoft.com/office/drawing/2014/main" val="3061756445"/>
                    </a:ext>
                  </a:extLst>
                </a:gridCol>
                <a:gridCol w="684821">
                  <a:extLst>
                    <a:ext uri="{9D8B030D-6E8A-4147-A177-3AD203B41FA5}">
                      <a16:colId xmlns:a16="http://schemas.microsoft.com/office/drawing/2014/main" val="1959936460"/>
                    </a:ext>
                  </a:extLst>
                </a:gridCol>
              </a:tblGrid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欄位說明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資料型別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資料長度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94440200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車次編號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47787553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車種編號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220243451"/>
                  </a:ext>
                </a:extLst>
              </a:tr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站別編號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</a:rPr>
                        <a:t>int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3245852443"/>
                  </a:ext>
                </a:extLst>
              </a:tr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日期</a:t>
                      </a:r>
                      <a:endParaRPr lang="zh-TW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Datetime</a:t>
                      </a:r>
                      <a:endParaRPr lang="zh-TW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63191298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204342" y="442730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/>
              <a:t>車次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59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9" y="2142822"/>
            <a:ext cx="8095015" cy="438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個人訂票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713885" y="3581646"/>
            <a:ext cx="886103" cy="29139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00819" y="3503713"/>
            <a:ext cx="146760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點選查詢車次顯示下方查詢出的資訊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6816168" y="4070933"/>
            <a:ext cx="553814" cy="3957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7" idx="3"/>
            <a:endCxn id="8" idx="1"/>
          </p:cNvCxnSpPr>
          <p:nvPr/>
        </p:nvCxnSpPr>
        <p:spPr>
          <a:xfrm>
            <a:off x="7599988" y="3727346"/>
            <a:ext cx="400831" cy="145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150221" y="4466708"/>
            <a:ext cx="163067" cy="4263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97088" y="4883817"/>
            <a:ext cx="1467609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點選訂購即完成訂購</a:t>
            </a:r>
            <a:endParaRPr lang="zh-TW" altLang="en-US" sz="14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29706"/>
              </p:ext>
            </p:extLst>
          </p:nvPr>
        </p:nvGraphicFramePr>
        <p:xfrm>
          <a:off x="8617830" y="4952361"/>
          <a:ext cx="2809701" cy="902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1034">
                  <a:extLst>
                    <a:ext uri="{9D8B030D-6E8A-4147-A177-3AD203B41FA5}">
                      <a16:colId xmlns:a16="http://schemas.microsoft.com/office/drawing/2014/main" val="3103082062"/>
                    </a:ext>
                  </a:extLst>
                </a:gridCol>
                <a:gridCol w="1063846">
                  <a:extLst>
                    <a:ext uri="{9D8B030D-6E8A-4147-A177-3AD203B41FA5}">
                      <a16:colId xmlns:a16="http://schemas.microsoft.com/office/drawing/2014/main" val="3061756445"/>
                    </a:ext>
                  </a:extLst>
                </a:gridCol>
                <a:gridCol w="684821">
                  <a:extLst>
                    <a:ext uri="{9D8B030D-6E8A-4147-A177-3AD203B41FA5}">
                      <a16:colId xmlns:a16="http://schemas.microsoft.com/office/drawing/2014/main" val="1959936460"/>
                    </a:ext>
                  </a:extLst>
                </a:gridCol>
              </a:tblGrid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欄位說明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資料型別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資料長度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94440200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出發車次編號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477875535"/>
                  </a:ext>
                </a:extLst>
              </a:tr>
              <a:tr h="193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</a:rPr>
                        <a:t>抵達車次編號</a:t>
                      </a:r>
                      <a:endParaRPr lang="en-US" altLang="zh-TW" sz="1100" kern="100" dirty="0" smtClean="0">
                        <a:effectLst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2220243451"/>
                  </a:ext>
                </a:extLst>
              </a:tr>
              <a:tr h="2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1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建立時間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datetime</a:t>
                      </a:r>
                      <a:endParaRPr lang="zh-TW" alt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121" marR="56121" marT="0" marB="0" anchor="ctr"/>
                </a:tc>
                <a:extLst>
                  <a:ext uri="{0D108BD9-81ED-4DB2-BD59-A6C34878D82A}">
                    <a16:rowId xmlns:a16="http://schemas.microsoft.com/office/drawing/2014/main" val="3245852443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8557593" y="46445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/>
              <a:t>訂購明細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87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48" y="2117884"/>
            <a:ext cx="8095015" cy="438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個人訂票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144320" y="2808562"/>
            <a:ext cx="886103" cy="29139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31254" y="2730629"/>
            <a:ext cx="1467609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點選進入個人紀錄查詢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11" idx="3"/>
            <a:endCxn id="13" idx="1"/>
          </p:cNvCxnSpPr>
          <p:nvPr/>
        </p:nvCxnSpPr>
        <p:spPr>
          <a:xfrm>
            <a:off x="8030423" y="2954262"/>
            <a:ext cx="400831" cy="3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訂票紀錄查詢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6" y="2166389"/>
            <a:ext cx="7203511" cy="390190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695433" y="3456954"/>
            <a:ext cx="886103" cy="29139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982367" y="3379021"/>
            <a:ext cx="146760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點選取消訂票</a:t>
            </a:r>
            <a:endParaRPr lang="zh-TW" altLang="en-US" sz="1400" dirty="0"/>
          </a:p>
        </p:txBody>
      </p:sp>
      <p:cxnSp>
        <p:nvCxnSpPr>
          <p:cNvPr id="7" name="直線單箭頭接點 6"/>
          <p:cNvCxnSpPr>
            <a:stCxn id="5" idx="3"/>
            <a:endCxn id="6" idx="1"/>
          </p:cNvCxnSpPr>
          <p:nvPr/>
        </p:nvCxnSpPr>
        <p:spPr>
          <a:xfrm flipV="1">
            <a:off x="7581536" y="3532910"/>
            <a:ext cx="400831" cy="6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報告內容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系統實機展示：寫</a:t>
            </a:r>
            <a:r>
              <a:rPr lang="en-US" altLang="zh-TW" dirty="0" smtClean="0"/>
              <a:t>web –base</a:t>
            </a:r>
            <a:r>
              <a:rPr lang="zh-TW" altLang="en-US" dirty="0" smtClean="0"/>
              <a:t>應用程式，系統功能呈現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Word : </a:t>
            </a:r>
            <a:r>
              <a:rPr lang="zh-TW" altLang="en-US" dirty="0" smtClean="0"/>
              <a:t>測試報告文件 </a:t>
            </a:r>
            <a:r>
              <a:rPr lang="en-US" altLang="zh-TW" dirty="0" smtClean="0"/>
              <a:t>+</a:t>
            </a:r>
            <a:r>
              <a:rPr lang="zh-TW" altLang="en-US" dirty="0" smtClean="0"/>
              <a:t> 軟體原始程式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PPT</a:t>
            </a:r>
            <a:r>
              <a:rPr lang="zh-TW" altLang="en-US" dirty="0" smtClean="0"/>
              <a:t>：系統軟體畫面</a:t>
            </a:r>
            <a:r>
              <a:rPr lang="en-US" altLang="zh-TW" dirty="0" smtClean="0"/>
              <a:t>+</a:t>
            </a:r>
            <a:r>
              <a:rPr lang="zh-TW" altLang="en-US" dirty="0" smtClean="0"/>
              <a:t>利用工作執行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應用程式回歸自動測試截圖</a:t>
            </a:r>
            <a:endParaRPr lang="en-US" altLang="zh-TW" dirty="0" smtClean="0"/>
          </a:p>
          <a:p>
            <a:r>
              <a:rPr lang="zh-TW" altLang="en-US" dirty="0" smtClean="0"/>
              <a:t>報告時間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1/2</a:t>
            </a:r>
            <a:r>
              <a:rPr lang="zh-TW" altLang="en-US" dirty="0"/>
              <a:t>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1/9</a:t>
            </a:r>
            <a:r>
              <a:rPr lang="zh-TW" altLang="en-US" dirty="0" smtClean="0"/>
              <a:t>，口頭報告 </a:t>
            </a:r>
            <a:r>
              <a:rPr lang="en-US" altLang="zh-TW" dirty="0" smtClean="0"/>
              <a:t>PPT + </a:t>
            </a:r>
            <a:r>
              <a:rPr lang="zh-TW" altLang="en-US" dirty="0" smtClean="0"/>
              <a:t>系統功能展示 ，每人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文件繳交</a:t>
            </a:r>
            <a:r>
              <a:rPr lang="en-US" altLang="zh-TW" dirty="0" smtClean="0"/>
              <a:t>1/2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26361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股利</Template>
  <TotalTime>69</TotalTime>
  <Words>183</Words>
  <Application>Microsoft Office PowerPoint</Application>
  <PresentationFormat>寬螢幕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Gill Sans MT</vt:lpstr>
      <vt:lpstr>微軟正黑體</vt:lpstr>
      <vt:lpstr>新細明體</vt:lpstr>
      <vt:lpstr>Calibri</vt:lpstr>
      <vt:lpstr>Times New Roman</vt:lpstr>
      <vt:lpstr>Wingdings 2</vt:lpstr>
      <vt:lpstr>紅利</vt:lpstr>
      <vt:lpstr>訂票</vt:lpstr>
      <vt:lpstr>個人訂票</vt:lpstr>
      <vt:lpstr>個人訂票</vt:lpstr>
      <vt:lpstr>個人訂票</vt:lpstr>
      <vt:lpstr>訂票紀錄查詢</vt:lpstr>
      <vt:lpstr>期末報告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訂票網站</dc:title>
  <dc:creator>黃品潔</dc:creator>
  <cp:lastModifiedBy>CCLab</cp:lastModifiedBy>
  <cp:revision>6</cp:revision>
  <dcterms:created xsi:type="dcterms:W3CDTF">2019-11-21T03:24:35Z</dcterms:created>
  <dcterms:modified xsi:type="dcterms:W3CDTF">2019-12-04T23:54:21Z</dcterms:modified>
</cp:coreProperties>
</file>