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60" r:id="rId4"/>
    <p:sldId id="269" r:id="rId5"/>
    <p:sldId id="270" r:id="rId6"/>
    <p:sldId id="271" r:id="rId7"/>
    <p:sldId id="272" r:id="rId8"/>
    <p:sldId id="274" r:id="rId9"/>
    <p:sldId id="284" r:id="rId10"/>
    <p:sldId id="285" r:id="rId11"/>
    <p:sldId id="286" r:id="rId12"/>
    <p:sldId id="262" r:id="rId13"/>
    <p:sldId id="275" r:id="rId14"/>
    <p:sldId id="276" r:id="rId15"/>
    <p:sldId id="268" r:id="rId16"/>
    <p:sldId id="264" r:id="rId17"/>
    <p:sldId id="278" r:id="rId18"/>
    <p:sldId id="279" r:id="rId19"/>
    <p:sldId id="26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2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9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667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18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810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2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2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879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5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64FCDA-A574-4981-B5B8-1227C2F1AA7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50716A-51B6-4BF1-8A9C-422386C836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4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uhaus 93" panose="04030905020B02020C02" pitchFamily="82" charset="0"/>
                <a:cs typeface="Times New Roman" panose="02020603050405020304" pitchFamily="18" charset="0"/>
              </a:rPr>
              <a:t>M</a:t>
            </a:r>
            <a:br>
              <a:rPr lang="en-US" altLang="zh-TW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6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點餐機</a:t>
            </a:r>
            <a:endParaRPr lang="zh-TW" alt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0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45" y="1549429"/>
            <a:ext cx="7563906" cy="41249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604357" y="54863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+mn-ea"/>
              </a:rPr>
              <a:t>飲料</a:t>
            </a:r>
          </a:p>
        </p:txBody>
      </p:sp>
    </p:spTree>
    <p:extLst>
      <p:ext uri="{BB962C8B-B14F-4D97-AF65-F5344CB8AC3E}">
        <p14:creationId xmlns:p14="http://schemas.microsoft.com/office/powerpoint/2010/main" val="406169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16" y="1484599"/>
            <a:ext cx="4560138" cy="456013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04357" y="54863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+mn-ea"/>
              </a:rPr>
              <a:t>加價購</a:t>
            </a:r>
          </a:p>
        </p:txBody>
      </p:sp>
    </p:spTree>
    <p:extLst>
      <p:ext uri="{BB962C8B-B14F-4D97-AF65-F5344CB8AC3E}">
        <p14:creationId xmlns:p14="http://schemas.microsoft.com/office/powerpoint/2010/main" val="69020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989068" y="400240"/>
            <a:ext cx="1334658" cy="489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點心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26" y="1343592"/>
            <a:ext cx="1943371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橢圓 3"/>
          <p:cNvSpPr/>
          <p:nvPr/>
        </p:nvSpPr>
        <p:spPr>
          <a:xfrm>
            <a:off x="5089906" y="1392915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麥克雞塊系列</a:t>
            </a:r>
          </a:p>
        </p:txBody>
      </p:sp>
      <p:sp>
        <p:nvSpPr>
          <p:cNvPr id="5" name="橢圓 4"/>
          <p:cNvSpPr/>
          <p:nvPr/>
        </p:nvSpPr>
        <p:spPr>
          <a:xfrm>
            <a:off x="7809976" y="1367407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漢堡系列</a:t>
            </a:r>
          </a:p>
        </p:txBody>
      </p:sp>
      <p:sp>
        <p:nvSpPr>
          <p:cNvPr id="6" name="橢圓 5"/>
          <p:cNvSpPr/>
          <p:nvPr/>
        </p:nvSpPr>
        <p:spPr>
          <a:xfrm>
            <a:off x="1375095" y="3775669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雞翅系列</a:t>
            </a:r>
          </a:p>
        </p:txBody>
      </p:sp>
      <p:sp>
        <p:nvSpPr>
          <p:cNvPr id="7" name="橢圓 6"/>
          <p:cNvSpPr/>
          <p:nvPr/>
        </p:nvSpPr>
        <p:spPr>
          <a:xfrm>
            <a:off x="3933097" y="3775668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麥脆雞系列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99" y="3766141"/>
            <a:ext cx="1924319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159" y="3756615"/>
            <a:ext cx="1924319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262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103369" y="382655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麥克雞塊系列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00" y="1144387"/>
            <a:ext cx="1889924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39" y="1136766"/>
            <a:ext cx="1912786" cy="17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663" y="1144387"/>
            <a:ext cx="1889923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1103369" y="3383763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漢堡系列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663" y="4002174"/>
            <a:ext cx="1889922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407" y="4002174"/>
            <a:ext cx="1904017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108" y="4002174"/>
            <a:ext cx="1904017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01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778050" y="382655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雞翅系列</a:t>
            </a:r>
          </a:p>
        </p:txBody>
      </p:sp>
      <p:sp>
        <p:nvSpPr>
          <p:cNvPr id="6" name="橢圓 5"/>
          <p:cNvSpPr/>
          <p:nvPr/>
        </p:nvSpPr>
        <p:spPr>
          <a:xfrm>
            <a:off x="778050" y="3383763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麥脆雞系列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15" y="1239802"/>
            <a:ext cx="1884253" cy="1776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82" y="1236512"/>
            <a:ext cx="1889924" cy="177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420" y="1236512"/>
            <a:ext cx="1879731" cy="177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265" y="1236512"/>
            <a:ext cx="1879731" cy="1779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344" y="4163163"/>
            <a:ext cx="1889924" cy="180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3420" y="4188094"/>
            <a:ext cx="1895475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382" y="4179784"/>
            <a:ext cx="1889924" cy="180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009" y="4196406"/>
            <a:ext cx="1895475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6782616" y="4264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辣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333918" y="4264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辣</a:t>
            </a:r>
          </a:p>
        </p:txBody>
      </p:sp>
    </p:spTree>
    <p:extLst>
      <p:ext uri="{BB962C8B-B14F-4D97-AF65-F5344CB8AC3E}">
        <p14:creationId xmlns:p14="http://schemas.microsoft.com/office/powerpoint/2010/main" val="386873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24232" y="400240"/>
            <a:ext cx="1334658" cy="489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甜品</a:t>
            </a:r>
            <a:endParaRPr lang="zh-TW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90" y="1554959"/>
            <a:ext cx="1905266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51" y="1574012"/>
            <a:ext cx="1895740" cy="1762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69" y="3939681"/>
            <a:ext cx="1905266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484" y="3934258"/>
            <a:ext cx="1905266" cy="1748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886" y="1557384"/>
            <a:ext cx="1897261" cy="1776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03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24236" y="400240"/>
            <a:ext cx="1334658" cy="489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各式飲品</a:t>
            </a:r>
          </a:p>
        </p:txBody>
      </p:sp>
      <p:sp>
        <p:nvSpPr>
          <p:cNvPr id="3" name="橢圓 2"/>
          <p:cNvSpPr/>
          <p:nvPr/>
        </p:nvSpPr>
        <p:spPr>
          <a:xfrm>
            <a:off x="2816094" y="1659176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碳酸飲料系列</a:t>
            </a:r>
          </a:p>
        </p:txBody>
      </p:sp>
      <p:sp>
        <p:nvSpPr>
          <p:cNvPr id="4" name="橢圓 3"/>
          <p:cNvSpPr/>
          <p:nvPr/>
        </p:nvSpPr>
        <p:spPr>
          <a:xfrm>
            <a:off x="6896650" y="4018372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湯品果汁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&amp;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其他系列</a:t>
            </a:r>
          </a:p>
        </p:txBody>
      </p:sp>
      <p:sp>
        <p:nvSpPr>
          <p:cNvPr id="5" name="橢圓 4"/>
          <p:cNvSpPr/>
          <p:nvPr/>
        </p:nvSpPr>
        <p:spPr>
          <a:xfrm>
            <a:off x="4122397" y="3991754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茶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&amp;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奶茶系列</a:t>
            </a:r>
          </a:p>
        </p:txBody>
      </p:sp>
      <p:sp>
        <p:nvSpPr>
          <p:cNvPr id="6" name="橢圓 5"/>
          <p:cNvSpPr/>
          <p:nvPr/>
        </p:nvSpPr>
        <p:spPr>
          <a:xfrm>
            <a:off x="5487643" y="1659175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熱咖啡系列</a:t>
            </a:r>
          </a:p>
        </p:txBody>
      </p:sp>
      <p:sp>
        <p:nvSpPr>
          <p:cNvPr id="7" name="橢圓 6"/>
          <p:cNvSpPr/>
          <p:nvPr/>
        </p:nvSpPr>
        <p:spPr>
          <a:xfrm>
            <a:off x="8159192" y="1659175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冰咖啡系列</a:t>
            </a:r>
          </a:p>
        </p:txBody>
      </p:sp>
    </p:spTree>
    <p:extLst>
      <p:ext uri="{BB962C8B-B14F-4D97-AF65-F5344CB8AC3E}">
        <p14:creationId xmlns:p14="http://schemas.microsoft.com/office/powerpoint/2010/main" val="91036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05488" y="382655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碳酸飲料系列</a:t>
            </a:r>
          </a:p>
        </p:txBody>
      </p:sp>
      <p:sp>
        <p:nvSpPr>
          <p:cNvPr id="3" name="橢圓 2"/>
          <p:cNvSpPr/>
          <p:nvPr/>
        </p:nvSpPr>
        <p:spPr>
          <a:xfrm>
            <a:off x="505488" y="2752757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茶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&amp;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奶茶系列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2" y="1236203"/>
            <a:ext cx="1369702" cy="1287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89" y="1206659"/>
            <a:ext cx="1403252" cy="1325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249" y="1236203"/>
            <a:ext cx="1381106" cy="1287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782" y="3552918"/>
            <a:ext cx="1386290" cy="1291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249" y="3541783"/>
            <a:ext cx="1391857" cy="1302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716" y="3541782"/>
            <a:ext cx="1397425" cy="1302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782" y="5208778"/>
            <a:ext cx="1397425" cy="130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0019" y="3541782"/>
            <a:ext cx="1386290" cy="130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249" y="5216398"/>
            <a:ext cx="1397425" cy="130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890" y="5231639"/>
            <a:ext cx="1403251" cy="1293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5687" y="5206724"/>
            <a:ext cx="1390622" cy="1318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86187" y="3554064"/>
            <a:ext cx="1390622" cy="1290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16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918729" y="382655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熱咖啡系列</a:t>
            </a:r>
          </a:p>
        </p:txBody>
      </p:sp>
      <p:sp>
        <p:nvSpPr>
          <p:cNvPr id="3" name="橢圓 2"/>
          <p:cNvSpPr/>
          <p:nvPr/>
        </p:nvSpPr>
        <p:spPr>
          <a:xfrm>
            <a:off x="918729" y="2508146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冰咖啡系列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22" y="3202817"/>
            <a:ext cx="1286661" cy="1209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022" y="1083211"/>
            <a:ext cx="1286661" cy="1219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40" y="1093545"/>
            <a:ext cx="1286661" cy="1198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240" y="3197650"/>
            <a:ext cx="1296996" cy="1219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458" y="1093545"/>
            <a:ext cx="1291829" cy="1209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918728" y="4633637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湯品果汁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&amp;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其他系列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022" y="5344527"/>
            <a:ext cx="1286661" cy="1214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240" y="5344816"/>
            <a:ext cx="1303684" cy="121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481" y="5334984"/>
            <a:ext cx="1286661" cy="1224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9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59408" y="400240"/>
            <a:ext cx="1608978" cy="489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麥當勞分享盒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86" y="1116986"/>
            <a:ext cx="7605419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餐點分類</a:t>
            </a:r>
          </a:p>
        </p:txBody>
      </p:sp>
    </p:spTree>
    <p:extLst>
      <p:ext uri="{BB962C8B-B14F-4D97-AF65-F5344CB8AC3E}">
        <p14:creationId xmlns:p14="http://schemas.microsoft.com/office/powerpoint/2010/main" val="5221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73710" y="400240"/>
            <a:ext cx="1334658" cy="489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單點</a:t>
            </a:r>
            <a:r>
              <a:rPr lang="en-US" altLang="zh-TW" dirty="0"/>
              <a:t>/</a:t>
            </a:r>
            <a:r>
              <a:rPr lang="zh-TW" altLang="zh-TW" dirty="0"/>
              <a:t>套餐</a:t>
            </a:r>
          </a:p>
        </p:txBody>
      </p:sp>
      <p:sp>
        <p:nvSpPr>
          <p:cNvPr id="3" name="橢圓 2"/>
          <p:cNvSpPr/>
          <p:nvPr/>
        </p:nvSpPr>
        <p:spPr>
          <a:xfrm>
            <a:off x="2508368" y="1575566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極選系列</a:t>
            </a:r>
          </a:p>
        </p:txBody>
      </p:sp>
      <p:sp>
        <p:nvSpPr>
          <p:cNvPr id="4" name="橢圓 3"/>
          <p:cNvSpPr/>
          <p:nvPr/>
        </p:nvSpPr>
        <p:spPr>
          <a:xfrm>
            <a:off x="5203077" y="4083240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麥脆雞系列</a:t>
            </a:r>
          </a:p>
        </p:txBody>
      </p:sp>
      <p:sp>
        <p:nvSpPr>
          <p:cNvPr id="5" name="橢圓 4"/>
          <p:cNvSpPr/>
          <p:nvPr/>
        </p:nvSpPr>
        <p:spPr>
          <a:xfrm>
            <a:off x="7897785" y="4083239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海鮮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&amp;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豬系列</a:t>
            </a:r>
          </a:p>
        </p:txBody>
      </p:sp>
      <p:sp>
        <p:nvSpPr>
          <p:cNvPr id="6" name="橢圓 5"/>
          <p:cNvSpPr/>
          <p:nvPr/>
        </p:nvSpPr>
        <p:spPr>
          <a:xfrm>
            <a:off x="2508368" y="4083241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麥克雞塊系列</a:t>
            </a:r>
          </a:p>
        </p:txBody>
      </p:sp>
      <p:sp>
        <p:nvSpPr>
          <p:cNvPr id="7" name="橢圓 6"/>
          <p:cNvSpPr/>
          <p:nvPr/>
        </p:nvSpPr>
        <p:spPr>
          <a:xfrm>
            <a:off x="7897786" y="1575567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雞肉系列</a:t>
            </a:r>
          </a:p>
        </p:txBody>
      </p:sp>
      <p:sp>
        <p:nvSpPr>
          <p:cNvPr id="8" name="橢圓 7"/>
          <p:cNvSpPr/>
          <p:nvPr/>
        </p:nvSpPr>
        <p:spPr>
          <a:xfrm>
            <a:off x="5203077" y="1580027"/>
            <a:ext cx="1897261" cy="176237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牛肉系列</a:t>
            </a:r>
          </a:p>
        </p:txBody>
      </p:sp>
    </p:spTree>
    <p:extLst>
      <p:ext uri="{BB962C8B-B14F-4D97-AF65-F5344CB8AC3E}">
        <p14:creationId xmlns:p14="http://schemas.microsoft.com/office/powerpoint/2010/main" val="20947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033027" y="382655"/>
            <a:ext cx="1578285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極選系列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745" y="1547693"/>
            <a:ext cx="1895740" cy="1752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042"/>
          <a:stretch/>
        </p:blipFill>
        <p:spPr>
          <a:xfrm>
            <a:off x="2611312" y="1547694"/>
            <a:ext cx="1904267" cy="1752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2152"/>
          <a:stretch/>
        </p:blipFill>
        <p:spPr>
          <a:xfrm>
            <a:off x="5419530" y="1547693"/>
            <a:ext cx="1864263" cy="1752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312" y="4031026"/>
            <a:ext cx="1904267" cy="1788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530" y="4026872"/>
            <a:ext cx="1928805" cy="1792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745" y="4026872"/>
            <a:ext cx="1895740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89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041819" y="382655"/>
            <a:ext cx="1578285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牛肉</a:t>
            </a:r>
            <a:r>
              <a:rPr lang="zh-TW" altLang="zh-TW" dirty="0"/>
              <a:t>系列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042"/>
          <a:stretch/>
        </p:blipFill>
        <p:spPr>
          <a:xfrm>
            <a:off x="7499832" y="1529664"/>
            <a:ext cx="1904267" cy="1752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04" y="4013441"/>
            <a:ext cx="1904267" cy="1788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519" y="4013441"/>
            <a:ext cx="1904267" cy="1789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831" y="4013441"/>
            <a:ext cx="1904267" cy="1752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104" y="1529221"/>
            <a:ext cx="1904267" cy="1753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9519" y="1529221"/>
            <a:ext cx="1905165" cy="1753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1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989064" y="382655"/>
            <a:ext cx="1578285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雞肉</a:t>
            </a:r>
            <a:r>
              <a:rPr lang="zh-TW" altLang="zh-TW" dirty="0"/>
              <a:t>系列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49" y="1444301"/>
            <a:ext cx="1920406" cy="1752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65" y="1455731"/>
            <a:ext cx="1897544" cy="176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919" y="1406198"/>
            <a:ext cx="1935648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780" y="3866193"/>
            <a:ext cx="1897544" cy="17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065" y="3860993"/>
            <a:ext cx="1897544" cy="1783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350" y="3862382"/>
            <a:ext cx="1889924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783325" y="382655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麥克雞塊系列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19" y="1144387"/>
            <a:ext cx="1889924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7" y="1136766"/>
            <a:ext cx="1912786" cy="17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橢圓 4"/>
          <p:cNvSpPr/>
          <p:nvPr/>
        </p:nvSpPr>
        <p:spPr>
          <a:xfrm>
            <a:off x="783325" y="3292908"/>
            <a:ext cx="2255294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麥脆雞系列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619" y="4163163"/>
            <a:ext cx="1889924" cy="180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695" y="4188094"/>
            <a:ext cx="1895475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657" y="4179784"/>
            <a:ext cx="1889924" cy="180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284" y="4196406"/>
            <a:ext cx="1895475" cy="1790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6787891" y="4264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辣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1339193" y="4264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辣</a:t>
            </a:r>
          </a:p>
        </p:txBody>
      </p:sp>
    </p:spTree>
    <p:extLst>
      <p:ext uri="{BB962C8B-B14F-4D97-AF65-F5344CB8AC3E}">
        <p14:creationId xmlns:p14="http://schemas.microsoft.com/office/powerpoint/2010/main" val="298016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953898" y="382655"/>
            <a:ext cx="2114617" cy="4892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海鮮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&amp;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豬系列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5" y="1528531"/>
            <a:ext cx="1920406" cy="182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8" y="1574255"/>
            <a:ext cx="1897544" cy="1775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739" y="1574255"/>
            <a:ext cx="1897544" cy="1775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371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45" y="1524189"/>
            <a:ext cx="7135390" cy="434794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04357" y="54863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+mn-ea"/>
              </a:rPr>
              <a:t>配餐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886350" y="18620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基準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84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1038</TotalTime>
  <Words>131</Words>
  <Application>Microsoft Office PowerPoint</Application>
  <PresentationFormat>寬螢幕</PresentationFormat>
  <Paragraphs>45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Bauhaus 93</vt:lpstr>
      <vt:lpstr>Gill Sans MT</vt:lpstr>
      <vt:lpstr>Impact</vt:lpstr>
      <vt:lpstr>Times New Roman</vt:lpstr>
      <vt:lpstr>Badge</vt:lpstr>
      <vt:lpstr>M 點餐機</vt:lpstr>
      <vt:lpstr>餐點分類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至祥 黃</cp:lastModifiedBy>
  <cp:revision>40</cp:revision>
  <dcterms:created xsi:type="dcterms:W3CDTF">2021-03-12T06:33:27Z</dcterms:created>
  <dcterms:modified xsi:type="dcterms:W3CDTF">2021-12-27T11:57:46Z</dcterms:modified>
</cp:coreProperties>
</file>