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42999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0"/>
                </a:move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200911"/>
            <a:ext cx="1295400" cy="742315"/>
          </a:xfrm>
          <a:custGeom>
            <a:avLst/>
            <a:gdLst/>
            <a:ahLst/>
            <a:cxnLst/>
            <a:rect l="l" t="t" r="r" b="b"/>
            <a:pathLst>
              <a:path w="1295400" h="742314">
                <a:moveTo>
                  <a:pt x="1295400" y="0"/>
                </a:moveTo>
                <a:lnTo>
                  <a:pt x="0" y="0"/>
                </a:lnTo>
                <a:lnTo>
                  <a:pt x="0" y="742188"/>
                </a:lnTo>
                <a:lnTo>
                  <a:pt x="1295400" y="742188"/>
                </a:lnTo>
                <a:lnTo>
                  <a:pt x="1295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200911"/>
            <a:ext cx="9144000" cy="74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0119"/>
            <a:ext cx="533400" cy="172720"/>
          </a:xfrm>
          <a:custGeom>
            <a:avLst/>
            <a:gdLst/>
            <a:ahLst/>
            <a:cxnLst/>
            <a:rect l="l" t="t" r="r" b="b"/>
            <a:pathLst>
              <a:path w="533400" h="172719">
                <a:moveTo>
                  <a:pt x="533400" y="0"/>
                </a:moveTo>
                <a:lnTo>
                  <a:pt x="0" y="0"/>
                </a:lnTo>
                <a:lnTo>
                  <a:pt x="0" y="172212"/>
                </a:lnTo>
                <a:lnTo>
                  <a:pt x="533400" y="172212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960119"/>
            <a:ext cx="8552815" cy="172720"/>
          </a:xfrm>
          <a:custGeom>
            <a:avLst/>
            <a:gdLst/>
            <a:ahLst/>
            <a:cxnLst/>
            <a:rect l="l" t="t" r="r" b="b"/>
            <a:pathLst>
              <a:path w="8552815" h="172719">
                <a:moveTo>
                  <a:pt x="8552688" y="0"/>
                </a:moveTo>
                <a:lnTo>
                  <a:pt x="0" y="0"/>
                </a:lnTo>
                <a:lnTo>
                  <a:pt x="0" y="172212"/>
                </a:lnTo>
                <a:lnTo>
                  <a:pt x="8552688" y="172212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4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196723"/>
            <a:ext cx="776122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75F54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336720"/>
            <a:ext cx="7761224" cy="139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hitest.com/demo/trainin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sahipr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206789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75F54"/>
                </a:solidFill>
                <a:latin typeface="Carlito"/>
                <a:cs typeface="Carlito"/>
              </a:rPr>
              <a:t>Sahi</a:t>
            </a:r>
            <a:r>
              <a:rPr sz="2800" spc="-70" dirty="0">
                <a:solidFill>
                  <a:srgbClr val="775F54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775F54"/>
                </a:solidFill>
                <a:latin typeface="Carlito"/>
                <a:cs typeface="Carlito"/>
              </a:rPr>
              <a:t>Pro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200911"/>
            <a:ext cx="7772400" cy="742315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4000" spc="-5" dirty="0">
                <a:solidFill>
                  <a:srgbClr val="FFFFFF"/>
                </a:solidFill>
                <a:latin typeface="UKIJ CJK"/>
                <a:cs typeface="UKIJ CJK"/>
              </a:rPr>
              <a:t>軟體回歸測試</a:t>
            </a:r>
            <a:endParaRPr sz="4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28950"/>
            <a:ext cx="3599815" cy="1815464"/>
            <a:chOff x="467868" y="2220467"/>
            <a:chExt cx="3599815" cy="1815464"/>
          </a:xfrm>
        </p:grpSpPr>
        <p:sp>
          <p:nvSpPr>
            <p:cNvPr id="3" name="object 3"/>
            <p:cNvSpPr/>
            <p:nvPr/>
          </p:nvSpPr>
          <p:spPr>
            <a:xfrm>
              <a:off x="467868" y="2220467"/>
              <a:ext cx="3599687" cy="18150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293" y="3166109"/>
              <a:ext cx="2026920" cy="342900"/>
            </a:xfrm>
            <a:custGeom>
              <a:avLst/>
              <a:gdLst/>
              <a:ahLst/>
              <a:cxnLst/>
              <a:rect l="l" t="t" r="r" b="b"/>
              <a:pathLst>
                <a:path w="2026920" h="342900">
                  <a:moveTo>
                    <a:pt x="0" y="342900"/>
                  </a:moveTo>
                  <a:lnTo>
                    <a:pt x="2026920" y="342900"/>
                  </a:lnTo>
                  <a:lnTo>
                    <a:pt x="202692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62406" y="347610"/>
            <a:ext cx="3847465" cy="9334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加入剛才</a:t>
            </a:r>
            <a:r>
              <a:rPr sz="2400" spc="60" dirty="0">
                <a:latin typeface="UKIJ CJK"/>
                <a:cs typeface="UKIJ CJK"/>
              </a:rPr>
              <a:t>Mail</a:t>
            </a:r>
            <a:r>
              <a:rPr sz="2400" dirty="0">
                <a:latin typeface="UKIJ CJK"/>
                <a:cs typeface="UKIJ CJK"/>
              </a:rPr>
              <a:t>中的</a:t>
            </a:r>
            <a:r>
              <a:rPr sz="2400" spc="40" dirty="0">
                <a:latin typeface="UKIJ CJK"/>
                <a:cs typeface="UKIJ CJK"/>
              </a:rPr>
              <a:t>License</a:t>
            </a:r>
            <a:endParaRPr sz="2400">
              <a:latin typeface="UKIJ CJK"/>
              <a:cs typeface="UKIJ CJK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UKIJ CJK"/>
                <a:cs typeface="UKIJ CJK"/>
              </a:rPr>
              <a:t>允許防火牆</a:t>
            </a:r>
            <a:endParaRPr sz="2400">
              <a:latin typeface="UKIJ CJK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1000" y="1885950"/>
            <a:ext cx="4716780" cy="3355975"/>
            <a:chOff x="4120896" y="1563624"/>
            <a:chExt cx="4716780" cy="3355975"/>
          </a:xfrm>
        </p:grpSpPr>
        <p:sp>
          <p:nvSpPr>
            <p:cNvPr id="7" name="object 7"/>
            <p:cNvSpPr/>
            <p:nvPr/>
          </p:nvSpPr>
          <p:spPr>
            <a:xfrm>
              <a:off x="4120896" y="1563624"/>
              <a:ext cx="4716780" cy="33360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09994" y="4557522"/>
              <a:ext cx="1290955" cy="342900"/>
            </a:xfrm>
            <a:custGeom>
              <a:avLst/>
              <a:gdLst/>
              <a:ahLst/>
              <a:cxnLst/>
              <a:rect l="l" t="t" r="r" b="b"/>
              <a:pathLst>
                <a:path w="1290954" h="342900">
                  <a:moveTo>
                    <a:pt x="0" y="342899"/>
                  </a:moveTo>
                  <a:lnTo>
                    <a:pt x="1290827" y="342899"/>
                  </a:lnTo>
                  <a:lnTo>
                    <a:pt x="1290827" y="0"/>
                  </a:lnTo>
                  <a:lnTo>
                    <a:pt x="0" y="0"/>
                  </a:lnTo>
                  <a:lnTo>
                    <a:pt x="0" y="34289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8" y="1388242"/>
            <a:ext cx="3783117" cy="15335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3400" y="1962150"/>
            <a:ext cx="1981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79290"/>
          </a:xfrm>
          <a:custGeom>
            <a:avLst/>
            <a:gdLst/>
            <a:ahLst/>
            <a:cxnLst/>
            <a:rect l="l" t="t" r="r" b="b"/>
            <a:pathLst>
              <a:path w="9144000" h="4479290">
                <a:moveTo>
                  <a:pt x="0" y="4479036"/>
                </a:moveTo>
                <a:lnTo>
                  <a:pt x="9144000" y="4479036"/>
                </a:lnTo>
                <a:lnTo>
                  <a:pt x="9144000" y="0"/>
                </a:lnTo>
                <a:lnTo>
                  <a:pt x="0" y="0"/>
                </a:lnTo>
                <a:lnTo>
                  <a:pt x="0" y="4479036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479035"/>
            <a:ext cx="9144000" cy="664845"/>
            <a:chOff x="0" y="4479035"/>
            <a:chExt cx="9144000" cy="664845"/>
          </a:xfrm>
        </p:grpSpPr>
        <p:sp>
          <p:nvSpPr>
            <p:cNvPr id="4" name="object 4"/>
            <p:cNvSpPr/>
            <p:nvPr/>
          </p:nvSpPr>
          <p:spPr>
            <a:xfrm>
              <a:off x="0" y="4479035"/>
              <a:ext cx="9144000" cy="664845"/>
            </a:xfrm>
            <a:custGeom>
              <a:avLst/>
              <a:gdLst/>
              <a:ahLst/>
              <a:cxnLst/>
              <a:rect l="l" t="t" r="r" b="b"/>
              <a:pathLst>
                <a:path w="9144000" h="664845">
                  <a:moveTo>
                    <a:pt x="9144000" y="0"/>
                  </a:moveTo>
                  <a:lnTo>
                    <a:pt x="0" y="0"/>
                  </a:lnTo>
                  <a:lnTo>
                    <a:pt x="0" y="664464"/>
                  </a:lnTo>
                  <a:lnTo>
                    <a:pt x="9144000" y="6644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39995"/>
              <a:ext cx="2240280" cy="535305"/>
            </a:xfrm>
            <a:custGeom>
              <a:avLst/>
              <a:gdLst/>
              <a:ahLst/>
              <a:cxnLst/>
              <a:rect l="l" t="t" r="r" b="b"/>
              <a:pathLst>
                <a:path w="2240280" h="535304">
                  <a:moveTo>
                    <a:pt x="2240280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2240280" y="534923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4533899"/>
              <a:ext cx="6784975" cy="535305"/>
            </a:xfrm>
            <a:custGeom>
              <a:avLst/>
              <a:gdLst/>
              <a:ahLst/>
              <a:cxnLst/>
              <a:rect l="l" t="t" r="r" b="b"/>
              <a:pathLst>
                <a:path w="6784975" h="535304">
                  <a:moveTo>
                    <a:pt x="6784848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6784848" y="534924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0895" y="2007565"/>
            <a:ext cx="302641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5" dirty="0">
                <a:solidFill>
                  <a:srgbClr val="EBDDC3"/>
                </a:solidFill>
              </a:rPr>
              <a:t>使用說明</a:t>
            </a:r>
            <a:endParaRPr sz="5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514350"/>
            <a:ext cx="7933690" cy="3596004"/>
            <a:chOff x="829371" y="1202436"/>
            <a:chExt cx="7933690" cy="3596004"/>
          </a:xfrm>
        </p:grpSpPr>
        <p:sp>
          <p:nvSpPr>
            <p:cNvPr id="3" name="object 3"/>
            <p:cNvSpPr/>
            <p:nvPr/>
          </p:nvSpPr>
          <p:spPr>
            <a:xfrm>
              <a:off x="829371" y="1236196"/>
              <a:ext cx="1779690" cy="35617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76272" y="2134657"/>
              <a:ext cx="1242695" cy="342900"/>
            </a:xfrm>
            <a:custGeom>
              <a:avLst/>
              <a:gdLst/>
              <a:ahLst/>
              <a:cxnLst/>
              <a:rect l="l" t="t" r="r" b="b"/>
              <a:pathLst>
                <a:path w="1242695" h="342900">
                  <a:moveTo>
                    <a:pt x="1091311" y="171154"/>
                  </a:moveTo>
                  <a:lnTo>
                    <a:pt x="919098" y="271611"/>
                  </a:lnTo>
                  <a:lnTo>
                    <a:pt x="907811" y="281640"/>
                  </a:lnTo>
                  <a:lnTo>
                    <a:pt x="901477" y="294788"/>
                  </a:lnTo>
                  <a:lnTo>
                    <a:pt x="900525" y="309366"/>
                  </a:lnTo>
                  <a:lnTo>
                    <a:pt x="905382" y="323681"/>
                  </a:lnTo>
                  <a:lnTo>
                    <a:pt x="915485" y="334986"/>
                  </a:lnTo>
                  <a:lnTo>
                    <a:pt x="928671" y="341350"/>
                  </a:lnTo>
                  <a:lnTo>
                    <a:pt x="943262" y="342308"/>
                  </a:lnTo>
                  <a:lnTo>
                    <a:pt x="957579" y="337397"/>
                  </a:lnTo>
                  <a:lnTo>
                    <a:pt x="1177253" y="209254"/>
                  </a:lnTo>
                  <a:lnTo>
                    <a:pt x="1167002" y="209254"/>
                  </a:lnTo>
                  <a:lnTo>
                    <a:pt x="1167002" y="204047"/>
                  </a:lnTo>
                  <a:lnTo>
                    <a:pt x="1147699" y="204047"/>
                  </a:lnTo>
                  <a:lnTo>
                    <a:pt x="1091311" y="171154"/>
                  </a:lnTo>
                  <a:close/>
                </a:path>
                <a:path w="1242695" h="342900">
                  <a:moveTo>
                    <a:pt x="1025996" y="133054"/>
                  </a:moveTo>
                  <a:lnTo>
                    <a:pt x="0" y="133054"/>
                  </a:lnTo>
                  <a:lnTo>
                    <a:pt x="0" y="209254"/>
                  </a:lnTo>
                  <a:lnTo>
                    <a:pt x="1025996" y="209254"/>
                  </a:lnTo>
                  <a:lnTo>
                    <a:pt x="1091311" y="171154"/>
                  </a:lnTo>
                  <a:lnTo>
                    <a:pt x="1025996" y="133054"/>
                  </a:lnTo>
                  <a:close/>
                </a:path>
                <a:path w="1242695" h="342900">
                  <a:moveTo>
                    <a:pt x="1177253" y="133054"/>
                  </a:moveTo>
                  <a:lnTo>
                    <a:pt x="1167002" y="133054"/>
                  </a:lnTo>
                  <a:lnTo>
                    <a:pt x="1167002" y="209254"/>
                  </a:lnTo>
                  <a:lnTo>
                    <a:pt x="1177253" y="209254"/>
                  </a:lnTo>
                  <a:lnTo>
                    <a:pt x="1242567" y="171154"/>
                  </a:lnTo>
                  <a:lnTo>
                    <a:pt x="1177253" y="133054"/>
                  </a:lnTo>
                  <a:close/>
                </a:path>
                <a:path w="1242695" h="342900">
                  <a:moveTo>
                    <a:pt x="1147699" y="138261"/>
                  </a:moveTo>
                  <a:lnTo>
                    <a:pt x="1091311" y="171154"/>
                  </a:lnTo>
                  <a:lnTo>
                    <a:pt x="1147699" y="204047"/>
                  </a:lnTo>
                  <a:lnTo>
                    <a:pt x="1147699" y="138261"/>
                  </a:lnTo>
                  <a:close/>
                </a:path>
                <a:path w="1242695" h="342900">
                  <a:moveTo>
                    <a:pt x="1167002" y="138261"/>
                  </a:moveTo>
                  <a:lnTo>
                    <a:pt x="1147699" y="138261"/>
                  </a:lnTo>
                  <a:lnTo>
                    <a:pt x="1147699" y="204047"/>
                  </a:lnTo>
                  <a:lnTo>
                    <a:pt x="1167002" y="204047"/>
                  </a:lnTo>
                  <a:lnTo>
                    <a:pt x="1167002" y="138261"/>
                  </a:lnTo>
                  <a:close/>
                </a:path>
                <a:path w="1242695" h="342900">
                  <a:moveTo>
                    <a:pt x="943262" y="0"/>
                  </a:moveTo>
                  <a:lnTo>
                    <a:pt x="928671" y="958"/>
                  </a:lnTo>
                  <a:lnTo>
                    <a:pt x="915485" y="7322"/>
                  </a:lnTo>
                  <a:lnTo>
                    <a:pt x="905382" y="18627"/>
                  </a:lnTo>
                  <a:lnTo>
                    <a:pt x="900525" y="32942"/>
                  </a:lnTo>
                  <a:lnTo>
                    <a:pt x="901477" y="47519"/>
                  </a:lnTo>
                  <a:lnTo>
                    <a:pt x="907811" y="60668"/>
                  </a:lnTo>
                  <a:lnTo>
                    <a:pt x="919098" y="70697"/>
                  </a:lnTo>
                  <a:lnTo>
                    <a:pt x="1091311" y="171154"/>
                  </a:lnTo>
                  <a:lnTo>
                    <a:pt x="1147699" y="138261"/>
                  </a:lnTo>
                  <a:lnTo>
                    <a:pt x="1167002" y="138261"/>
                  </a:lnTo>
                  <a:lnTo>
                    <a:pt x="1167002" y="133054"/>
                  </a:lnTo>
                  <a:lnTo>
                    <a:pt x="1177253" y="133054"/>
                  </a:lnTo>
                  <a:lnTo>
                    <a:pt x="957579" y="4911"/>
                  </a:lnTo>
                  <a:lnTo>
                    <a:pt x="943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8332" y="1202436"/>
              <a:ext cx="5344668" cy="34454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7"/>
          <p:cNvSpPr txBox="1"/>
          <p:nvPr/>
        </p:nvSpPr>
        <p:spPr>
          <a:xfrm>
            <a:off x="990600" y="4476750"/>
            <a:ext cx="2296795" cy="455894"/>
          </a:xfrm>
          <a:prstGeom prst="rect">
            <a:avLst/>
          </a:prstGeom>
          <a:ln w="19812">
            <a:solidFill>
              <a:srgbClr val="958B8B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315"/>
              </a:spcBef>
            </a:pPr>
            <a:r>
              <a:rPr sz="1350" spc="5" dirty="0">
                <a:latin typeface="UKIJ CJK"/>
                <a:cs typeface="UKIJ CJK"/>
              </a:rPr>
              <a:t>網</a:t>
            </a:r>
            <a:r>
              <a:rPr sz="1350" dirty="0">
                <a:latin typeface="UKIJ CJK"/>
                <a:cs typeface="UKIJ CJK"/>
              </a:rPr>
              <a:t>頁</a:t>
            </a:r>
            <a:r>
              <a:rPr sz="1350" spc="45" dirty="0">
                <a:latin typeface="UKIJ CJK"/>
                <a:cs typeface="UKIJ CJK"/>
              </a:rPr>
              <a:t>Alt</a:t>
            </a:r>
            <a:r>
              <a:rPr sz="1350" spc="-40" dirty="0">
                <a:latin typeface="UKIJ CJK"/>
                <a:cs typeface="UKIJ CJK"/>
              </a:rPr>
              <a:t> </a:t>
            </a:r>
            <a:r>
              <a:rPr sz="1350" spc="254" dirty="0">
                <a:latin typeface="UKIJ CJK"/>
                <a:cs typeface="UKIJ CJK"/>
              </a:rPr>
              <a:t>+</a:t>
            </a:r>
            <a:r>
              <a:rPr sz="1350" spc="-30" dirty="0">
                <a:latin typeface="UKIJ CJK"/>
                <a:cs typeface="UKIJ CJK"/>
              </a:rPr>
              <a:t> </a:t>
            </a:r>
            <a:r>
              <a:rPr sz="1350" spc="5" dirty="0">
                <a:latin typeface="UKIJ CJK"/>
                <a:cs typeface="UKIJ CJK"/>
              </a:rPr>
              <a:t>左鍵</a:t>
            </a:r>
            <a:r>
              <a:rPr sz="1350" spc="30" dirty="0">
                <a:latin typeface="UKIJ CJK"/>
                <a:cs typeface="UKIJ CJK"/>
              </a:rPr>
              <a:t>2</a:t>
            </a:r>
            <a:r>
              <a:rPr sz="1350" spc="5" dirty="0" smtClean="0">
                <a:latin typeface="UKIJ CJK"/>
                <a:cs typeface="UKIJ CJK"/>
              </a:rPr>
              <a:t>下</a:t>
            </a:r>
            <a:r>
              <a:rPr lang="zh-TW" altLang="en-US" sz="1350" spc="5" dirty="0" smtClean="0">
                <a:latin typeface="UKIJ CJK"/>
                <a:cs typeface="UKIJ CJK"/>
              </a:rPr>
              <a:t>或者按紅色框框</a:t>
            </a:r>
            <a:endParaRPr sz="1350" dirty="0">
              <a:latin typeface="UKIJ CJK"/>
              <a:cs typeface="UKIJ CJK"/>
            </a:endParaRPr>
          </a:p>
        </p:txBody>
      </p:sp>
      <p:grpSp>
        <p:nvGrpSpPr>
          <p:cNvPr id="9" name="object 8"/>
          <p:cNvGrpSpPr/>
          <p:nvPr/>
        </p:nvGrpSpPr>
        <p:grpSpPr>
          <a:xfrm rot="18528731">
            <a:off x="3213651" y="4205541"/>
            <a:ext cx="1074420" cy="157480"/>
            <a:chOff x="3061716" y="521208"/>
            <a:chExt cx="1074420" cy="157480"/>
          </a:xfrm>
        </p:grpSpPr>
        <p:sp>
          <p:nvSpPr>
            <p:cNvPr id="10" name="object 9"/>
            <p:cNvSpPr/>
            <p:nvPr/>
          </p:nvSpPr>
          <p:spPr>
            <a:xfrm>
              <a:off x="3071622" y="531114"/>
              <a:ext cx="1054735" cy="137160"/>
            </a:xfrm>
            <a:custGeom>
              <a:avLst/>
              <a:gdLst/>
              <a:ahLst/>
              <a:cxnLst/>
              <a:rect l="l" t="t" r="r" b="b"/>
              <a:pathLst>
                <a:path w="1054735" h="137159">
                  <a:moveTo>
                    <a:pt x="986027" y="0"/>
                  </a:moveTo>
                  <a:lnTo>
                    <a:pt x="986027" y="34289"/>
                  </a:lnTo>
                  <a:lnTo>
                    <a:pt x="0" y="34289"/>
                  </a:lnTo>
                  <a:lnTo>
                    <a:pt x="0" y="102870"/>
                  </a:lnTo>
                  <a:lnTo>
                    <a:pt x="986027" y="102870"/>
                  </a:lnTo>
                  <a:lnTo>
                    <a:pt x="986027" y="137160"/>
                  </a:lnTo>
                  <a:lnTo>
                    <a:pt x="1054607" y="68580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3071622" y="531114"/>
              <a:ext cx="1054735" cy="137160"/>
            </a:xfrm>
            <a:custGeom>
              <a:avLst/>
              <a:gdLst/>
              <a:ahLst/>
              <a:cxnLst/>
              <a:rect l="l" t="t" r="r" b="b"/>
              <a:pathLst>
                <a:path w="1054735" h="137159">
                  <a:moveTo>
                    <a:pt x="0" y="34289"/>
                  </a:moveTo>
                  <a:lnTo>
                    <a:pt x="986027" y="34289"/>
                  </a:lnTo>
                  <a:lnTo>
                    <a:pt x="986027" y="0"/>
                  </a:lnTo>
                  <a:lnTo>
                    <a:pt x="1054607" y="68580"/>
                  </a:lnTo>
                  <a:lnTo>
                    <a:pt x="986027" y="137160"/>
                  </a:lnTo>
                  <a:lnTo>
                    <a:pt x="986027" y="102870"/>
                  </a:lnTo>
                  <a:lnTo>
                    <a:pt x="0" y="102870"/>
                  </a:lnTo>
                  <a:lnTo>
                    <a:pt x="0" y="34289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6248400" y="1789471"/>
            <a:ext cx="609600" cy="172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1538" y="123442"/>
            <a:ext cx="4720590" cy="4947285"/>
            <a:chOff x="3161538" y="123442"/>
            <a:chExt cx="4720590" cy="4947285"/>
          </a:xfrm>
        </p:grpSpPr>
        <p:sp>
          <p:nvSpPr>
            <p:cNvPr id="3" name="object 3"/>
            <p:cNvSpPr/>
            <p:nvPr/>
          </p:nvSpPr>
          <p:spPr>
            <a:xfrm>
              <a:off x="4244340" y="123442"/>
              <a:ext cx="3637788" cy="4946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89042" y="1253490"/>
              <a:ext cx="1530350" cy="178435"/>
            </a:xfrm>
            <a:custGeom>
              <a:avLst/>
              <a:gdLst/>
              <a:ahLst/>
              <a:cxnLst/>
              <a:rect l="l" t="t" r="r" b="b"/>
              <a:pathLst>
                <a:path w="1530350" h="178434">
                  <a:moveTo>
                    <a:pt x="0" y="178308"/>
                  </a:moveTo>
                  <a:lnTo>
                    <a:pt x="1530095" y="178308"/>
                  </a:lnTo>
                  <a:lnTo>
                    <a:pt x="1530095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4068" y="1569719"/>
              <a:ext cx="3398520" cy="1272540"/>
            </a:xfrm>
            <a:custGeom>
              <a:avLst/>
              <a:gdLst/>
              <a:ahLst/>
              <a:cxnLst/>
              <a:rect l="l" t="t" r="r" b="b"/>
              <a:pathLst>
                <a:path w="3398520" h="1272539">
                  <a:moveTo>
                    <a:pt x="0" y="1272539"/>
                  </a:moveTo>
                  <a:lnTo>
                    <a:pt x="3398520" y="1272539"/>
                  </a:lnTo>
                  <a:lnTo>
                    <a:pt x="3398520" y="0"/>
                  </a:lnTo>
                  <a:lnTo>
                    <a:pt x="0" y="0"/>
                  </a:lnTo>
                  <a:lnTo>
                    <a:pt x="0" y="1272539"/>
                  </a:lnTo>
                  <a:close/>
                </a:path>
              </a:pathLst>
            </a:custGeom>
            <a:ln w="5791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1538" y="1335531"/>
              <a:ext cx="2127885" cy="1766570"/>
            </a:xfrm>
            <a:custGeom>
              <a:avLst/>
              <a:gdLst/>
              <a:ahLst/>
              <a:cxnLst/>
              <a:rect l="l" t="t" r="r" b="b"/>
              <a:pathLst>
                <a:path w="2127885" h="1766570">
                  <a:moveTo>
                    <a:pt x="1196467" y="877062"/>
                  </a:moveTo>
                  <a:lnTo>
                    <a:pt x="1188847" y="866902"/>
                  </a:lnTo>
                  <a:lnTo>
                    <a:pt x="25044" y="1739760"/>
                  </a:lnTo>
                  <a:lnTo>
                    <a:pt x="51562" y="1676908"/>
                  </a:lnTo>
                  <a:lnTo>
                    <a:pt x="50038" y="1673225"/>
                  </a:lnTo>
                  <a:lnTo>
                    <a:pt x="46863" y="1671828"/>
                  </a:lnTo>
                  <a:lnTo>
                    <a:pt x="43561" y="1670431"/>
                  </a:lnTo>
                  <a:lnTo>
                    <a:pt x="39878" y="1671955"/>
                  </a:lnTo>
                  <a:lnTo>
                    <a:pt x="0" y="1766570"/>
                  </a:lnTo>
                  <a:lnTo>
                    <a:pt x="21869" y="1764030"/>
                  </a:lnTo>
                  <a:lnTo>
                    <a:pt x="101841" y="1754759"/>
                  </a:lnTo>
                  <a:lnTo>
                    <a:pt x="104394" y="1751584"/>
                  </a:lnTo>
                  <a:lnTo>
                    <a:pt x="103632" y="1744599"/>
                  </a:lnTo>
                  <a:lnTo>
                    <a:pt x="100457" y="1742059"/>
                  </a:lnTo>
                  <a:lnTo>
                    <a:pt x="32702" y="1749894"/>
                  </a:lnTo>
                  <a:lnTo>
                    <a:pt x="1196467" y="877062"/>
                  </a:lnTo>
                  <a:close/>
                </a:path>
                <a:path w="2127885" h="1766570">
                  <a:moveTo>
                    <a:pt x="2127758" y="12700"/>
                  </a:moveTo>
                  <a:lnTo>
                    <a:pt x="2126107" y="0"/>
                  </a:lnTo>
                  <a:lnTo>
                    <a:pt x="34988" y="268770"/>
                  </a:lnTo>
                  <a:lnTo>
                    <a:pt x="24942" y="276504"/>
                  </a:lnTo>
                  <a:lnTo>
                    <a:pt x="30403" y="272288"/>
                  </a:lnTo>
                  <a:lnTo>
                    <a:pt x="89027" y="227203"/>
                  </a:lnTo>
                  <a:lnTo>
                    <a:pt x="81280" y="217043"/>
                  </a:lnTo>
                  <a:lnTo>
                    <a:pt x="0" y="279654"/>
                  </a:lnTo>
                  <a:lnTo>
                    <a:pt x="94488" y="319659"/>
                  </a:lnTo>
                  <a:lnTo>
                    <a:pt x="98171" y="318135"/>
                  </a:lnTo>
                  <a:lnTo>
                    <a:pt x="99555" y="314960"/>
                  </a:lnTo>
                  <a:lnTo>
                    <a:pt x="100965" y="311658"/>
                  </a:lnTo>
                  <a:lnTo>
                    <a:pt x="99428" y="307975"/>
                  </a:lnTo>
                  <a:lnTo>
                    <a:pt x="43535" y="284353"/>
                  </a:lnTo>
                  <a:lnTo>
                    <a:pt x="36461" y="281368"/>
                  </a:lnTo>
                  <a:lnTo>
                    <a:pt x="13208" y="284353"/>
                  </a:lnTo>
                  <a:lnTo>
                    <a:pt x="23088" y="283083"/>
                  </a:lnTo>
                  <a:lnTo>
                    <a:pt x="36461" y="281368"/>
                  </a:lnTo>
                  <a:lnTo>
                    <a:pt x="2127758" y="12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5319" y="1341119"/>
            <a:ext cx="2505710" cy="547370"/>
          </a:xfrm>
          <a:prstGeom prst="rect">
            <a:avLst/>
          </a:prstGeom>
          <a:ln w="57912">
            <a:solidFill>
              <a:srgbClr val="FF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650"/>
              </a:spcBef>
            </a:pPr>
            <a:r>
              <a:rPr sz="2400" dirty="0">
                <a:solidFill>
                  <a:srgbClr val="000000"/>
                </a:solidFill>
              </a:rPr>
              <a:t>輸出檔案名稱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655319" y="2827020"/>
            <a:ext cx="2505710" cy="547370"/>
          </a:xfrm>
          <a:prstGeom prst="rect">
            <a:avLst/>
          </a:prstGeom>
          <a:ln w="57912">
            <a:solidFill>
              <a:srgbClr val="00AFEF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650"/>
              </a:spcBef>
            </a:pPr>
            <a:r>
              <a:rPr sz="2400" spc="335" dirty="0">
                <a:latin typeface="UKIJ CJK"/>
                <a:cs typeface="UKIJ CJK"/>
              </a:rPr>
              <a:t>※</a:t>
            </a:r>
            <a:r>
              <a:rPr sz="2400" dirty="0">
                <a:latin typeface="UKIJ CJK"/>
                <a:cs typeface="UKIJ CJK"/>
              </a:rPr>
              <a:t>特殊窗格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0330" y="1931713"/>
            <a:ext cx="3622927" cy="2801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473" y="499548"/>
            <a:ext cx="5182870" cy="299466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UKIJ CJK"/>
                <a:cs typeface="UKIJ CJK"/>
              </a:rPr>
              <a:t>測試網頁</a:t>
            </a:r>
            <a:endParaRPr sz="2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400" spc="-10" dirty="0" smtClean="0">
                <a:latin typeface="Carlito"/>
                <a:cs typeface="Carlito"/>
                <a:hlinkClick r:id="rId3"/>
              </a:rPr>
              <a:t>http://sahitest.com/demo/training/</a:t>
            </a:r>
            <a:endParaRPr lang="en-US" sz="2400" spc="-1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 err="1" smtClean="0">
                <a:latin typeface="UKIJ CJK"/>
                <a:cs typeface="UKIJ CJK"/>
              </a:rPr>
              <a:t>複製資料夾到網頁路徑下</a:t>
            </a:r>
            <a:endParaRPr sz="24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先登入帳密</a:t>
            </a:r>
          </a:p>
          <a:p>
            <a:pPr marL="12700" marR="1503680">
              <a:lnSpc>
                <a:spcPct val="124200"/>
              </a:lnSpc>
              <a:spcBef>
                <a:spcPts val="15"/>
              </a:spcBef>
            </a:pPr>
            <a:r>
              <a:rPr sz="2400" dirty="0">
                <a:latin typeface="UKIJ CJK"/>
                <a:cs typeface="UKIJ CJK"/>
              </a:rPr>
              <a:t>進入另一頁面製作特殊</a:t>
            </a:r>
            <a:r>
              <a:rPr sz="2400" spc="5" dirty="0">
                <a:latin typeface="UKIJ CJK"/>
                <a:cs typeface="UKIJ CJK"/>
              </a:rPr>
              <a:t>窗</a:t>
            </a:r>
            <a:r>
              <a:rPr sz="2400" dirty="0">
                <a:latin typeface="UKIJ CJK"/>
                <a:cs typeface="UKIJ CJK"/>
              </a:rPr>
              <a:t>格  </a:t>
            </a:r>
            <a:r>
              <a:rPr sz="2400" spc="40" dirty="0">
                <a:latin typeface="UKIJ CJK"/>
                <a:cs typeface="UKIJ CJK"/>
              </a:rPr>
              <a:t>(</a:t>
            </a:r>
            <a:r>
              <a:rPr sz="2400" dirty="0">
                <a:latin typeface="UKIJ CJK"/>
                <a:cs typeface="UKIJ CJK"/>
              </a:rPr>
              <a:t>用來核對變更</a:t>
            </a:r>
            <a:r>
              <a:rPr sz="2400" spc="45" dirty="0">
                <a:latin typeface="UKIJ CJK"/>
                <a:cs typeface="UKIJ CJK"/>
              </a:rPr>
              <a:t>)</a:t>
            </a:r>
            <a:endParaRPr sz="24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148071" y="1563624"/>
            <a:ext cx="3543300" cy="1259205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635"/>
              </a:spcBef>
            </a:pPr>
            <a:r>
              <a:rPr sz="2700" dirty="0">
                <a:latin typeface="UKIJ CJK"/>
                <a:cs typeface="UKIJ CJK"/>
              </a:rPr>
              <a:t>檔名需</a:t>
            </a:r>
            <a:r>
              <a:rPr sz="2700" spc="-5" dirty="0">
                <a:latin typeface="UKIJ CJK"/>
                <a:cs typeface="UKIJ CJK"/>
              </a:rPr>
              <a:t>為.sah</a:t>
            </a:r>
            <a:endParaRPr sz="2700">
              <a:latin typeface="UKIJ CJK"/>
              <a:cs typeface="UKIJ CJK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700" spc="45" dirty="0">
                <a:latin typeface="UKIJ CJK"/>
                <a:cs typeface="UKIJ CJK"/>
              </a:rPr>
              <a:t>(</a:t>
            </a:r>
            <a:r>
              <a:rPr sz="2700" dirty="0">
                <a:latin typeface="UKIJ CJK"/>
                <a:cs typeface="UKIJ CJK"/>
              </a:rPr>
              <a:t>按下</a:t>
            </a:r>
            <a:r>
              <a:rPr sz="2700" spc="60" dirty="0">
                <a:latin typeface="UKIJ CJK"/>
                <a:cs typeface="UKIJ CJK"/>
              </a:rPr>
              <a:t>Record</a:t>
            </a:r>
            <a:r>
              <a:rPr sz="2700" dirty="0">
                <a:latin typeface="UKIJ CJK"/>
                <a:cs typeface="UKIJ CJK"/>
              </a:rPr>
              <a:t>開</a:t>
            </a:r>
            <a:r>
              <a:rPr sz="2700" spc="-15" dirty="0">
                <a:latin typeface="UKIJ CJK"/>
                <a:cs typeface="UKIJ CJK"/>
              </a:rPr>
              <a:t>始</a:t>
            </a:r>
            <a:r>
              <a:rPr sz="2700" dirty="0">
                <a:latin typeface="UKIJ CJK"/>
                <a:cs typeface="UKIJ CJK"/>
              </a:rPr>
              <a:t>記錄</a:t>
            </a:r>
            <a:r>
              <a:rPr sz="2700" spc="50" dirty="0">
                <a:latin typeface="UKIJ CJK"/>
                <a:cs typeface="UKIJ CJK"/>
              </a:rPr>
              <a:t>)</a:t>
            </a:r>
            <a:endParaRPr sz="270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7763" y="1398650"/>
            <a:ext cx="1711960" cy="805180"/>
          </a:xfrm>
          <a:custGeom>
            <a:avLst/>
            <a:gdLst/>
            <a:ahLst/>
            <a:cxnLst/>
            <a:rect l="l" t="t" r="r" b="b"/>
            <a:pathLst>
              <a:path w="1711960" h="805180">
                <a:moveTo>
                  <a:pt x="1676437" y="785691"/>
                </a:moveTo>
                <a:lnTo>
                  <a:pt x="1612011" y="791844"/>
                </a:lnTo>
                <a:lnTo>
                  <a:pt x="1608454" y="792226"/>
                </a:lnTo>
                <a:lnTo>
                  <a:pt x="1605914" y="795274"/>
                </a:lnTo>
                <a:lnTo>
                  <a:pt x="1606296" y="798830"/>
                </a:lnTo>
                <a:lnTo>
                  <a:pt x="1606550" y="802259"/>
                </a:lnTo>
                <a:lnTo>
                  <a:pt x="1609725" y="804799"/>
                </a:lnTo>
                <a:lnTo>
                  <a:pt x="1613153" y="804544"/>
                </a:lnTo>
                <a:lnTo>
                  <a:pt x="1706570" y="795528"/>
                </a:lnTo>
                <a:lnTo>
                  <a:pt x="1697736" y="795528"/>
                </a:lnTo>
                <a:lnTo>
                  <a:pt x="1676437" y="785691"/>
                </a:lnTo>
                <a:close/>
              </a:path>
              <a:path w="1711960" h="805180">
                <a:moveTo>
                  <a:pt x="1688988" y="784492"/>
                </a:moveTo>
                <a:lnTo>
                  <a:pt x="1676437" y="785691"/>
                </a:lnTo>
                <a:lnTo>
                  <a:pt x="1697736" y="795528"/>
                </a:lnTo>
                <a:lnTo>
                  <a:pt x="1698732" y="793369"/>
                </a:lnTo>
                <a:lnTo>
                  <a:pt x="1695196" y="793369"/>
                </a:lnTo>
                <a:lnTo>
                  <a:pt x="1688988" y="784492"/>
                </a:lnTo>
                <a:close/>
              </a:path>
              <a:path w="1711960" h="805180">
                <a:moveTo>
                  <a:pt x="1649095" y="710311"/>
                </a:moveTo>
                <a:lnTo>
                  <a:pt x="1646174" y="712216"/>
                </a:lnTo>
                <a:lnTo>
                  <a:pt x="1643379" y="714248"/>
                </a:lnTo>
                <a:lnTo>
                  <a:pt x="1642617" y="718185"/>
                </a:lnTo>
                <a:lnTo>
                  <a:pt x="1681733" y="774118"/>
                </a:lnTo>
                <a:lnTo>
                  <a:pt x="1703070" y="783971"/>
                </a:lnTo>
                <a:lnTo>
                  <a:pt x="1697736" y="795528"/>
                </a:lnTo>
                <a:lnTo>
                  <a:pt x="1706570" y="795528"/>
                </a:lnTo>
                <a:lnTo>
                  <a:pt x="1711833" y="795019"/>
                </a:lnTo>
                <a:lnTo>
                  <a:pt x="1653032" y="710946"/>
                </a:lnTo>
                <a:lnTo>
                  <a:pt x="1649095" y="710311"/>
                </a:lnTo>
                <a:close/>
              </a:path>
              <a:path w="1711960" h="805180">
                <a:moveTo>
                  <a:pt x="1699767" y="783463"/>
                </a:moveTo>
                <a:lnTo>
                  <a:pt x="1688988" y="784492"/>
                </a:lnTo>
                <a:lnTo>
                  <a:pt x="1695196" y="793369"/>
                </a:lnTo>
                <a:lnTo>
                  <a:pt x="1699767" y="783463"/>
                </a:lnTo>
                <a:close/>
              </a:path>
              <a:path w="1711960" h="805180">
                <a:moveTo>
                  <a:pt x="1701969" y="783463"/>
                </a:moveTo>
                <a:lnTo>
                  <a:pt x="1699767" y="783463"/>
                </a:lnTo>
                <a:lnTo>
                  <a:pt x="1695196" y="793369"/>
                </a:lnTo>
                <a:lnTo>
                  <a:pt x="1698732" y="793369"/>
                </a:lnTo>
                <a:lnTo>
                  <a:pt x="1703070" y="783971"/>
                </a:lnTo>
                <a:lnTo>
                  <a:pt x="1701969" y="783463"/>
                </a:lnTo>
                <a:close/>
              </a:path>
              <a:path w="1711960" h="805180">
                <a:moveTo>
                  <a:pt x="5334" y="0"/>
                </a:moveTo>
                <a:lnTo>
                  <a:pt x="0" y="11429"/>
                </a:lnTo>
                <a:lnTo>
                  <a:pt x="1676437" y="785691"/>
                </a:lnTo>
                <a:lnTo>
                  <a:pt x="1688988" y="784492"/>
                </a:lnTo>
                <a:lnTo>
                  <a:pt x="1681733" y="774118"/>
                </a:lnTo>
                <a:lnTo>
                  <a:pt x="5334" y="0"/>
                </a:lnTo>
                <a:close/>
              </a:path>
              <a:path w="1711960" h="805180">
                <a:moveTo>
                  <a:pt x="1681733" y="774118"/>
                </a:moveTo>
                <a:lnTo>
                  <a:pt x="1688988" y="784492"/>
                </a:lnTo>
                <a:lnTo>
                  <a:pt x="1699767" y="783463"/>
                </a:lnTo>
                <a:lnTo>
                  <a:pt x="1701969" y="783463"/>
                </a:lnTo>
                <a:lnTo>
                  <a:pt x="1681733" y="7741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1104"/>
            <a:ext cx="3303723" cy="4743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1504950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95600" y="112395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706" y="1376751"/>
            <a:ext cx="3621169" cy="2820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744" y="2166045"/>
            <a:ext cx="4412828" cy="1494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096" y="583086"/>
            <a:ext cx="3771237" cy="3849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3291" y="1084308"/>
            <a:ext cx="3342291" cy="319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604" y="250530"/>
            <a:ext cx="5092700" cy="4678045"/>
            <a:chOff x="346604" y="250530"/>
            <a:chExt cx="5092700" cy="4678045"/>
          </a:xfrm>
        </p:grpSpPr>
        <p:sp>
          <p:nvSpPr>
            <p:cNvPr id="3" name="object 3"/>
            <p:cNvSpPr/>
            <p:nvPr/>
          </p:nvSpPr>
          <p:spPr>
            <a:xfrm>
              <a:off x="346604" y="250530"/>
              <a:ext cx="4579893" cy="46779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6187" y="4492751"/>
              <a:ext cx="1422400" cy="198120"/>
            </a:xfrm>
            <a:custGeom>
              <a:avLst/>
              <a:gdLst/>
              <a:ahLst/>
              <a:cxnLst/>
              <a:rect l="l" t="t" r="r" b="b"/>
              <a:pathLst>
                <a:path w="1422400" h="198120">
                  <a:moveTo>
                    <a:pt x="0" y="198120"/>
                  </a:moveTo>
                  <a:lnTo>
                    <a:pt x="1421891" y="198120"/>
                  </a:lnTo>
                  <a:lnTo>
                    <a:pt x="1421891" y="0"/>
                  </a:lnTo>
                  <a:lnTo>
                    <a:pt x="0" y="0"/>
                  </a:lnTo>
                  <a:lnTo>
                    <a:pt x="0" y="19812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5761" y="974597"/>
              <a:ext cx="1763395" cy="3624579"/>
            </a:xfrm>
            <a:custGeom>
              <a:avLst/>
              <a:gdLst/>
              <a:ahLst/>
              <a:cxnLst/>
              <a:rect l="l" t="t" r="r" b="b"/>
              <a:pathLst>
                <a:path w="1763395" h="3624579">
                  <a:moveTo>
                    <a:pt x="1727522" y="51779"/>
                  </a:moveTo>
                  <a:lnTo>
                    <a:pt x="1703730" y="67846"/>
                  </a:lnTo>
                  <a:lnTo>
                    <a:pt x="0" y="3611575"/>
                  </a:lnTo>
                  <a:lnTo>
                    <a:pt x="26162" y="3624122"/>
                  </a:lnTo>
                  <a:lnTo>
                    <a:pt x="1729820" y="80568"/>
                  </a:lnTo>
                  <a:lnTo>
                    <a:pt x="1727522" y="51779"/>
                  </a:lnTo>
                  <a:close/>
                </a:path>
                <a:path w="1763395" h="3624579">
                  <a:moveTo>
                    <a:pt x="1754043" y="19557"/>
                  </a:moveTo>
                  <a:lnTo>
                    <a:pt x="1726946" y="19557"/>
                  </a:lnTo>
                  <a:lnTo>
                    <a:pt x="1753108" y="32130"/>
                  </a:lnTo>
                  <a:lnTo>
                    <a:pt x="1729820" y="80568"/>
                  </a:lnTo>
                  <a:lnTo>
                    <a:pt x="1734185" y="135254"/>
                  </a:lnTo>
                  <a:lnTo>
                    <a:pt x="1741169" y="141097"/>
                  </a:lnTo>
                  <a:lnTo>
                    <a:pt x="1757172" y="139826"/>
                  </a:lnTo>
                  <a:lnTo>
                    <a:pt x="1763140" y="132841"/>
                  </a:lnTo>
                  <a:lnTo>
                    <a:pt x="1754043" y="19557"/>
                  </a:lnTo>
                  <a:close/>
                </a:path>
                <a:path w="1763395" h="3624579">
                  <a:moveTo>
                    <a:pt x="1752473" y="0"/>
                  </a:moveTo>
                  <a:lnTo>
                    <a:pt x="1641983" y="74675"/>
                  </a:lnTo>
                  <a:lnTo>
                    <a:pt x="1640204" y="83692"/>
                  </a:lnTo>
                  <a:lnTo>
                    <a:pt x="1644650" y="90297"/>
                  </a:lnTo>
                  <a:lnTo>
                    <a:pt x="1649222" y="96900"/>
                  </a:lnTo>
                  <a:lnTo>
                    <a:pt x="1658239" y="98678"/>
                  </a:lnTo>
                  <a:lnTo>
                    <a:pt x="1664842" y="94106"/>
                  </a:lnTo>
                  <a:lnTo>
                    <a:pt x="1703730" y="67846"/>
                  </a:lnTo>
                  <a:lnTo>
                    <a:pt x="1726946" y="19557"/>
                  </a:lnTo>
                  <a:lnTo>
                    <a:pt x="1754043" y="19557"/>
                  </a:lnTo>
                  <a:lnTo>
                    <a:pt x="1752473" y="0"/>
                  </a:lnTo>
                  <a:close/>
                </a:path>
                <a:path w="1763395" h="3624579">
                  <a:moveTo>
                    <a:pt x="1742537" y="27050"/>
                  </a:moveTo>
                  <a:lnTo>
                    <a:pt x="1725549" y="27050"/>
                  </a:lnTo>
                  <a:lnTo>
                    <a:pt x="1748154" y="37846"/>
                  </a:lnTo>
                  <a:lnTo>
                    <a:pt x="1727522" y="51779"/>
                  </a:lnTo>
                  <a:lnTo>
                    <a:pt x="1729820" y="80568"/>
                  </a:lnTo>
                  <a:lnTo>
                    <a:pt x="1753108" y="32130"/>
                  </a:lnTo>
                  <a:lnTo>
                    <a:pt x="1742537" y="27050"/>
                  </a:lnTo>
                  <a:close/>
                </a:path>
                <a:path w="1763395" h="3624579">
                  <a:moveTo>
                    <a:pt x="1726946" y="19557"/>
                  </a:moveTo>
                  <a:lnTo>
                    <a:pt x="1703730" y="67846"/>
                  </a:lnTo>
                  <a:lnTo>
                    <a:pt x="1727522" y="51779"/>
                  </a:lnTo>
                  <a:lnTo>
                    <a:pt x="1725549" y="27050"/>
                  </a:lnTo>
                  <a:lnTo>
                    <a:pt x="1742537" y="27050"/>
                  </a:lnTo>
                  <a:lnTo>
                    <a:pt x="1726946" y="19557"/>
                  </a:lnTo>
                  <a:close/>
                </a:path>
                <a:path w="1763395" h="3624579">
                  <a:moveTo>
                    <a:pt x="1725549" y="27050"/>
                  </a:moveTo>
                  <a:lnTo>
                    <a:pt x="1727522" y="51779"/>
                  </a:lnTo>
                  <a:lnTo>
                    <a:pt x="1748154" y="37846"/>
                  </a:lnTo>
                  <a:lnTo>
                    <a:pt x="1725549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27726" y="528066"/>
            <a:ext cx="2853055" cy="10623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58140" marR="177165" indent="-173990">
              <a:lnSpc>
                <a:spcPct val="100000"/>
              </a:lnSpc>
              <a:spcBef>
                <a:spcPts val="1600"/>
              </a:spcBef>
            </a:pPr>
            <a:r>
              <a:rPr sz="2100" dirty="0">
                <a:solidFill>
                  <a:srgbClr val="000000"/>
                </a:solidFill>
              </a:rPr>
              <a:t>今天要針對</a:t>
            </a:r>
            <a:r>
              <a:rPr sz="2100" spc="50" dirty="0">
                <a:solidFill>
                  <a:srgbClr val="000000"/>
                </a:solidFill>
              </a:rPr>
              <a:t>1650</a:t>
            </a:r>
            <a:r>
              <a:rPr sz="2100" dirty="0">
                <a:solidFill>
                  <a:srgbClr val="000000"/>
                </a:solidFill>
              </a:rPr>
              <a:t>這個 結果當作特殊窗格</a:t>
            </a:r>
            <a:endParaRPr sz="2100"/>
          </a:p>
        </p:txBody>
      </p:sp>
      <p:grpSp>
        <p:nvGrpSpPr>
          <p:cNvPr id="7" name="object 7"/>
          <p:cNvGrpSpPr/>
          <p:nvPr/>
        </p:nvGrpSpPr>
        <p:grpSpPr>
          <a:xfrm>
            <a:off x="5974079" y="1740407"/>
            <a:ext cx="1242060" cy="1053465"/>
            <a:chOff x="5974079" y="1740407"/>
            <a:chExt cx="1242060" cy="1053465"/>
          </a:xfrm>
        </p:grpSpPr>
        <p:sp>
          <p:nvSpPr>
            <p:cNvPr id="8" name="object 8"/>
            <p:cNvSpPr/>
            <p:nvPr/>
          </p:nvSpPr>
          <p:spPr>
            <a:xfrm>
              <a:off x="5983985" y="1750313"/>
              <a:ext cx="1222375" cy="1033780"/>
            </a:xfrm>
            <a:custGeom>
              <a:avLst/>
              <a:gdLst/>
              <a:ahLst/>
              <a:cxnLst/>
              <a:rect l="l" t="t" r="r" b="b"/>
              <a:pathLst>
                <a:path w="1222375" h="1033780">
                  <a:moveTo>
                    <a:pt x="916686" y="0"/>
                  </a:moveTo>
                  <a:lnTo>
                    <a:pt x="305562" y="0"/>
                  </a:lnTo>
                  <a:lnTo>
                    <a:pt x="305562" y="516636"/>
                  </a:lnTo>
                  <a:lnTo>
                    <a:pt x="0" y="516636"/>
                  </a:lnTo>
                  <a:lnTo>
                    <a:pt x="611123" y="1033272"/>
                  </a:lnTo>
                  <a:lnTo>
                    <a:pt x="1222247" y="516636"/>
                  </a:lnTo>
                  <a:lnTo>
                    <a:pt x="916686" y="516636"/>
                  </a:lnTo>
                  <a:lnTo>
                    <a:pt x="9166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3985" y="1750313"/>
              <a:ext cx="1222375" cy="1033780"/>
            </a:xfrm>
            <a:custGeom>
              <a:avLst/>
              <a:gdLst/>
              <a:ahLst/>
              <a:cxnLst/>
              <a:rect l="l" t="t" r="r" b="b"/>
              <a:pathLst>
                <a:path w="1222375" h="1033780">
                  <a:moveTo>
                    <a:pt x="0" y="516636"/>
                  </a:moveTo>
                  <a:lnTo>
                    <a:pt x="305562" y="516636"/>
                  </a:lnTo>
                  <a:lnTo>
                    <a:pt x="305562" y="0"/>
                  </a:lnTo>
                  <a:lnTo>
                    <a:pt x="916686" y="0"/>
                  </a:lnTo>
                  <a:lnTo>
                    <a:pt x="916686" y="516636"/>
                  </a:lnTo>
                  <a:lnTo>
                    <a:pt x="1222247" y="516636"/>
                  </a:lnTo>
                  <a:lnTo>
                    <a:pt x="611123" y="1033272"/>
                  </a:lnTo>
                  <a:lnTo>
                    <a:pt x="0" y="516636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21042" y="1987042"/>
            <a:ext cx="11976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45" dirty="0">
                <a:latin typeface="UKIJ CJK"/>
                <a:cs typeface="UKIJ CJK"/>
              </a:rPr>
              <a:t>Ct</a:t>
            </a:r>
            <a:r>
              <a:rPr sz="2100" spc="25" dirty="0">
                <a:latin typeface="UKIJ CJK"/>
                <a:cs typeface="UKIJ CJK"/>
              </a:rPr>
              <a:t>r</a:t>
            </a:r>
            <a:r>
              <a:rPr sz="2100" spc="190" dirty="0">
                <a:latin typeface="UKIJ CJK"/>
                <a:cs typeface="UKIJ CJK"/>
              </a:rPr>
              <a:t>l+</a:t>
            </a:r>
            <a:r>
              <a:rPr sz="2100" dirty="0">
                <a:latin typeface="UKIJ CJK"/>
                <a:cs typeface="UKIJ CJK"/>
              </a:rPr>
              <a:t>左鍵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94732" y="2855976"/>
            <a:ext cx="3517391" cy="212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511" y="2683764"/>
            <a:ext cx="4361688" cy="219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64819" y="354871"/>
            <a:ext cx="3456304" cy="2366645"/>
            <a:chOff x="464819" y="354871"/>
            <a:chExt cx="3456304" cy="2366645"/>
          </a:xfrm>
        </p:grpSpPr>
        <p:sp>
          <p:nvSpPr>
            <p:cNvPr id="4" name="object 4"/>
            <p:cNvSpPr/>
            <p:nvPr/>
          </p:nvSpPr>
          <p:spPr>
            <a:xfrm>
              <a:off x="538687" y="354871"/>
              <a:ext cx="3382413" cy="1904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869" y="1978913"/>
              <a:ext cx="481965" cy="257810"/>
            </a:xfrm>
            <a:custGeom>
              <a:avLst/>
              <a:gdLst/>
              <a:ahLst/>
              <a:cxnLst/>
              <a:rect l="l" t="t" r="r" b="b"/>
              <a:pathLst>
                <a:path w="481965" h="257810">
                  <a:moveTo>
                    <a:pt x="0" y="257556"/>
                  </a:moveTo>
                  <a:lnTo>
                    <a:pt x="481584" y="257556"/>
                  </a:lnTo>
                  <a:lnTo>
                    <a:pt x="481584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055" y="2222499"/>
              <a:ext cx="1748155" cy="499109"/>
            </a:xfrm>
            <a:custGeom>
              <a:avLst/>
              <a:gdLst/>
              <a:ahLst/>
              <a:cxnLst/>
              <a:rect l="l" t="t" r="r" b="b"/>
              <a:pathLst>
                <a:path w="1748155" h="499110">
                  <a:moveTo>
                    <a:pt x="1664247" y="455690"/>
                  </a:moveTo>
                  <a:lnTo>
                    <a:pt x="1619046" y="468502"/>
                  </a:lnTo>
                  <a:lnTo>
                    <a:pt x="1611299" y="470788"/>
                  </a:lnTo>
                  <a:lnTo>
                    <a:pt x="1606854" y="478789"/>
                  </a:lnTo>
                  <a:lnTo>
                    <a:pt x="1609013" y="486410"/>
                  </a:lnTo>
                  <a:lnTo>
                    <a:pt x="1611299" y="494156"/>
                  </a:lnTo>
                  <a:lnTo>
                    <a:pt x="1619300" y="498601"/>
                  </a:lnTo>
                  <a:lnTo>
                    <a:pt x="1723436" y="469011"/>
                  </a:lnTo>
                  <a:lnTo>
                    <a:pt x="1716074" y="469011"/>
                  </a:lnTo>
                  <a:lnTo>
                    <a:pt x="1664247" y="455690"/>
                  </a:lnTo>
                  <a:close/>
                </a:path>
                <a:path w="1748155" h="499110">
                  <a:moveTo>
                    <a:pt x="1691925" y="447844"/>
                  </a:moveTo>
                  <a:lnTo>
                    <a:pt x="1664247" y="455690"/>
                  </a:lnTo>
                  <a:lnTo>
                    <a:pt x="1716074" y="469011"/>
                  </a:lnTo>
                  <a:lnTo>
                    <a:pt x="1717024" y="465327"/>
                  </a:lnTo>
                  <a:lnTo>
                    <a:pt x="1709597" y="465327"/>
                  </a:lnTo>
                  <a:lnTo>
                    <a:pt x="1691925" y="447844"/>
                  </a:lnTo>
                  <a:close/>
                </a:path>
                <a:path w="1748155" h="499110">
                  <a:moveTo>
                    <a:pt x="1652701" y="368426"/>
                  </a:moveTo>
                  <a:lnTo>
                    <a:pt x="1643557" y="368426"/>
                  </a:lnTo>
                  <a:lnTo>
                    <a:pt x="1637969" y="374142"/>
                  </a:lnTo>
                  <a:lnTo>
                    <a:pt x="1632254" y="379856"/>
                  </a:lnTo>
                  <a:lnTo>
                    <a:pt x="1632381" y="389000"/>
                  </a:lnTo>
                  <a:lnTo>
                    <a:pt x="1638096" y="394588"/>
                  </a:lnTo>
                  <a:lnTo>
                    <a:pt x="1671492" y="427628"/>
                  </a:lnTo>
                  <a:lnTo>
                    <a:pt x="1723313" y="440944"/>
                  </a:lnTo>
                  <a:lnTo>
                    <a:pt x="1716074" y="469011"/>
                  </a:lnTo>
                  <a:lnTo>
                    <a:pt x="1723436" y="469011"/>
                  </a:lnTo>
                  <a:lnTo>
                    <a:pt x="1747570" y="462152"/>
                  </a:lnTo>
                  <a:lnTo>
                    <a:pt x="1658416" y="374014"/>
                  </a:lnTo>
                  <a:lnTo>
                    <a:pt x="1652701" y="368426"/>
                  </a:lnTo>
                  <a:close/>
                </a:path>
                <a:path w="1748155" h="499110">
                  <a:moveTo>
                    <a:pt x="1715820" y="441070"/>
                  </a:moveTo>
                  <a:lnTo>
                    <a:pt x="1691925" y="447844"/>
                  </a:lnTo>
                  <a:lnTo>
                    <a:pt x="1709597" y="465327"/>
                  </a:lnTo>
                  <a:lnTo>
                    <a:pt x="1715820" y="441070"/>
                  </a:lnTo>
                  <a:close/>
                </a:path>
                <a:path w="1748155" h="499110">
                  <a:moveTo>
                    <a:pt x="1723281" y="441070"/>
                  </a:moveTo>
                  <a:lnTo>
                    <a:pt x="1715820" y="441070"/>
                  </a:lnTo>
                  <a:lnTo>
                    <a:pt x="1709597" y="465327"/>
                  </a:lnTo>
                  <a:lnTo>
                    <a:pt x="1717024" y="465327"/>
                  </a:lnTo>
                  <a:lnTo>
                    <a:pt x="1723281" y="441070"/>
                  </a:lnTo>
                  <a:close/>
                </a:path>
                <a:path w="1748155" h="499110">
                  <a:moveTo>
                    <a:pt x="7213" y="0"/>
                  </a:moveTo>
                  <a:lnTo>
                    <a:pt x="0" y="27939"/>
                  </a:lnTo>
                  <a:lnTo>
                    <a:pt x="1664247" y="455690"/>
                  </a:lnTo>
                  <a:lnTo>
                    <a:pt x="1691925" y="447844"/>
                  </a:lnTo>
                  <a:lnTo>
                    <a:pt x="1671492" y="427628"/>
                  </a:lnTo>
                  <a:lnTo>
                    <a:pt x="7213" y="0"/>
                  </a:lnTo>
                  <a:close/>
                </a:path>
                <a:path w="1748155" h="499110">
                  <a:moveTo>
                    <a:pt x="1671492" y="427628"/>
                  </a:moveTo>
                  <a:lnTo>
                    <a:pt x="1691925" y="447844"/>
                  </a:lnTo>
                  <a:lnTo>
                    <a:pt x="1715820" y="441070"/>
                  </a:lnTo>
                  <a:lnTo>
                    <a:pt x="1723281" y="441070"/>
                  </a:lnTo>
                  <a:lnTo>
                    <a:pt x="1671492" y="4276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61160" y="974597"/>
            <a:ext cx="3767454" cy="3085465"/>
            <a:chOff x="1661160" y="974597"/>
            <a:chExt cx="3767454" cy="3085465"/>
          </a:xfrm>
        </p:grpSpPr>
        <p:sp>
          <p:nvSpPr>
            <p:cNvPr id="8" name="object 8"/>
            <p:cNvSpPr/>
            <p:nvPr/>
          </p:nvSpPr>
          <p:spPr>
            <a:xfrm>
              <a:off x="1680210" y="3783330"/>
              <a:ext cx="637540" cy="257810"/>
            </a:xfrm>
            <a:custGeom>
              <a:avLst/>
              <a:gdLst/>
              <a:ahLst/>
              <a:cxnLst/>
              <a:rect l="l" t="t" r="r" b="b"/>
              <a:pathLst>
                <a:path w="637539" h="257810">
                  <a:moveTo>
                    <a:pt x="0" y="257556"/>
                  </a:moveTo>
                  <a:lnTo>
                    <a:pt x="637032" y="257556"/>
                  </a:lnTo>
                  <a:lnTo>
                    <a:pt x="63703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7336" y="974597"/>
              <a:ext cx="3121025" cy="2948305"/>
            </a:xfrm>
            <a:custGeom>
              <a:avLst/>
              <a:gdLst/>
              <a:ahLst/>
              <a:cxnLst/>
              <a:rect l="l" t="t" r="r" b="b"/>
              <a:pathLst>
                <a:path w="3121025" h="2948304">
                  <a:moveTo>
                    <a:pt x="3079128" y="39381"/>
                  </a:moveTo>
                  <a:lnTo>
                    <a:pt x="3051121" y="45883"/>
                  </a:lnTo>
                  <a:lnTo>
                    <a:pt x="0" y="2926956"/>
                  </a:lnTo>
                  <a:lnTo>
                    <a:pt x="19812" y="2948000"/>
                  </a:lnTo>
                  <a:lnTo>
                    <a:pt x="3071073" y="66833"/>
                  </a:lnTo>
                  <a:lnTo>
                    <a:pt x="3079128" y="39381"/>
                  </a:lnTo>
                  <a:close/>
                </a:path>
                <a:path w="3121025" h="2948304">
                  <a:moveTo>
                    <a:pt x="3118241" y="9016"/>
                  </a:moveTo>
                  <a:lnTo>
                    <a:pt x="3090164" y="9016"/>
                  </a:lnTo>
                  <a:lnTo>
                    <a:pt x="3109976" y="30099"/>
                  </a:lnTo>
                  <a:lnTo>
                    <a:pt x="3071073" y="66833"/>
                  </a:lnTo>
                  <a:lnTo>
                    <a:pt x="3057779" y="112140"/>
                  </a:lnTo>
                  <a:lnTo>
                    <a:pt x="3055492" y="119761"/>
                  </a:lnTo>
                  <a:lnTo>
                    <a:pt x="3059938" y="127762"/>
                  </a:lnTo>
                  <a:lnTo>
                    <a:pt x="3075178" y="132334"/>
                  </a:lnTo>
                  <a:lnTo>
                    <a:pt x="3083305" y="127888"/>
                  </a:lnTo>
                  <a:lnTo>
                    <a:pt x="3085465" y="120268"/>
                  </a:lnTo>
                  <a:lnTo>
                    <a:pt x="3118241" y="9016"/>
                  </a:lnTo>
                  <a:close/>
                </a:path>
                <a:path w="3121025" h="2948304">
                  <a:moveTo>
                    <a:pt x="3096370" y="15621"/>
                  </a:moveTo>
                  <a:lnTo>
                    <a:pt x="3086100" y="15621"/>
                  </a:lnTo>
                  <a:lnTo>
                    <a:pt x="3103244" y="33781"/>
                  </a:lnTo>
                  <a:lnTo>
                    <a:pt x="3079128" y="39381"/>
                  </a:lnTo>
                  <a:lnTo>
                    <a:pt x="3071073" y="66833"/>
                  </a:lnTo>
                  <a:lnTo>
                    <a:pt x="3109976" y="30099"/>
                  </a:lnTo>
                  <a:lnTo>
                    <a:pt x="3096370" y="15621"/>
                  </a:lnTo>
                  <a:close/>
                </a:path>
                <a:path w="3121025" h="2948304">
                  <a:moveTo>
                    <a:pt x="3120898" y="0"/>
                  </a:moveTo>
                  <a:lnTo>
                    <a:pt x="2998724" y="28321"/>
                  </a:lnTo>
                  <a:lnTo>
                    <a:pt x="2990977" y="30225"/>
                  </a:lnTo>
                  <a:lnTo>
                    <a:pt x="2986151" y="37973"/>
                  </a:lnTo>
                  <a:lnTo>
                    <a:pt x="2987968" y="45883"/>
                  </a:lnTo>
                  <a:lnTo>
                    <a:pt x="2989834" y="53593"/>
                  </a:lnTo>
                  <a:lnTo>
                    <a:pt x="2997580" y="58419"/>
                  </a:lnTo>
                  <a:lnTo>
                    <a:pt x="3005328" y="56514"/>
                  </a:lnTo>
                  <a:lnTo>
                    <a:pt x="3051121" y="45883"/>
                  </a:lnTo>
                  <a:lnTo>
                    <a:pt x="3090164" y="9016"/>
                  </a:lnTo>
                  <a:lnTo>
                    <a:pt x="3118241" y="9016"/>
                  </a:lnTo>
                  <a:lnTo>
                    <a:pt x="3120898" y="0"/>
                  </a:lnTo>
                  <a:close/>
                </a:path>
                <a:path w="3121025" h="2948304">
                  <a:moveTo>
                    <a:pt x="3090164" y="9016"/>
                  </a:moveTo>
                  <a:lnTo>
                    <a:pt x="3051121" y="45883"/>
                  </a:lnTo>
                  <a:lnTo>
                    <a:pt x="3079128" y="39381"/>
                  </a:lnTo>
                  <a:lnTo>
                    <a:pt x="3086100" y="15621"/>
                  </a:lnTo>
                  <a:lnTo>
                    <a:pt x="3096370" y="15621"/>
                  </a:lnTo>
                  <a:lnTo>
                    <a:pt x="3090164" y="9016"/>
                  </a:lnTo>
                  <a:close/>
                </a:path>
                <a:path w="3121025" h="2948304">
                  <a:moveTo>
                    <a:pt x="3086100" y="15621"/>
                  </a:moveTo>
                  <a:lnTo>
                    <a:pt x="3079128" y="39381"/>
                  </a:lnTo>
                  <a:lnTo>
                    <a:pt x="3103244" y="33781"/>
                  </a:lnTo>
                  <a:lnTo>
                    <a:pt x="3086100" y="156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27726" y="528066"/>
            <a:ext cx="2853055" cy="106235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58140" marR="116205" indent="-234950">
              <a:lnSpc>
                <a:spcPct val="100000"/>
              </a:lnSpc>
              <a:spcBef>
                <a:spcPts val="1600"/>
              </a:spcBef>
            </a:pPr>
            <a:r>
              <a:rPr sz="2100" dirty="0">
                <a:solidFill>
                  <a:srgbClr val="000000"/>
                </a:solidFill>
              </a:rPr>
              <a:t>按下</a:t>
            </a:r>
            <a:r>
              <a:rPr sz="2100" spc="120" dirty="0">
                <a:solidFill>
                  <a:srgbClr val="000000"/>
                </a:solidFill>
              </a:rPr>
              <a:t>App</a:t>
            </a:r>
            <a:r>
              <a:rPr sz="2100" spc="60" dirty="0">
                <a:solidFill>
                  <a:srgbClr val="000000"/>
                </a:solidFill>
              </a:rPr>
              <a:t>en</a:t>
            </a:r>
            <a:r>
              <a:rPr sz="2100" spc="65" dirty="0">
                <a:solidFill>
                  <a:srgbClr val="000000"/>
                </a:solidFill>
              </a:rPr>
              <a:t>d</a:t>
            </a:r>
            <a:r>
              <a:rPr sz="2100" dirty="0">
                <a:solidFill>
                  <a:srgbClr val="000000"/>
                </a:solidFill>
              </a:rPr>
              <a:t>才會寫入 檔案當作特殊窗格</a:t>
            </a:r>
            <a:endParaRPr sz="2100"/>
          </a:p>
        </p:txBody>
      </p:sp>
      <p:grpSp>
        <p:nvGrpSpPr>
          <p:cNvPr id="11" name="object 11"/>
          <p:cNvGrpSpPr/>
          <p:nvPr/>
        </p:nvGrpSpPr>
        <p:grpSpPr>
          <a:xfrm>
            <a:off x="4808220" y="1590294"/>
            <a:ext cx="4090670" cy="3230245"/>
            <a:chOff x="4808220" y="1590294"/>
            <a:chExt cx="4090670" cy="3230245"/>
          </a:xfrm>
        </p:grpSpPr>
        <p:sp>
          <p:nvSpPr>
            <p:cNvPr id="12" name="object 12"/>
            <p:cNvSpPr/>
            <p:nvPr/>
          </p:nvSpPr>
          <p:spPr>
            <a:xfrm>
              <a:off x="4817364" y="2276856"/>
              <a:ext cx="4072128" cy="2534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792" y="2272284"/>
              <a:ext cx="4081779" cy="2543810"/>
            </a:xfrm>
            <a:custGeom>
              <a:avLst/>
              <a:gdLst/>
              <a:ahLst/>
              <a:cxnLst/>
              <a:rect l="l" t="t" r="r" b="b"/>
              <a:pathLst>
                <a:path w="4081779" h="2543810">
                  <a:moveTo>
                    <a:pt x="0" y="2543556"/>
                  </a:moveTo>
                  <a:lnTo>
                    <a:pt x="4081271" y="2543556"/>
                  </a:lnTo>
                  <a:lnTo>
                    <a:pt x="4081271" y="0"/>
                  </a:lnTo>
                  <a:lnTo>
                    <a:pt x="0" y="0"/>
                  </a:lnTo>
                  <a:lnTo>
                    <a:pt x="0" y="25435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7007" y="1590294"/>
              <a:ext cx="134620" cy="687070"/>
            </a:xfrm>
            <a:custGeom>
              <a:avLst/>
              <a:gdLst/>
              <a:ahLst/>
              <a:cxnLst/>
              <a:rect l="l" t="t" r="r" b="b"/>
              <a:pathLst>
                <a:path w="134620" h="687069">
                  <a:moveTo>
                    <a:pt x="16128" y="554608"/>
                  </a:moveTo>
                  <a:lnTo>
                    <a:pt x="9271" y="558672"/>
                  </a:lnTo>
                  <a:lnTo>
                    <a:pt x="2286" y="562736"/>
                  </a:lnTo>
                  <a:lnTo>
                    <a:pt x="0" y="571626"/>
                  </a:lnTo>
                  <a:lnTo>
                    <a:pt x="4064" y="578484"/>
                  </a:lnTo>
                  <a:lnTo>
                    <a:pt x="67183" y="686815"/>
                  </a:lnTo>
                  <a:lnTo>
                    <a:pt x="83906" y="658113"/>
                  </a:lnTo>
                  <a:lnTo>
                    <a:pt x="52704" y="658113"/>
                  </a:lnTo>
                  <a:lnTo>
                    <a:pt x="52704" y="604592"/>
                  </a:lnTo>
                  <a:lnTo>
                    <a:pt x="28956" y="563879"/>
                  </a:lnTo>
                  <a:lnTo>
                    <a:pt x="25019" y="557021"/>
                  </a:lnTo>
                  <a:lnTo>
                    <a:pt x="16128" y="554608"/>
                  </a:lnTo>
                  <a:close/>
                </a:path>
                <a:path w="134620" h="687069">
                  <a:moveTo>
                    <a:pt x="52705" y="604592"/>
                  </a:moveTo>
                  <a:lnTo>
                    <a:pt x="52704" y="658113"/>
                  </a:lnTo>
                  <a:lnTo>
                    <a:pt x="81661" y="658113"/>
                  </a:lnTo>
                  <a:lnTo>
                    <a:pt x="81661" y="650747"/>
                  </a:lnTo>
                  <a:lnTo>
                    <a:pt x="54737" y="650747"/>
                  </a:lnTo>
                  <a:lnTo>
                    <a:pt x="67183" y="629412"/>
                  </a:lnTo>
                  <a:lnTo>
                    <a:pt x="52705" y="604592"/>
                  </a:lnTo>
                  <a:close/>
                </a:path>
                <a:path w="134620" h="687069">
                  <a:moveTo>
                    <a:pt x="118237" y="554608"/>
                  </a:moveTo>
                  <a:lnTo>
                    <a:pt x="109347" y="557021"/>
                  </a:lnTo>
                  <a:lnTo>
                    <a:pt x="105410" y="563879"/>
                  </a:lnTo>
                  <a:lnTo>
                    <a:pt x="81661" y="604592"/>
                  </a:lnTo>
                  <a:lnTo>
                    <a:pt x="81661" y="658113"/>
                  </a:lnTo>
                  <a:lnTo>
                    <a:pt x="83906" y="658113"/>
                  </a:lnTo>
                  <a:lnTo>
                    <a:pt x="130301" y="578484"/>
                  </a:lnTo>
                  <a:lnTo>
                    <a:pt x="134366" y="571626"/>
                  </a:lnTo>
                  <a:lnTo>
                    <a:pt x="132079" y="562736"/>
                  </a:lnTo>
                  <a:lnTo>
                    <a:pt x="125095" y="558672"/>
                  </a:lnTo>
                  <a:lnTo>
                    <a:pt x="118237" y="554608"/>
                  </a:lnTo>
                  <a:close/>
                </a:path>
                <a:path w="134620" h="687069">
                  <a:moveTo>
                    <a:pt x="67183" y="629412"/>
                  </a:moveTo>
                  <a:lnTo>
                    <a:pt x="54737" y="650747"/>
                  </a:lnTo>
                  <a:lnTo>
                    <a:pt x="79628" y="650747"/>
                  </a:lnTo>
                  <a:lnTo>
                    <a:pt x="67183" y="629412"/>
                  </a:lnTo>
                  <a:close/>
                </a:path>
                <a:path w="134620" h="687069">
                  <a:moveTo>
                    <a:pt x="81661" y="604592"/>
                  </a:moveTo>
                  <a:lnTo>
                    <a:pt x="67183" y="629412"/>
                  </a:lnTo>
                  <a:lnTo>
                    <a:pt x="79628" y="650747"/>
                  </a:lnTo>
                  <a:lnTo>
                    <a:pt x="81661" y="650747"/>
                  </a:lnTo>
                  <a:lnTo>
                    <a:pt x="81661" y="604592"/>
                  </a:lnTo>
                  <a:close/>
                </a:path>
                <a:path w="134620" h="687069">
                  <a:moveTo>
                    <a:pt x="81661" y="0"/>
                  </a:moveTo>
                  <a:lnTo>
                    <a:pt x="52704" y="0"/>
                  </a:lnTo>
                  <a:lnTo>
                    <a:pt x="52705" y="604592"/>
                  </a:lnTo>
                  <a:lnTo>
                    <a:pt x="67183" y="629412"/>
                  </a:lnTo>
                  <a:lnTo>
                    <a:pt x="81661" y="604592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96723"/>
            <a:ext cx="1969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Sahi</a:t>
            </a:r>
            <a:r>
              <a:rPr spc="-125" dirty="0"/>
              <a:t> </a:t>
            </a:r>
            <a:r>
              <a:rPr spc="40" dirty="0"/>
              <a:t>Pro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336720"/>
            <a:ext cx="4577715" cy="13950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2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u="heavy" spc="-15" dirty="0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  <a:hlinkClick r:id="rId2"/>
              </a:rPr>
              <a:t>http://sahipro.com/</a:t>
            </a:r>
            <a:endParaRPr sz="2400" dirty="0">
              <a:latin typeface="Carlito"/>
              <a:cs typeface="Carlito"/>
            </a:endParaRPr>
          </a:p>
          <a:p>
            <a:pPr marL="332740" indent="-320675">
              <a:lnSpc>
                <a:spcPct val="100000"/>
              </a:lnSpc>
              <a:spcBef>
                <a:spcPts val="72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85" dirty="0">
                <a:latin typeface="Carlito"/>
                <a:cs typeface="Carlito"/>
              </a:rPr>
              <a:t>W</a:t>
            </a:r>
            <a:r>
              <a:rPr sz="2400" dirty="0">
                <a:latin typeface="Carlito"/>
                <a:cs typeface="Carlito"/>
              </a:rPr>
              <a:t>eb</a:t>
            </a:r>
            <a:r>
              <a:rPr sz="2400" dirty="0">
                <a:latin typeface="UKIJ CJK"/>
                <a:cs typeface="UKIJ CJK"/>
              </a:rPr>
              <a:t>應用的商用測試自動化工具</a:t>
            </a:r>
          </a:p>
          <a:p>
            <a:pPr marL="33274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UKIJ CJK"/>
                <a:cs typeface="UKIJ CJK"/>
              </a:rPr>
              <a:t>免費版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spc="-5" dirty="0">
                <a:latin typeface="UKIJ CJK"/>
                <a:cs typeface="UKIJ CJK"/>
              </a:rPr>
              <a:t>功能限</a:t>
            </a:r>
            <a:r>
              <a:rPr sz="2400" dirty="0">
                <a:latin typeface="UKIJ CJK"/>
                <a:cs typeface="UKIJ CJK"/>
              </a:rPr>
              <a:t>制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5" dirty="0" smtClean="0">
                <a:latin typeface="UKIJ CJK"/>
                <a:cs typeface="UKIJ CJK"/>
              </a:rPr>
              <a:t>期限</a:t>
            </a:r>
            <a:r>
              <a:rPr lang="en-US" sz="2400" spc="-10" dirty="0" smtClean="0">
                <a:latin typeface="Carlito"/>
                <a:cs typeface="UKIJ CJK"/>
              </a:rPr>
              <a:t>30</a:t>
            </a:r>
            <a:r>
              <a:rPr sz="2400" spc="-5" dirty="0" smtClean="0">
                <a:latin typeface="UKIJ CJK"/>
                <a:cs typeface="UKIJ CJK"/>
              </a:rPr>
              <a:t>天</a:t>
            </a:r>
            <a:r>
              <a:rPr sz="2400" dirty="0">
                <a:latin typeface="Carlito"/>
                <a:cs typeface="Carlito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691128" y="3579876"/>
            <a:ext cx="4821935" cy="1072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9700" y="915924"/>
            <a:ext cx="2819400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5953" y="1730501"/>
            <a:ext cx="2009139" cy="7454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1610"/>
              </a:spcBef>
            </a:pPr>
            <a:r>
              <a:rPr sz="2100" spc="114" dirty="0">
                <a:latin typeface="UKIJ CJK"/>
                <a:cs typeface="UKIJ CJK"/>
              </a:rPr>
              <a:t>Log</a:t>
            </a:r>
            <a:r>
              <a:rPr sz="2100" dirty="0">
                <a:latin typeface="UKIJ CJK"/>
                <a:cs typeface="UKIJ CJK"/>
              </a:rPr>
              <a:t>檔案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050" y="2704338"/>
            <a:ext cx="2007235" cy="80518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845"/>
              </a:spcBef>
            </a:pPr>
            <a:r>
              <a:rPr sz="2100" dirty="0">
                <a:latin typeface="UKIJ CJK"/>
                <a:cs typeface="UKIJ CJK"/>
              </a:rPr>
              <a:t>執行網址</a:t>
            </a:r>
            <a:endParaRPr sz="210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4459" y="1847214"/>
            <a:ext cx="2216785" cy="1276985"/>
          </a:xfrm>
          <a:custGeom>
            <a:avLst/>
            <a:gdLst/>
            <a:ahLst/>
            <a:cxnLst/>
            <a:rect l="l" t="t" r="r" b="b"/>
            <a:pathLst>
              <a:path w="2216785" h="1276985">
                <a:moveTo>
                  <a:pt x="2105787" y="37846"/>
                </a:moveTo>
                <a:lnTo>
                  <a:pt x="2101596" y="0"/>
                </a:lnTo>
                <a:lnTo>
                  <a:pt x="105371" y="225044"/>
                </a:lnTo>
                <a:lnTo>
                  <a:pt x="75234" y="247523"/>
                </a:lnTo>
                <a:lnTo>
                  <a:pt x="92925" y="234315"/>
                </a:lnTo>
                <a:lnTo>
                  <a:pt x="155067" y="187960"/>
                </a:lnTo>
                <a:lnTo>
                  <a:pt x="146431" y="153885"/>
                </a:lnTo>
                <a:lnTo>
                  <a:pt x="139141" y="154228"/>
                </a:lnTo>
                <a:lnTo>
                  <a:pt x="132321" y="157480"/>
                </a:lnTo>
                <a:lnTo>
                  <a:pt x="0" y="256032"/>
                </a:lnTo>
                <a:lnTo>
                  <a:pt x="151003" y="322707"/>
                </a:lnTo>
                <a:lnTo>
                  <a:pt x="158330" y="324307"/>
                </a:lnTo>
                <a:lnTo>
                  <a:pt x="165506" y="323011"/>
                </a:lnTo>
                <a:lnTo>
                  <a:pt x="171678" y="319125"/>
                </a:lnTo>
                <a:lnTo>
                  <a:pt x="176022" y="312928"/>
                </a:lnTo>
                <a:lnTo>
                  <a:pt x="177685" y="305536"/>
                </a:lnTo>
                <a:lnTo>
                  <a:pt x="176428" y="298361"/>
                </a:lnTo>
                <a:lnTo>
                  <a:pt x="172554" y="292176"/>
                </a:lnTo>
                <a:lnTo>
                  <a:pt x="166370" y="287782"/>
                </a:lnTo>
                <a:lnTo>
                  <a:pt x="127838" y="270764"/>
                </a:lnTo>
                <a:lnTo>
                  <a:pt x="109931" y="262851"/>
                </a:lnTo>
                <a:lnTo>
                  <a:pt x="2105787" y="37846"/>
                </a:lnTo>
                <a:close/>
              </a:path>
              <a:path w="2216785" h="1276985">
                <a:moveTo>
                  <a:pt x="2216277" y="287782"/>
                </a:moveTo>
                <a:lnTo>
                  <a:pt x="2200783" y="252984"/>
                </a:lnTo>
                <a:lnTo>
                  <a:pt x="91033" y="1197800"/>
                </a:lnTo>
                <a:lnTo>
                  <a:pt x="127127" y="1147445"/>
                </a:lnTo>
                <a:lnTo>
                  <a:pt x="108496" y="1117536"/>
                </a:lnTo>
                <a:lnTo>
                  <a:pt x="101650" y="1120089"/>
                </a:lnTo>
                <a:lnTo>
                  <a:pt x="96139" y="1125220"/>
                </a:lnTo>
                <a:lnTo>
                  <a:pt x="0" y="1259332"/>
                </a:lnTo>
                <a:lnTo>
                  <a:pt x="164071" y="1276985"/>
                </a:lnTo>
                <a:lnTo>
                  <a:pt x="171589" y="1276299"/>
                </a:lnTo>
                <a:lnTo>
                  <a:pt x="178028" y="1272882"/>
                </a:lnTo>
                <a:lnTo>
                  <a:pt x="182740" y="1267294"/>
                </a:lnTo>
                <a:lnTo>
                  <a:pt x="184632" y="1261364"/>
                </a:lnTo>
                <a:lnTo>
                  <a:pt x="185039" y="1260094"/>
                </a:lnTo>
                <a:lnTo>
                  <a:pt x="106730" y="1232509"/>
                </a:lnTo>
                <a:lnTo>
                  <a:pt x="2216277" y="2877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196723"/>
            <a:ext cx="211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5" dirty="0">
                <a:solidFill>
                  <a:srgbClr val="000000"/>
                </a:solidFill>
              </a:rPr>
              <a:t>Playback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6199" y="791155"/>
            <a:ext cx="4668280" cy="374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303" y="1183970"/>
            <a:ext cx="318325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401320" indent="-320040" algn="just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按</a:t>
            </a:r>
            <a:r>
              <a:rPr sz="2400" spc="-5" dirty="0">
                <a:latin typeface="UKIJ CJK"/>
                <a:cs typeface="UKIJ CJK"/>
              </a:rPr>
              <a:t>下</a:t>
            </a:r>
            <a:r>
              <a:rPr sz="2400" spc="35" dirty="0">
                <a:latin typeface="UKIJ CJK"/>
                <a:cs typeface="UKIJ CJK"/>
              </a:rPr>
              <a:t>Play</a:t>
            </a:r>
            <a:r>
              <a:rPr sz="2400" spc="-5" dirty="0">
                <a:latin typeface="UKIJ CJK"/>
                <a:cs typeface="UKIJ CJK"/>
              </a:rPr>
              <a:t>之後，網 </a:t>
            </a:r>
            <a:r>
              <a:rPr sz="2400" dirty="0">
                <a:latin typeface="UKIJ CJK"/>
                <a:cs typeface="UKIJ CJK"/>
              </a:rPr>
              <a:t>頁</a:t>
            </a:r>
            <a:r>
              <a:rPr sz="2400" spc="395" dirty="0">
                <a:latin typeface="UKIJ CJK"/>
                <a:cs typeface="UKIJ CJK"/>
              </a:rPr>
              <a:t>視窗會“自動” </a:t>
            </a:r>
            <a:r>
              <a:rPr sz="2400" dirty="0">
                <a:latin typeface="UKIJ CJK"/>
                <a:cs typeface="UKIJ CJK"/>
              </a:rPr>
              <a:t>執行剛剛所經過之 步</a:t>
            </a:r>
            <a:r>
              <a:rPr sz="2400" spc="-5" dirty="0">
                <a:latin typeface="UKIJ CJK"/>
                <a:cs typeface="UKIJ CJK"/>
              </a:rPr>
              <a:t>驟，只要最後結</a:t>
            </a:r>
            <a:endParaRPr sz="2400">
              <a:latin typeface="UKIJ CJK"/>
              <a:cs typeface="UKIJ CJK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果</a:t>
            </a:r>
            <a:r>
              <a:rPr sz="2400" spc="505" dirty="0">
                <a:latin typeface="UKIJ CJK"/>
                <a:cs typeface="UKIJ CJK"/>
              </a:rPr>
              <a:t>出現“</a:t>
            </a:r>
            <a:r>
              <a:rPr sz="2400" spc="90" dirty="0">
                <a:latin typeface="UKIJ CJK"/>
                <a:cs typeface="UKIJ CJK"/>
              </a:rPr>
              <a:t>S</a:t>
            </a:r>
            <a:r>
              <a:rPr sz="2400" spc="130" dirty="0">
                <a:latin typeface="UKIJ CJK"/>
                <a:cs typeface="UKIJ CJK"/>
              </a:rPr>
              <a:t>U</a:t>
            </a:r>
            <a:r>
              <a:rPr sz="2400" spc="85" dirty="0">
                <a:latin typeface="UKIJ CJK"/>
                <a:cs typeface="UKIJ CJK"/>
              </a:rPr>
              <a:t>C</a:t>
            </a:r>
            <a:r>
              <a:rPr sz="2400" spc="100" dirty="0">
                <a:latin typeface="UKIJ CJK"/>
                <a:cs typeface="UKIJ CJK"/>
              </a:rPr>
              <a:t>CE</a:t>
            </a:r>
            <a:r>
              <a:rPr sz="2400" spc="125" dirty="0">
                <a:latin typeface="UKIJ CJK"/>
                <a:cs typeface="UKIJ CJK"/>
              </a:rPr>
              <a:t>S</a:t>
            </a:r>
            <a:r>
              <a:rPr sz="2400" spc="114" dirty="0">
                <a:latin typeface="UKIJ CJK"/>
                <a:cs typeface="UKIJ CJK"/>
              </a:rPr>
              <a:t>S</a:t>
            </a:r>
            <a:r>
              <a:rPr sz="2400" spc="1525" dirty="0">
                <a:latin typeface="UKIJ CJK"/>
                <a:cs typeface="UKIJ CJK"/>
              </a:rPr>
              <a:t>”</a:t>
            </a:r>
            <a:endParaRPr sz="2400">
              <a:latin typeface="UKIJ CJK"/>
              <a:cs typeface="UKIJ CJK"/>
            </a:endParaRPr>
          </a:p>
          <a:p>
            <a:pPr marL="332105">
              <a:lnSpc>
                <a:spcPct val="100000"/>
              </a:lnSpc>
            </a:pPr>
            <a:r>
              <a:rPr sz="2400" dirty="0">
                <a:latin typeface="UKIJ CJK"/>
                <a:cs typeface="UKIJ CJK"/>
              </a:rPr>
              <a:t>即代表結果相同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904" y="1797270"/>
            <a:ext cx="4029710" cy="2863215"/>
            <a:chOff x="755904" y="1797270"/>
            <a:chExt cx="4029710" cy="2863215"/>
          </a:xfrm>
        </p:grpSpPr>
        <p:sp>
          <p:nvSpPr>
            <p:cNvPr id="3" name="object 3"/>
            <p:cNvSpPr/>
            <p:nvPr/>
          </p:nvSpPr>
          <p:spPr>
            <a:xfrm>
              <a:off x="755904" y="1797270"/>
              <a:ext cx="4029455" cy="2863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1086" y="4299966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4">
                  <a:moveTo>
                    <a:pt x="0" y="0"/>
                  </a:moveTo>
                  <a:lnTo>
                    <a:pt x="437261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11140" y="441040"/>
            <a:ext cx="3444240" cy="4633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035" y="579196"/>
            <a:ext cx="40144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UKIJ CJK"/>
                <a:cs typeface="UKIJ CJK"/>
              </a:rPr>
              <a:t>將</a:t>
            </a:r>
            <a:r>
              <a:rPr sz="2400" spc="15" dirty="0">
                <a:latin typeface="UKIJ CJK"/>
                <a:cs typeface="UKIJ CJK"/>
              </a:rPr>
              <a:t>tests.sah</a:t>
            </a:r>
            <a:r>
              <a:rPr sz="2400" spc="-5" dirty="0">
                <a:latin typeface="UKIJ CJK"/>
                <a:cs typeface="UKIJ CJK"/>
              </a:rPr>
              <a:t>檔案中指定窗格</a:t>
            </a:r>
            <a:endParaRPr sz="2400">
              <a:latin typeface="UKIJ CJK"/>
              <a:cs typeface="UKIJ CJK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UKIJ CJK"/>
                <a:cs typeface="UKIJ CJK"/>
              </a:rPr>
              <a:t>的值更</a:t>
            </a:r>
            <a:r>
              <a:rPr sz="2400" spc="-5" dirty="0">
                <a:latin typeface="UKIJ CJK"/>
                <a:cs typeface="UKIJ CJK"/>
              </a:rPr>
              <a:t>改</a:t>
            </a:r>
            <a:r>
              <a:rPr sz="2400" dirty="0">
                <a:latin typeface="UKIJ CJK"/>
                <a:cs typeface="UKIJ CJK"/>
              </a:rPr>
              <a:t>為</a:t>
            </a:r>
            <a:r>
              <a:rPr sz="2400" spc="65" dirty="0">
                <a:latin typeface="UKIJ CJK"/>
                <a:cs typeface="UKIJ CJK"/>
              </a:rPr>
              <a:t>1800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9601" y="1091379"/>
            <a:ext cx="4658360" cy="3820795"/>
            <a:chOff x="2189601" y="1091379"/>
            <a:chExt cx="4658360" cy="3820795"/>
          </a:xfrm>
        </p:grpSpPr>
        <p:sp>
          <p:nvSpPr>
            <p:cNvPr id="3" name="object 3"/>
            <p:cNvSpPr/>
            <p:nvPr/>
          </p:nvSpPr>
          <p:spPr>
            <a:xfrm>
              <a:off x="2189601" y="1091379"/>
              <a:ext cx="4657926" cy="37355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32225" y="3035045"/>
              <a:ext cx="2039620" cy="1858010"/>
            </a:xfrm>
            <a:custGeom>
              <a:avLst/>
              <a:gdLst/>
              <a:ahLst/>
              <a:cxnLst/>
              <a:rect l="l" t="t" r="r" b="b"/>
              <a:pathLst>
                <a:path w="2039620" h="1858010">
                  <a:moveTo>
                    <a:pt x="0" y="257556"/>
                  </a:moveTo>
                  <a:lnTo>
                    <a:pt x="1898903" y="257556"/>
                  </a:lnTo>
                  <a:lnTo>
                    <a:pt x="1898903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  <a:path w="2039620" h="1858010">
                  <a:moveTo>
                    <a:pt x="1534668" y="1857756"/>
                  </a:moveTo>
                  <a:lnTo>
                    <a:pt x="2039112" y="1857756"/>
                  </a:lnTo>
                  <a:lnTo>
                    <a:pt x="2039112" y="1600200"/>
                  </a:lnTo>
                  <a:lnTo>
                    <a:pt x="1534668" y="1600200"/>
                  </a:lnTo>
                  <a:lnTo>
                    <a:pt x="1534668" y="185775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22214" y="4600447"/>
            <a:ext cx="807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查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看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Log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868" y="393319"/>
            <a:ext cx="4237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測試完後可點擊下方查</a:t>
            </a:r>
            <a:r>
              <a:rPr sz="2400" spc="-15" dirty="0">
                <a:latin typeface="UKIJ CJK"/>
                <a:cs typeface="UKIJ CJK"/>
              </a:rPr>
              <a:t>看</a:t>
            </a:r>
            <a:r>
              <a:rPr sz="2400" spc="135" dirty="0">
                <a:latin typeface="UKIJ CJK"/>
                <a:cs typeface="UKIJ CJK"/>
              </a:rPr>
              <a:t>Log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883" y="354734"/>
            <a:ext cx="1450326" cy="1058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79" y="1577339"/>
            <a:ext cx="8776716" cy="3273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727" y="595883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629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727" y="354734"/>
            <a:ext cx="1566545" cy="1058545"/>
            <a:chOff x="490727" y="354734"/>
            <a:chExt cx="1566545" cy="1058545"/>
          </a:xfrm>
        </p:grpSpPr>
        <p:sp>
          <p:nvSpPr>
            <p:cNvPr id="3" name="object 3"/>
            <p:cNvSpPr/>
            <p:nvPr/>
          </p:nvSpPr>
          <p:spPr>
            <a:xfrm>
              <a:off x="547883" y="354734"/>
              <a:ext cx="1450326" cy="10581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0727" y="457199"/>
              <a:ext cx="1566545" cy="0"/>
            </a:xfrm>
            <a:custGeom>
              <a:avLst/>
              <a:gdLst/>
              <a:ahLst/>
              <a:cxnLst/>
              <a:rect l="l" t="t" r="r" b="b"/>
              <a:pathLst>
                <a:path w="1566545">
                  <a:moveTo>
                    <a:pt x="0" y="0"/>
                  </a:moveTo>
                  <a:lnTo>
                    <a:pt x="1566291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9915" y="1502663"/>
            <a:ext cx="8924544" cy="35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067954"/>
            <a:ext cx="2160905" cy="9334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點擊檔案</a:t>
            </a:r>
            <a:endParaRPr sz="2400">
              <a:latin typeface="UKIJ CJK"/>
              <a:cs typeface="UKIJ CJK"/>
            </a:endParaRPr>
          </a:p>
          <a:p>
            <a:pPr marL="3175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UKIJ CJK"/>
                <a:cs typeface="UKIJ CJK"/>
              </a:rPr>
              <a:t>查看失敗原因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5791" y="914249"/>
            <a:ext cx="5846748" cy="360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79290"/>
          </a:xfrm>
          <a:custGeom>
            <a:avLst/>
            <a:gdLst/>
            <a:ahLst/>
            <a:cxnLst/>
            <a:rect l="l" t="t" r="r" b="b"/>
            <a:pathLst>
              <a:path w="9144000" h="4479290">
                <a:moveTo>
                  <a:pt x="0" y="4479036"/>
                </a:moveTo>
                <a:lnTo>
                  <a:pt x="9144000" y="4479036"/>
                </a:lnTo>
                <a:lnTo>
                  <a:pt x="9144000" y="0"/>
                </a:lnTo>
                <a:lnTo>
                  <a:pt x="0" y="0"/>
                </a:lnTo>
                <a:lnTo>
                  <a:pt x="0" y="4479036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479035"/>
            <a:ext cx="9144000" cy="664845"/>
            <a:chOff x="0" y="4479035"/>
            <a:chExt cx="9144000" cy="664845"/>
          </a:xfrm>
        </p:grpSpPr>
        <p:sp>
          <p:nvSpPr>
            <p:cNvPr id="4" name="object 4"/>
            <p:cNvSpPr/>
            <p:nvPr/>
          </p:nvSpPr>
          <p:spPr>
            <a:xfrm>
              <a:off x="0" y="4479035"/>
              <a:ext cx="9144000" cy="664845"/>
            </a:xfrm>
            <a:custGeom>
              <a:avLst/>
              <a:gdLst/>
              <a:ahLst/>
              <a:cxnLst/>
              <a:rect l="l" t="t" r="r" b="b"/>
              <a:pathLst>
                <a:path w="9144000" h="664845">
                  <a:moveTo>
                    <a:pt x="9144000" y="0"/>
                  </a:moveTo>
                  <a:lnTo>
                    <a:pt x="0" y="0"/>
                  </a:lnTo>
                  <a:lnTo>
                    <a:pt x="0" y="664464"/>
                  </a:lnTo>
                  <a:lnTo>
                    <a:pt x="9144000" y="6644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39995"/>
              <a:ext cx="2240280" cy="535305"/>
            </a:xfrm>
            <a:custGeom>
              <a:avLst/>
              <a:gdLst/>
              <a:ahLst/>
              <a:cxnLst/>
              <a:rect l="l" t="t" r="r" b="b"/>
              <a:pathLst>
                <a:path w="2240280" h="535304">
                  <a:moveTo>
                    <a:pt x="2240280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2240280" y="534923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4533899"/>
              <a:ext cx="6784975" cy="535305"/>
            </a:xfrm>
            <a:custGeom>
              <a:avLst/>
              <a:gdLst/>
              <a:ahLst/>
              <a:cxnLst/>
              <a:rect l="l" t="t" r="r" b="b"/>
              <a:pathLst>
                <a:path w="6784975" h="535304">
                  <a:moveTo>
                    <a:pt x="6784848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6784848" y="534924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37026" y="2063877"/>
            <a:ext cx="1678305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>
                <a:solidFill>
                  <a:srgbClr val="EBDDC3"/>
                </a:solidFill>
                <a:latin typeface="UKIJ CJK"/>
                <a:cs typeface="UKIJ CJK"/>
              </a:rPr>
              <a:t>結報</a:t>
            </a:r>
            <a:endParaRPr sz="65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96723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上機結報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362202"/>
            <a:ext cx="791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dirty="0">
                <a:latin typeface="UKIJ CJK"/>
                <a:cs typeface="UKIJ CJK"/>
              </a:rPr>
              <a:t>截圖使用此工具的</a:t>
            </a:r>
            <a:r>
              <a:rPr sz="2400" spc="-5" dirty="0">
                <a:latin typeface="Carlito"/>
                <a:cs typeface="Carlito"/>
              </a:rPr>
              <a:t>Log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dirty="0">
                <a:latin typeface="UKIJ CJK"/>
                <a:cs typeface="UKIJ CJK"/>
              </a:rPr>
              <a:t>如下圖</a:t>
            </a:r>
            <a:r>
              <a:rPr sz="2400" spc="-5" dirty="0">
                <a:latin typeface="Carlito"/>
                <a:cs typeface="Carlito"/>
              </a:rPr>
              <a:t>),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UKIJ CJK"/>
                <a:cs typeface="UKIJ CJK"/>
              </a:rPr>
              <a:t>放到</a:t>
            </a:r>
            <a:r>
              <a:rPr sz="2400" spc="-20" dirty="0">
                <a:latin typeface="Carlito"/>
                <a:cs typeface="Carlito"/>
              </a:rPr>
              <a:t>word</a:t>
            </a:r>
            <a:r>
              <a:rPr sz="2400" dirty="0">
                <a:latin typeface="UKIJ CJK"/>
                <a:cs typeface="UKIJ CJK"/>
              </a:rPr>
              <a:t>中並</a:t>
            </a:r>
            <a:r>
              <a:rPr sz="2400" spc="-5" dirty="0">
                <a:latin typeface="UKIJ CJK"/>
                <a:cs typeface="UKIJ CJK"/>
              </a:rPr>
              <a:t>寫</a:t>
            </a:r>
            <a:r>
              <a:rPr sz="2400" spc="-5" dirty="0">
                <a:latin typeface="Carlito"/>
                <a:cs typeface="Carlito"/>
              </a:rPr>
              <a:t>30</a:t>
            </a:r>
            <a:r>
              <a:rPr sz="2400" dirty="0">
                <a:latin typeface="UKIJ CJK"/>
                <a:cs typeface="UKIJ CJK"/>
              </a:rPr>
              <a:t>字感想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691" y="4466666"/>
            <a:ext cx="836930" cy="17145"/>
          </a:xfrm>
          <a:custGeom>
            <a:avLst/>
            <a:gdLst/>
            <a:ahLst/>
            <a:cxnLst/>
            <a:rect l="l" t="t" r="r" b="b"/>
            <a:pathLst>
              <a:path w="836929" h="17145">
                <a:moveTo>
                  <a:pt x="836676" y="0"/>
                </a:moveTo>
                <a:lnTo>
                  <a:pt x="0" y="0"/>
                </a:lnTo>
                <a:lnTo>
                  <a:pt x="0" y="16763"/>
                </a:lnTo>
                <a:lnTo>
                  <a:pt x="836676" y="16763"/>
                </a:lnTo>
                <a:lnTo>
                  <a:pt x="836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7" y="3679952"/>
            <a:ext cx="8126730" cy="12014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200" spc="-5" dirty="0" smtClean="0">
                <a:latin typeface="Carlito"/>
                <a:cs typeface="Carlito"/>
              </a:rPr>
              <a:t>*</a:t>
            </a:r>
            <a:r>
              <a:rPr sz="2200" spc="-5" dirty="0" smtClean="0">
                <a:solidFill>
                  <a:srgbClr val="F7B615"/>
                </a:solidFill>
                <a:latin typeface="Carlito"/>
                <a:cs typeface="Carlito"/>
              </a:rPr>
              <a:t> </a:t>
            </a:r>
            <a:r>
              <a:rPr lang="zh-TW" altLang="en-US" sz="2200" u="heavy" spc="-5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上傳到</a:t>
            </a:r>
            <a:r>
              <a:rPr lang="en-US" altLang="zh-TW" sz="2200" u="heavy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elerning</a:t>
            </a:r>
            <a:r>
              <a:rPr lang="zh-TW" altLang="en-US" sz="2200" u="heavy" spc="-5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，作業名稱</a:t>
            </a:r>
            <a:r>
              <a:rPr lang="en-US" altLang="zh-TW" sz="2200" u="heavy" spc="-5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7B615"/>
                  </a:solidFill>
                </a:uFill>
                <a:latin typeface="Carlito"/>
                <a:cs typeface="Carlito"/>
              </a:rPr>
              <a:t>(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hw2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_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上機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2)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中。</a:t>
            </a:r>
            <a:endParaRPr sz="22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spc="-10" dirty="0" smtClean="0">
                <a:latin typeface="Carlito"/>
                <a:cs typeface="Carlito"/>
              </a:rPr>
              <a:t>*</a:t>
            </a:r>
            <a:r>
              <a:rPr sz="2200" spc="-5" dirty="0" smtClean="0">
                <a:latin typeface="UKIJ CJK"/>
                <a:cs typeface="UKIJ CJK"/>
              </a:rPr>
              <a:t>檔</a:t>
            </a:r>
            <a:r>
              <a:rPr sz="2200" dirty="0" smtClean="0">
                <a:latin typeface="UKIJ CJK"/>
                <a:cs typeface="UKIJ CJK"/>
              </a:rPr>
              <a:t>名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[</a:t>
            </a:r>
            <a:r>
              <a:rPr sz="2200" b="0" spc="-5" dirty="0">
                <a:solidFill>
                  <a:srgbClr val="FF0000"/>
                </a:solidFill>
                <a:latin typeface="Guseul"/>
                <a:cs typeface="Guseul"/>
              </a:rPr>
              <a:t>學號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]_[</a:t>
            </a:r>
            <a:r>
              <a:rPr sz="2200" b="0" spc="-5" dirty="0">
                <a:solidFill>
                  <a:srgbClr val="FF0000"/>
                </a:solidFill>
                <a:latin typeface="Guseul"/>
                <a:cs typeface="Guseul"/>
              </a:rPr>
              <a:t>姓</a:t>
            </a:r>
            <a:r>
              <a:rPr sz="2200" b="0" spc="10" dirty="0">
                <a:solidFill>
                  <a:srgbClr val="FF0000"/>
                </a:solidFill>
                <a:latin typeface="Guseul"/>
                <a:cs typeface="Guseul"/>
              </a:rPr>
              <a:t>名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]_</a:t>
            </a:r>
            <a:r>
              <a:rPr sz="2200" b="0" spc="-5" dirty="0">
                <a:solidFill>
                  <a:srgbClr val="FF0000"/>
                </a:solidFill>
                <a:latin typeface="Guseul"/>
                <a:cs typeface="Guseul"/>
              </a:rPr>
              <a:t>回歸</a:t>
            </a:r>
            <a:r>
              <a:rPr sz="2200" b="0" dirty="0">
                <a:solidFill>
                  <a:srgbClr val="FF0000"/>
                </a:solidFill>
                <a:latin typeface="Guseul"/>
                <a:cs typeface="Guseul"/>
              </a:rPr>
              <a:t>測</a:t>
            </a:r>
            <a:r>
              <a:rPr sz="2200" b="0" spc="-5" dirty="0">
                <a:solidFill>
                  <a:srgbClr val="FF0000"/>
                </a:solidFill>
                <a:latin typeface="Guseul"/>
                <a:cs typeface="Guseul"/>
              </a:rPr>
              <a:t>試</a:t>
            </a: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.docx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2200" spc="-5" dirty="0" smtClean="0">
                <a:solidFill>
                  <a:srgbClr val="FF0000"/>
                </a:solidFill>
                <a:latin typeface="UKIJ CJK"/>
                <a:cs typeface="UKIJ CJK"/>
              </a:rPr>
              <a:t>請</a:t>
            </a:r>
            <a:r>
              <a:rPr sz="2200" spc="-10" dirty="0" smtClean="0">
                <a:solidFill>
                  <a:srgbClr val="FF0000"/>
                </a:solidFill>
                <a:latin typeface="UKIJ CJK"/>
                <a:cs typeface="UKIJ CJK"/>
              </a:rPr>
              <a:t>於</a:t>
            </a:r>
            <a:r>
              <a:rPr lang="en-US" altLang="zh-TW" sz="2200" spc="-5" dirty="0" smtClean="0">
                <a:solidFill>
                  <a:srgbClr val="FF0000"/>
                </a:solidFill>
                <a:latin typeface="Carlito"/>
                <a:cs typeface="UKIJ CJK"/>
              </a:rPr>
              <a:t>11</a:t>
            </a:r>
            <a:r>
              <a:rPr sz="2200" spc="-5" dirty="0" smtClean="0">
                <a:solidFill>
                  <a:srgbClr val="FF0000"/>
                </a:solidFill>
                <a:latin typeface="Carlito"/>
                <a:cs typeface="Carlito"/>
              </a:rPr>
              <a:t>/</a:t>
            </a:r>
            <a:r>
              <a:rPr lang="en-US" altLang="zh-TW" sz="2200" spc="-5" dirty="0" smtClean="0">
                <a:solidFill>
                  <a:srgbClr val="FF0000"/>
                </a:solidFill>
                <a:latin typeface="Carlito"/>
                <a:cs typeface="Carlito"/>
              </a:rPr>
              <a:t>26</a:t>
            </a:r>
            <a:r>
              <a:rPr sz="2200" spc="-5" dirty="0" smtClean="0">
                <a:solidFill>
                  <a:srgbClr val="FF0000"/>
                </a:solidFill>
                <a:latin typeface="Carlito"/>
                <a:cs typeface="Carlito"/>
              </a:rPr>
              <a:t>(</a:t>
            </a:r>
            <a:r>
              <a:rPr sz="2200" spc="-5" dirty="0">
                <a:solidFill>
                  <a:srgbClr val="FF0000"/>
                </a:solidFill>
                <a:latin typeface="UKIJ CJK"/>
                <a:cs typeface="UKIJ CJK"/>
              </a:rPr>
              <a:t>四</a:t>
            </a:r>
            <a:r>
              <a:rPr sz="2200" spc="-15" dirty="0" smtClean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r>
              <a:rPr lang="zh-TW" altLang="en-US" sz="2200" spc="-5" dirty="0" smtClean="0">
                <a:solidFill>
                  <a:srgbClr val="FF0000"/>
                </a:solidFill>
                <a:latin typeface="UKIJ CJK"/>
                <a:cs typeface="Carlito"/>
              </a:rPr>
              <a:t>中</a:t>
            </a:r>
            <a:r>
              <a:rPr lang="zh-TW" altLang="en-US" sz="2200" spc="-5" dirty="0">
                <a:solidFill>
                  <a:srgbClr val="FF0000"/>
                </a:solidFill>
                <a:latin typeface="UKIJ CJK"/>
                <a:cs typeface="Carlito"/>
              </a:rPr>
              <a:t>午</a:t>
            </a:r>
            <a:r>
              <a:rPr sz="2200" spc="-5" dirty="0" smtClean="0">
                <a:solidFill>
                  <a:srgbClr val="FF0000"/>
                </a:solidFill>
                <a:latin typeface="Carlito"/>
                <a:cs typeface="Carlito"/>
              </a:rPr>
              <a:t>11:59</a:t>
            </a:r>
            <a:r>
              <a:rPr sz="2200" spc="-5" dirty="0">
                <a:solidFill>
                  <a:srgbClr val="FF0000"/>
                </a:solidFill>
                <a:latin typeface="UKIJ CJK"/>
                <a:cs typeface="UKIJ CJK"/>
              </a:rPr>
              <a:t>分前繳交</a:t>
            </a:r>
            <a:endParaRPr sz="22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6914" y="1929486"/>
            <a:ext cx="3102806" cy="159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79290"/>
          </a:xfrm>
          <a:custGeom>
            <a:avLst/>
            <a:gdLst/>
            <a:ahLst/>
            <a:cxnLst/>
            <a:rect l="l" t="t" r="r" b="b"/>
            <a:pathLst>
              <a:path w="9144000" h="4479290">
                <a:moveTo>
                  <a:pt x="0" y="4479036"/>
                </a:moveTo>
                <a:lnTo>
                  <a:pt x="9144000" y="4479036"/>
                </a:lnTo>
                <a:lnTo>
                  <a:pt x="9144000" y="0"/>
                </a:lnTo>
                <a:lnTo>
                  <a:pt x="0" y="0"/>
                </a:lnTo>
                <a:lnTo>
                  <a:pt x="0" y="4479036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479035"/>
            <a:ext cx="9144000" cy="664845"/>
            <a:chOff x="0" y="4479035"/>
            <a:chExt cx="9144000" cy="664845"/>
          </a:xfrm>
        </p:grpSpPr>
        <p:sp>
          <p:nvSpPr>
            <p:cNvPr id="4" name="object 4"/>
            <p:cNvSpPr/>
            <p:nvPr/>
          </p:nvSpPr>
          <p:spPr>
            <a:xfrm>
              <a:off x="0" y="4479035"/>
              <a:ext cx="9144000" cy="664845"/>
            </a:xfrm>
            <a:custGeom>
              <a:avLst/>
              <a:gdLst/>
              <a:ahLst/>
              <a:cxnLst/>
              <a:rect l="l" t="t" r="r" b="b"/>
              <a:pathLst>
                <a:path w="9144000" h="664845">
                  <a:moveTo>
                    <a:pt x="9144000" y="0"/>
                  </a:moveTo>
                  <a:lnTo>
                    <a:pt x="0" y="0"/>
                  </a:lnTo>
                  <a:lnTo>
                    <a:pt x="0" y="664464"/>
                  </a:lnTo>
                  <a:lnTo>
                    <a:pt x="9144000" y="6644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39995"/>
              <a:ext cx="2240280" cy="535305"/>
            </a:xfrm>
            <a:custGeom>
              <a:avLst/>
              <a:gdLst/>
              <a:ahLst/>
              <a:cxnLst/>
              <a:rect l="l" t="t" r="r" b="b"/>
              <a:pathLst>
                <a:path w="2240280" h="535304">
                  <a:moveTo>
                    <a:pt x="2240280" y="0"/>
                  </a:moveTo>
                  <a:lnTo>
                    <a:pt x="0" y="0"/>
                  </a:lnTo>
                  <a:lnTo>
                    <a:pt x="0" y="534923"/>
                  </a:lnTo>
                  <a:lnTo>
                    <a:pt x="2240280" y="534923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4533899"/>
              <a:ext cx="6784975" cy="535305"/>
            </a:xfrm>
            <a:custGeom>
              <a:avLst/>
              <a:gdLst/>
              <a:ahLst/>
              <a:cxnLst/>
              <a:rect l="l" t="t" r="r" b="b"/>
              <a:pathLst>
                <a:path w="6784975" h="535304">
                  <a:moveTo>
                    <a:pt x="6784848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6784848" y="534924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27221" y="1968195"/>
            <a:ext cx="17018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EBDDC3"/>
                </a:solidFill>
                <a:latin typeface="UKIJ CJK"/>
                <a:cs typeface="UKIJ CJK"/>
              </a:rPr>
              <a:t>安裝</a:t>
            </a:r>
            <a:endParaRPr sz="6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8150"/>
            <a:ext cx="6781800" cy="4493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72200" y="438150"/>
            <a:ext cx="1143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8150"/>
            <a:ext cx="4848225" cy="44663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10200" y="2110901"/>
            <a:ext cx="27622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dirty="0" smtClean="0">
                <a:solidFill>
                  <a:srgbClr val="FF0000"/>
                </a:solidFill>
                <a:latin typeface="Guseul"/>
                <a:cs typeface="Carlito"/>
              </a:rPr>
              <a:t>可以用學校信箱或者自己的</a:t>
            </a:r>
            <a:r>
              <a:rPr lang="en-US" altLang="zh-TW" sz="2400" dirty="0" smtClean="0">
                <a:solidFill>
                  <a:srgbClr val="FF0000"/>
                </a:solidFill>
                <a:latin typeface="Guseul"/>
                <a:cs typeface="Carlito"/>
              </a:rPr>
              <a:t>mail(</a:t>
            </a:r>
            <a:r>
              <a:rPr lang="zh-TW" altLang="en-US" sz="2400" dirty="0" smtClean="0">
                <a:solidFill>
                  <a:srgbClr val="FF0000"/>
                </a:solidFill>
                <a:latin typeface="Guseul"/>
                <a:cs typeface="Carlito"/>
              </a:rPr>
              <a:t>有可能在垃圾信件中</a:t>
            </a:r>
            <a:r>
              <a:rPr lang="en-US" altLang="zh-TW" sz="2400" dirty="0" smtClean="0">
                <a:solidFill>
                  <a:srgbClr val="FF0000"/>
                </a:solidFill>
                <a:latin typeface="Guseul"/>
                <a:cs typeface="Carlito"/>
              </a:rPr>
              <a:t>)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4391025" y="259876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303" y="828497"/>
            <a:ext cx="2475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Carlito"/>
                <a:cs typeface="Carlito"/>
              </a:rPr>
              <a:t>License</a:t>
            </a:r>
            <a:r>
              <a:rPr sz="2400" b="0" spc="-5" dirty="0">
                <a:solidFill>
                  <a:srgbClr val="000000"/>
                </a:solidFill>
                <a:latin typeface="Guseul"/>
                <a:cs typeface="Guseul"/>
              </a:rPr>
              <a:t>會寄到信箱</a:t>
            </a:r>
            <a:endParaRPr sz="2400" dirty="0">
              <a:latin typeface="Guseul"/>
              <a:cs typeface="Guseul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31059"/>
            <a:ext cx="3786187" cy="33155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895350"/>
            <a:ext cx="3495675" cy="942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0600" y="150495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77" y="4349691"/>
            <a:ext cx="1437861" cy="1969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629150"/>
            <a:ext cx="8596554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275336"/>
            <a:ext cx="6005195" cy="47128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下載「</a:t>
            </a:r>
            <a:r>
              <a:rPr sz="2400" spc="50" dirty="0">
                <a:latin typeface="UKIJ CJK"/>
                <a:cs typeface="UKIJ CJK"/>
              </a:rPr>
              <a:t>Sahi</a:t>
            </a:r>
            <a:r>
              <a:rPr sz="2400" spc="-20" dirty="0">
                <a:latin typeface="UKIJ CJK"/>
                <a:cs typeface="UKIJ CJK"/>
              </a:rPr>
              <a:t> </a:t>
            </a:r>
            <a:r>
              <a:rPr sz="2400" spc="20" dirty="0">
                <a:latin typeface="UKIJ CJK"/>
                <a:cs typeface="UKIJ CJK"/>
              </a:rPr>
              <a:t>Pro</a:t>
            </a:r>
            <a:r>
              <a:rPr sz="2400" spc="-35" dirty="0">
                <a:latin typeface="UKIJ CJK"/>
                <a:cs typeface="UKIJ CJK"/>
              </a:rPr>
              <a:t> </a:t>
            </a:r>
            <a:r>
              <a:rPr sz="2400" spc="20" dirty="0">
                <a:latin typeface="UKIJ CJK"/>
                <a:cs typeface="UKIJ CJK"/>
              </a:rPr>
              <a:t>Starter</a:t>
            </a:r>
            <a:r>
              <a:rPr sz="2400" dirty="0" smtClean="0">
                <a:latin typeface="UKIJ CJK"/>
                <a:cs typeface="UKIJ CJK"/>
              </a:rPr>
              <a:t>」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1791" y="268224"/>
            <a:ext cx="3870960" cy="397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95350"/>
            <a:ext cx="4443478" cy="3733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2406" y="2952750"/>
            <a:ext cx="220939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4986146" y="1675389"/>
            <a:ext cx="27622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2400" kern="0" dirty="0" smtClean="0">
                <a:solidFill>
                  <a:srgbClr val="FF0000"/>
                </a:solidFill>
                <a:latin typeface="Guseul"/>
                <a:cs typeface="Carlito"/>
              </a:rPr>
              <a:t>因為是</a:t>
            </a:r>
            <a:r>
              <a:rPr lang="en-US" altLang="zh-TW" sz="2400" kern="0" dirty="0" smtClean="0">
                <a:solidFill>
                  <a:srgbClr val="FF0000"/>
                </a:solidFill>
                <a:latin typeface="Guseul"/>
                <a:cs typeface="Carlito"/>
              </a:rPr>
              <a:t>.jar</a:t>
            </a:r>
            <a:r>
              <a:rPr lang="zh-TW" altLang="en-US" sz="2400" kern="0" dirty="0" smtClean="0">
                <a:solidFill>
                  <a:srgbClr val="FF0000"/>
                </a:solidFill>
                <a:latin typeface="Guseul"/>
                <a:cs typeface="Carlito"/>
              </a:rPr>
              <a:t>檔案，所以沒有安裝</a:t>
            </a:r>
            <a:r>
              <a:rPr lang="en-US" altLang="zh-TW" sz="2400" kern="0" dirty="0" smtClean="0">
                <a:solidFill>
                  <a:srgbClr val="FF0000"/>
                </a:solidFill>
                <a:latin typeface="Guseul"/>
                <a:cs typeface="Carlito"/>
              </a:rPr>
              <a:t>java</a:t>
            </a:r>
            <a:r>
              <a:rPr lang="zh-TW" altLang="en-US" sz="2400" kern="0" dirty="0" smtClean="0">
                <a:solidFill>
                  <a:srgbClr val="FF0000"/>
                </a:solidFill>
                <a:latin typeface="Guseul"/>
                <a:cs typeface="Carlito"/>
              </a:rPr>
              <a:t>的話要先安裝哦</a:t>
            </a:r>
            <a:endParaRPr lang="zh-TW" altLang="en-US" sz="2400" kern="0" dirty="0">
              <a:solidFill>
                <a:sysClr val="windowText" lastClr="00000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435609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安裝過程一直下一步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7907" y="987552"/>
            <a:ext cx="5713862" cy="362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435609"/>
            <a:ext cx="376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UKIJ CJK"/>
                <a:cs typeface="UKIJ CJK"/>
              </a:rPr>
              <a:t>執行「</a:t>
            </a:r>
            <a:r>
              <a:rPr sz="2400" spc="50" dirty="0">
                <a:latin typeface="UKIJ CJK"/>
                <a:cs typeface="UKIJ CJK"/>
              </a:rPr>
              <a:t>Sahi</a:t>
            </a:r>
            <a:r>
              <a:rPr sz="2400" spc="-45" dirty="0">
                <a:latin typeface="UKIJ CJK"/>
                <a:cs typeface="UKIJ CJK"/>
              </a:rPr>
              <a:t> </a:t>
            </a:r>
            <a:r>
              <a:rPr sz="2400" spc="20" dirty="0">
                <a:latin typeface="UKIJ CJK"/>
                <a:cs typeface="UKIJ CJK"/>
              </a:rPr>
              <a:t>Pro</a:t>
            </a:r>
            <a:r>
              <a:rPr sz="2400" spc="-65" dirty="0">
                <a:latin typeface="UKIJ CJK"/>
                <a:cs typeface="UKIJ CJK"/>
              </a:rPr>
              <a:t> </a:t>
            </a:r>
            <a:r>
              <a:rPr sz="2400" spc="20" dirty="0">
                <a:latin typeface="UKIJ CJK"/>
                <a:cs typeface="UKIJ CJK"/>
              </a:rPr>
              <a:t>Starter</a:t>
            </a:r>
            <a:r>
              <a:rPr sz="2400" dirty="0">
                <a:latin typeface="UKIJ CJK"/>
                <a:cs typeface="UKIJ CJK"/>
              </a:rPr>
              <a:t>」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00371" y="128015"/>
            <a:ext cx="52120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142238"/>
            <a:ext cx="9144000" cy="3748404"/>
            <a:chOff x="0" y="1142238"/>
            <a:chExt cx="9144000" cy="3748404"/>
          </a:xfrm>
        </p:grpSpPr>
        <p:sp>
          <p:nvSpPr>
            <p:cNvPr id="5" name="object 5"/>
            <p:cNvSpPr/>
            <p:nvPr/>
          </p:nvSpPr>
          <p:spPr>
            <a:xfrm>
              <a:off x="0" y="1142238"/>
              <a:ext cx="9144000" cy="37482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6690" y="3822954"/>
              <a:ext cx="647700" cy="288290"/>
            </a:xfrm>
            <a:custGeom>
              <a:avLst/>
              <a:gdLst/>
              <a:ahLst/>
              <a:cxnLst/>
              <a:rect l="l" t="t" r="r" b="b"/>
              <a:pathLst>
                <a:path w="647700" h="288289">
                  <a:moveTo>
                    <a:pt x="0" y="288036"/>
                  </a:moveTo>
                  <a:lnTo>
                    <a:pt x="647700" y="288036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198</Words>
  <Application>Microsoft Office PowerPoint</Application>
  <PresentationFormat>如螢幕大小 (16:9)</PresentationFormat>
  <Paragraphs>48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Carlito</vt:lpstr>
      <vt:lpstr>Guseul</vt:lpstr>
      <vt:lpstr>UKIJ CJK</vt:lpstr>
      <vt:lpstr>新細明體</vt:lpstr>
      <vt:lpstr>Calibri</vt:lpstr>
      <vt:lpstr>Wingdings</vt:lpstr>
      <vt:lpstr>Office Theme</vt:lpstr>
      <vt:lpstr>PowerPoint 簡報</vt:lpstr>
      <vt:lpstr>Sahi Pro</vt:lpstr>
      <vt:lpstr>PowerPoint 簡報</vt:lpstr>
      <vt:lpstr>PowerPoint 簡報</vt:lpstr>
      <vt:lpstr>可以用學校信箱或者自己的mail(有可能在垃圾信件中)</vt:lpstr>
      <vt:lpstr>License會寄到信箱</vt:lpstr>
      <vt:lpstr>PowerPoint 簡報</vt:lpstr>
      <vt:lpstr>PowerPoint 簡報</vt:lpstr>
      <vt:lpstr>PowerPoint 簡報</vt:lpstr>
      <vt:lpstr>PowerPoint 簡報</vt:lpstr>
      <vt:lpstr>使用說明</vt:lpstr>
      <vt:lpstr>PowerPoint 簡報</vt:lpstr>
      <vt:lpstr>輸出檔案名稱</vt:lpstr>
      <vt:lpstr>PowerPoint 簡報</vt:lpstr>
      <vt:lpstr>PowerPoint 簡報</vt:lpstr>
      <vt:lpstr>PowerPoint 簡報</vt:lpstr>
      <vt:lpstr>PowerPoint 簡報</vt:lpstr>
      <vt:lpstr>今天要針對1650這個 結果當作特殊窗格</vt:lpstr>
      <vt:lpstr>按下Append才會寫入 檔案當作特殊窗格</vt:lpstr>
      <vt:lpstr>Playback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上機結報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軟體工程工具介紹</dc:title>
  <dc:creator>Yu-Han</dc:creator>
  <cp:lastModifiedBy>吳貴仁</cp:lastModifiedBy>
  <cp:revision>4</cp:revision>
  <dcterms:created xsi:type="dcterms:W3CDTF">2021-11-24T18:30:44Z</dcterms:created>
  <dcterms:modified xsi:type="dcterms:W3CDTF">2021-11-24T19:03:11Z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2021-11-24T00:00:00Z</vt:filetime>
  </property>
</Properties>
</file>