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3" r:id="rId2"/>
    <p:sldId id="31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266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26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0AEA6-6439-429E-88A9-AAE46AE20849}" type="doc">
      <dgm:prSet loTypeId="urn:microsoft.com/office/officeart/2005/8/layout/vList6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B45C55EA-1969-43F7-9A21-1EFF8D945A65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第一級</a:t>
          </a:r>
        </a:p>
      </dgm:t>
    </dgm:pt>
    <dgm:pt modelId="{75342DA3-709F-4818-8C0B-3EA49101C723}" type="parTrans" cxnId="{639D7C62-39D6-4A57-BEBF-8C5794A13CB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8E313B-60B7-4D12-BDE8-405FB011CD21}" type="sibTrans" cxnId="{639D7C62-39D6-4A57-BEBF-8C5794A13CB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520697-7000-4294-933B-89D8587F7DC6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第二級</a:t>
          </a:r>
        </a:p>
      </dgm:t>
    </dgm:pt>
    <dgm:pt modelId="{5EA51CA8-A6B4-4921-85DF-746A15CF7054}" type="parTrans" cxnId="{266F0C38-9B0D-40D2-B666-282079DE302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BBD463-67FD-4F4E-A168-9D187783F716}" type="sibTrans" cxnId="{266F0C38-9B0D-40D2-B666-282079DE302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AD18A8-1A08-4D6C-8D4A-34CDD7389E43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第三級</a:t>
          </a:r>
        </a:p>
      </dgm:t>
    </dgm:pt>
    <dgm:pt modelId="{6EAFE5E4-D627-492B-8F6F-6584BAD6D9D5}" type="parTrans" cxnId="{EC0A65EA-2DB3-4FAB-9BAF-5026510A464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414B4D-4148-44B7-8FE3-9CA954B7D287}" type="sibTrans" cxnId="{EC0A65EA-2DB3-4FAB-9BAF-5026510A464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0FB206-3BD1-4521-9246-EDB53B2C1647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第四級</a:t>
          </a:r>
        </a:p>
      </dgm:t>
    </dgm:pt>
    <dgm:pt modelId="{731F28EA-71BF-49AA-A1F9-0A7BB3B0BCBC}" type="parTrans" cxnId="{BE2359FA-2F6F-4AE7-8DBB-1B0C97B54FB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B93649-C8F9-455D-85BD-6CE2E892868F}" type="sibTrans" cxnId="{BE2359FA-2F6F-4AE7-8DBB-1B0C97B54FB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DDA1CC-12B2-477F-B86E-45411CD9AFD1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第五級</a:t>
          </a:r>
        </a:p>
      </dgm:t>
    </dgm:pt>
    <dgm:pt modelId="{FE7F8DD1-6AE7-4C24-B60A-6FDD0A264686}" type="parTrans" cxnId="{9D604DA2-3F4E-49FA-93C6-D0FF51FC12C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D0D2CF-17DE-4ED2-BA83-75A05C95761D}" type="sibTrans" cxnId="{9D604DA2-3F4E-49FA-93C6-D0FF51FC12C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DA7147-3441-48BF-8E7B-117E129B52F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初級（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Initial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</a:p>
      </dgm:t>
    </dgm:pt>
    <dgm:pt modelId="{71803E02-59AD-4E7E-9467-BA6AD1C12E81}" type="parTrans" cxnId="{753E89C2-DCC2-48EF-BE76-939ED50614B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B95C22-741A-4EC2-9C00-CBD3E2498076}" type="sibTrans" cxnId="{753E89C2-DCC2-48EF-BE76-939ED50614B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EE008B-2397-4F0E-88A0-12D8A7FD4BCD}">
      <dgm:prSet phldrT="[文字]"/>
      <dgm:spPr/>
      <dgm:t>
        <a:bodyPr/>
        <a:lstStyle/>
        <a:p>
          <a:r>
            <a: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可重複的（</a:t>
          </a:r>
          <a:r>
            <a:rPr lang="en-US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Repeatable</a:t>
          </a:r>
          <a:r>
            <a: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CC56C2-C74D-42A2-B824-FDC698470F79}" type="parTrans" cxnId="{1BDE6369-F535-4D9B-A262-49CBD1A0CA6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D20492-191D-42A4-993F-40D107CEF0FF}" type="sibTrans" cxnId="{1BDE6369-F535-4D9B-A262-49CBD1A0CA6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A39432-EE23-4A45-ACA7-0F816A623FDD}">
      <dgm:prSet phldrT="[文字]"/>
      <dgm:spPr/>
      <dgm:t>
        <a:bodyPr/>
        <a:lstStyle/>
        <a:p>
          <a:r>
            <a: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已定義的（</a:t>
          </a:r>
          <a:r>
            <a:rPr lang="en-US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Defined</a:t>
          </a:r>
          <a:r>
            <a: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0D5249-CF48-472A-AA60-C7AEC4A9A8F2}" type="parTrans" cxnId="{FF8FBCCC-7F00-43F3-9D5E-2C5D5C90641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D7069E-1F46-4713-AADC-608E42FC3A04}" type="sibTrans" cxnId="{FF8FBCCC-7F00-43F3-9D5E-2C5D5C90641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587495-97E8-47D8-8099-289A3D287D66}">
      <dgm:prSet phldrT="[文字]"/>
      <dgm:spPr/>
      <dgm:t>
        <a:bodyPr/>
        <a:lstStyle/>
        <a:p>
          <a:r>
            <a: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量化管理（</a:t>
          </a:r>
          <a:r>
            <a:rPr lang="en-US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Quantitatively Managed</a:t>
          </a:r>
          <a:r>
            <a: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8C5A94-5070-4536-9A9C-5826EC5B1A66}" type="parTrans" cxnId="{6C0857BE-CB6C-47EF-ADAA-F9EFB89FE8D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7182FA-6B88-4B05-B7A7-220034B510A2}" type="sibTrans" cxnId="{6C0857BE-CB6C-47EF-ADAA-F9EFB89FE8D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F45282-AECF-46DE-ABB0-25FA2151902F}">
      <dgm:prSet phldrT="[文字]"/>
      <dgm:spPr/>
      <dgm:t>
        <a:bodyPr/>
        <a:lstStyle/>
        <a:p>
          <a:r>
            <a: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最佳化（</a:t>
          </a:r>
          <a:r>
            <a:rPr lang="en-US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Optimizing</a:t>
          </a:r>
          <a:r>
            <a: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1B3C2B-FBCC-40B5-8F02-5C56955F25E0}" type="parTrans" cxnId="{A171A99A-AF50-4B39-8665-E33D7636DA0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F2FCE2-D16F-4EB6-B5B5-1C8BA0813613}" type="sibTrans" cxnId="{A171A99A-AF50-4B39-8665-E33D7636DA0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469E3D-8D57-44DA-A123-59FBA42BC226}" type="pres">
      <dgm:prSet presAssocID="{EC40AEA6-6439-429E-88A9-AAE46AE20849}" presName="Name0" presStyleCnt="0">
        <dgm:presLayoutVars>
          <dgm:dir/>
          <dgm:animLvl val="lvl"/>
          <dgm:resizeHandles/>
        </dgm:presLayoutVars>
      </dgm:prSet>
      <dgm:spPr/>
    </dgm:pt>
    <dgm:pt modelId="{5B444A3D-54C2-4B28-9C7B-7402F40FF59D}" type="pres">
      <dgm:prSet presAssocID="{B45C55EA-1969-43F7-9A21-1EFF8D945A65}" presName="linNode" presStyleCnt="0"/>
      <dgm:spPr/>
    </dgm:pt>
    <dgm:pt modelId="{C519A2F7-0CF8-4E1E-A4DF-010CE9E49668}" type="pres">
      <dgm:prSet presAssocID="{B45C55EA-1969-43F7-9A21-1EFF8D945A65}" presName="parentShp" presStyleLbl="node1" presStyleIdx="0" presStyleCnt="5">
        <dgm:presLayoutVars>
          <dgm:bulletEnabled val="1"/>
        </dgm:presLayoutVars>
      </dgm:prSet>
      <dgm:spPr/>
    </dgm:pt>
    <dgm:pt modelId="{316BF4D2-4CE3-46B6-90A7-ED028958E0E5}" type="pres">
      <dgm:prSet presAssocID="{B45C55EA-1969-43F7-9A21-1EFF8D945A65}" presName="childShp" presStyleLbl="bgAccFollowNode1" presStyleIdx="0" presStyleCnt="5">
        <dgm:presLayoutVars>
          <dgm:bulletEnabled val="1"/>
        </dgm:presLayoutVars>
      </dgm:prSet>
      <dgm:spPr/>
    </dgm:pt>
    <dgm:pt modelId="{7123E1C8-9924-47F5-9A84-44CDC326DDA6}" type="pres">
      <dgm:prSet presAssocID="{A78E313B-60B7-4D12-BDE8-405FB011CD21}" presName="spacing" presStyleCnt="0"/>
      <dgm:spPr/>
    </dgm:pt>
    <dgm:pt modelId="{BA3098F4-C6EF-44D0-AC29-8B678BA5229B}" type="pres">
      <dgm:prSet presAssocID="{8D520697-7000-4294-933B-89D8587F7DC6}" presName="linNode" presStyleCnt="0"/>
      <dgm:spPr/>
    </dgm:pt>
    <dgm:pt modelId="{851123AF-54C4-4F95-B793-DD735A13AD8E}" type="pres">
      <dgm:prSet presAssocID="{8D520697-7000-4294-933B-89D8587F7DC6}" presName="parentShp" presStyleLbl="node1" presStyleIdx="1" presStyleCnt="5">
        <dgm:presLayoutVars>
          <dgm:bulletEnabled val="1"/>
        </dgm:presLayoutVars>
      </dgm:prSet>
      <dgm:spPr/>
    </dgm:pt>
    <dgm:pt modelId="{5961B2CE-2BD4-4A5A-937F-042D6F215611}" type="pres">
      <dgm:prSet presAssocID="{8D520697-7000-4294-933B-89D8587F7DC6}" presName="childShp" presStyleLbl="bgAccFollowNode1" presStyleIdx="1" presStyleCnt="5">
        <dgm:presLayoutVars>
          <dgm:bulletEnabled val="1"/>
        </dgm:presLayoutVars>
      </dgm:prSet>
      <dgm:spPr/>
    </dgm:pt>
    <dgm:pt modelId="{3C95913B-CBA0-4119-84F3-F842D509BD44}" type="pres">
      <dgm:prSet presAssocID="{EFBBD463-67FD-4F4E-A168-9D187783F716}" presName="spacing" presStyleCnt="0"/>
      <dgm:spPr/>
    </dgm:pt>
    <dgm:pt modelId="{103D112B-2885-4079-8F43-5A54F6926CAF}" type="pres">
      <dgm:prSet presAssocID="{3CAD18A8-1A08-4D6C-8D4A-34CDD7389E43}" presName="linNode" presStyleCnt="0"/>
      <dgm:spPr/>
    </dgm:pt>
    <dgm:pt modelId="{C29B0C61-4439-4FC8-8F82-7B178D0682DD}" type="pres">
      <dgm:prSet presAssocID="{3CAD18A8-1A08-4D6C-8D4A-34CDD7389E43}" presName="parentShp" presStyleLbl="node1" presStyleIdx="2" presStyleCnt="5">
        <dgm:presLayoutVars>
          <dgm:bulletEnabled val="1"/>
        </dgm:presLayoutVars>
      </dgm:prSet>
      <dgm:spPr/>
    </dgm:pt>
    <dgm:pt modelId="{E0610DA3-D2CF-4DFD-A463-3FBCB0BD5DD0}" type="pres">
      <dgm:prSet presAssocID="{3CAD18A8-1A08-4D6C-8D4A-34CDD7389E43}" presName="childShp" presStyleLbl="bgAccFollowNode1" presStyleIdx="2" presStyleCnt="5">
        <dgm:presLayoutVars>
          <dgm:bulletEnabled val="1"/>
        </dgm:presLayoutVars>
      </dgm:prSet>
      <dgm:spPr/>
    </dgm:pt>
    <dgm:pt modelId="{2741F6E4-7CE8-4479-B03B-506E9CD03D9A}" type="pres">
      <dgm:prSet presAssocID="{B9414B4D-4148-44B7-8FE3-9CA954B7D287}" presName="spacing" presStyleCnt="0"/>
      <dgm:spPr/>
    </dgm:pt>
    <dgm:pt modelId="{9126372D-B109-4444-AD3F-AD869D310B8F}" type="pres">
      <dgm:prSet presAssocID="{450FB206-3BD1-4521-9246-EDB53B2C1647}" presName="linNode" presStyleCnt="0"/>
      <dgm:spPr/>
    </dgm:pt>
    <dgm:pt modelId="{775D4633-3D2F-41A2-9CB7-DFF9A8039C4E}" type="pres">
      <dgm:prSet presAssocID="{450FB206-3BD1-4521-9246-EDB53B2C1647}" presName="parentShp" presStyleLbl="node1" presStyleIdx="3" presStyleCnt="5">
        <dgm:presLayoutVars>
          <dgm:bulletEnabled val="1"/>
        </dgm:presLayoutVars>
      </dgm:prSet>
      <dgm:spPr/>
    </dgm:pt>
    <dgm:pt modelId="{3038363A-27F4-4130-82C3-766482BB059B}" type="pres">
      <dgm:prSet presAssocID="{450FB206-3BD1-4521-9246-EDB53B2C1647}" presName="childShp" presStyleLbl="bgAccFollowNode1" presStyleIdx="3" presStyleCnt="5">
        <dgm:presLayoutVars>
          <dgm:bulletEnabled val="1"/>
        </dgm:presLayoutVars>
      </dgm:prSet>
      <dgm:spPr/>
    </dgm:pt>
    <dgm:pt modelId="{2060F01A-D0DC-4706-AC98-92380C4DCAD9}" type="pres">
      <dgm:prSet presAssocID="{9EB93649-C8F9-455D-85BD-6CE2E892868F}" presName="spacing" presStyleCnt="0"/>
      <dgm:spPr/>
    </dgm:pt>
    <dgm:pt modelId="{7077C9D3-5961-4FB1-951C-A74C1192A9A0}" type="pres">
      <dgm:prSet presAssocID="{CDDDA1CC-12B2-477F-B86E-45411CD9AFD1}" presName="linNode" presStyleCnt="0"/>
      <dgm:spPr/>
    </dgm:pt>
    <dgm:pt modelId="{D6CD0919-3241-40B0-B543-51167E61FE26}" type="pres">
      <dgm:prSet presAssocID="{CDDDA1CC-12B2-477F-B86E-45411CD9AFD1}" presName="parentShp" presStyleLbl="node1" presStyleIdx="4" presStyleCnt="5">
        <dgm:presLayoutVars>
          <dgm:bulletEnabled val="1"/>
        </dgm:presLayoutVars>
      </dgm:prSet>
      <dgm:spPr/>
    </dgm:pt>
    <dgm:pt modelId="{74F346B2-37E1-436F-A647-B53D37EC9341}" type="pres">
      <dgm:prSet presAssocID="{CDDDA1CC-12B2-477F-B86E-45411CD9AFD1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266F0C38-9B0D-40D2-B666-282079DE3027}" srcId="{EC40AEA6-6439-429E-88A9-AAE46AE20849}" destId="{8D520697-7000-4294-933B-89D8587F7DC6}" srcOrd="1" destOrd="0" parTransId="{5EA51CA8-A6B4-4921-85DF-746A15CF7054}" sibTransId="{EFBBD463-67FD-4F4E-A168-9D187783F716}"/>
    <dgm:cxn modelId="{CBF1AE3C-40BE-794A-A3EF-18F288F61E61}" type="presOf" srcId="{78F45282-AECF-46DE-ABB0-25FA2151902F}" destId="{74F346B2-37E1-436F-A647-B53D37EC9341}" srcOrd="0" destOrd="0" presId="urn:microsoft.com/office/officeart/2005/8/layout/vList6"/>
    <dgm:cxn modelId="{639D7C62-39D6-4A57-BEBF-8C5794A13CBA}" srcId="{EC40AEA6-6439-429E-88A9-AAE46AE20849}" destId="{B45C55EA-1969-43F7-9A21-1EFF8D945A65}" srcOrd="0" destOrd="0" parTransId="{75342DA3-709F-4818-8C0B-3EA49101C723}" sibTransId="{A78E313B-60B7-4D12-BDE8-405FB011CD21}"/>
    <dgm:cxn modelId="{1BDE6369-F535-4D9B-A262-49CBD1A0CA65}" srcId="{8D520697-7000-4294-933B-89D8587F7DC6}" destId="{0DEE008B-2397-4F0E-88A0-12D8A7FD4BCD}" srcOrd="0" destOrd="0" parTransId="{D2CC56C2-C74D-42A2-B824-FDC698470F79}" sibTransId="{FDD20492-191D-42A4-993F-40D107CEF0FF}"/>
    <dgm:cxn modelId="{60F79450-C02A-4042-A6F8-AFD99EA092AE}" type="presOf" srcId="{FBDA7147-3441-48BF-8E7B-117E129B52FB}" destId="{316BF4D2-4CE3-46B6-90A7-ED028958E0E5}" srcOrd="0" destOrd="0" presId="urn:microsoft.com/office/officeart/2005/8/layout/vList6"/>
    <dgm:cxn modelId="{742C6586-BFD5-6F4F-8BBE-7509B509DCED}" type="presOf" srcId="{8D520697-7000-4294-933B-89D8587F7DC6}" destId="{851123AF-54C4-4F95-B793-DD735A13AD8E}" srcOrd="0" destOrd="0" presId="urn:microsoft.com/office/officeart/2005/8/layout/vList6"/>
    <dgm:cxn modelId="{A171A99A-AF50-4B39-8665-E33D7636DA0A}" srcId="{CDDDA1CC-12B2-477F-B86E-45411CD9AFD1}" destId="{78F45282-AECF-46DE-ABB0-25FA2151902F}" srcOrd="0" destOrd="0" parTransId="{441B3C2B-FBCC-40B5-8F02-5C56955F25E0}" sibTransId="{A1F2FCE2-D16F-4EB6-B5B5-1C8BA0813613}"/>
    <dgm:cxn modelId="{9D604DA2-3F4E-49FA-93C6-D0FF51FC12C8}" srcId="{EC40AEA6-6439-429E-88A9-AAE46AE20849}" destId="{CDDDA1CC-12B2-477F-B86E-45411CD9AFD1}" srcOrd="4" destOrd="0" parTransId="{FE7F8DD1-6AE7-4C24-B60A-6FDD0A264686}" sibTransId="{DCD0D2CF-17DE-4ED2-BA83-75A05C95761D}"/>
    <dgm:cxn modelId="{7036A0A4-EA18-FD4C-8DC7-A98A7EFD7BA5}" type="presOf" srcId="{B45C55EA-1969-43F7-9A21-1EFF8D945A65}" destId="{C519A2F7-0CF8-4E1E-A4DF-010CE9E49668}" srcOrd="0" destOrd="0" presId="urn:microsoft.com/office/officeart/2005/8/layout/vList6"/>
    <dgm:cxn modelId="{E74DAFAB-F188-3E4A-8DED-1129F3CBB71D}" type="presOf" srcId="{EC40AEA6-6439-429E-88A9-AAE46AE20849}" destId="{D6469E3D-8D57-44DA-A123-59FBA42BC226}" srcOrd="0" destOrd="0" presId="urn:microsoft.com/office/officeart/2005/8/layout/vList6"/>
    <dgm:cxn modelId="{A2F03DB5-A138-E440-8DCE-D683BFFEDD9B}" type="presOf" srcId="{CDDDA1CC-12B2-477F-B86E-45411CD9AFD1}" destId="{D6CD0919-3241-40B0-B543-51167E61FE26}" srcOrd="0" destOrd="0" presId="urn:microsoft.com/office/officeart/2005/8/layout/vList6"/>
    <dgm:cxn modelId="{FD05BBBB-AFD8-D043-B3E2-DF1E5B80F79C}" type="presOf" srcId="{77A39432-EE23-4A45-ACA7-0F816A623FDD}" destId="{E0610DA3-D2CF-4DFD-A463-3FBCB0BD5DD0}" srcOrd="0" destOrd="0" presId="urn:microsoft.com/office/officeart/2005/8/layout/vList6"/>
    <dgm:cxn modelId="{6C0857BE-CB6C-47EF-ADAA-F9EFB89FE8DE}" srcId="{450FB206-3BD1-4521-9246-EDB53B2C1647}" destId="{DD587495-97E8-47D8-8099-289A3D287D66}" srcOrd="0" destOrd="0" parTransId="{F98C5A94-5070-4536-9A9C-5826EC5B1A66}" sibTransId="{A67182FA-6B88-4B05-B7A7-220034B510A2}"/>
    <dgm:cxn modelId="{753E89C2-DCC2-48EF-BE76-939ED50614BF}" srcId="{B45C55EA-1969-43F7-9A21-1EFF8D945A65}" destId="{FBDA7147-3441-48BF-8E7B-117E129B52FB}" srcOrd="0" destOrd="0" parTransId="{71803E02-59AD-4E7E-9467-BA6AD1C12E81}" sibTransId="{8DB95C22-741A-4EC2-9C00-CBD3E2498076}"/>
    <dgm:cxn modelId="{2AA285C3-E069-914E-A605-71489914721C}" type="presOf" srcId="{3CAD18A8-1A08-4D6C-8D4A-34CDD7389E43}" destId="{C29B0C61-4439-4FC8-8F82-7B178D0682DD}" srcOrd="0" destOrd="0" presId="urn:microsoft.com/office/officeart/2005/8/layout/vList6"/>
    <dgm:cxn modelId="{FF8FBCCC-7F00-43F3-9D5E-2C5D5C90641B}" srcId="{3CAD18A8-1A08-4D6C-8D4A-34CDD7389E43}" destId="{77A39432-EE23-4A45-ACA7-0F816A623FDD}" srcOrd="0" destOrd="0" parTransId="{E20D5249-CF48-472A-AA60-C7AEC4A9A8F2}" sibTransId="{BAD7069E-1F46-4713-AADC-608E42FC3A04}"/>
    <dgm:cxn modelId="{CA570FD1-DB57-FE44-9E08-A1AA957D18DC}" type="presOf" srcId="{0DEE008B-2397-4F0E-88A0-12D8A7FD4BCD}" destId="{5961B2CE-2BD4-4A5A-937F-042D6F215611}" srcOrd="0" destOrd="0" presId="urn:microsoft.com/office/officeart/2005/8/layout/vList6"/>
    <dgm:cxn modelId="{D0A122E4-E869-7C47-8F17-50C9B4E15090}" type="presOf" srcId="{DD587495-97E8-47D8-8099-289A3D287D66}" destId="{3038363A-27F4-4130-82C3-766482BB059B}" srcOrd="0" destOrd="0" presId="urn:microsoft.com/office/officeart/2005/8/layout/vList6"/>
    <dgm:cxn modelId="{EC0A65EA-2DB3-4FAB-9BAF-5026510A4645}" srcId="{EC40AEA6-6439-429E-88A9-AAE46AE20849}" destId="{3CAD18A8-1A08-4D6C-8D4A-34CDD7389E43}" srcOrd="2" destOrd="0" parTransId="{6EAFE5E4-D627-492B-8F6F-6584BAD6D9D5}" sibTransId="{B9414B4D-4148-44B7-8FE3-9CA954B7D287}"/>
    <dgm:cxn modelId="{BE2359FA-2F6F-4AE7-8DBB-1B0C97B54FBD}" srcId="{EC40AEA6-6439-429E-88A9-AAE46AE20849}" destId="{450FB206-3BD1-4521-9246-EDB53B2C1647}" srcOrd="3" destOrd="0" parTransId="{731F28EA-71BF-49AA-A1F9-0A7BB3B0BCBC}" sibTransId="{9EB93649-C8F9-455D-85BD-6CE2E892868F}"/>
    <dgm:cxn modelId="{9AFF81FE-6EA7-8244-BBA5-F1D1960CAEE7}" type="presOf" srcId="{450FB206-3BD1-4521-9246-EDB53B2C1647}" destId="{775D4633-3D2F-41A2-9CB7-DFF9A8039C4E}" srcOrd="0" destOrd="0" presId="urn:microsoft.com/office/officeart/2005/8/layout/vList6"/>
    <dgm:cxn modelId="{C2CE0673-0438-B346-9114-327EAC32C98C}" type="presParOf" srcId="{D6469E3D-8D57-44DA-A123-59FBA42BC226}" destId="{5B444A3D-54C2-4B28-9C7B-7402F40FF59D}" srcOrd="0" destOrd="0" presId="urn:microsoft.com/office/officeart/2005/8/layout/vList6"/>
    <dgm:cxn modelId="{02D616AA-7B14-884A-B5F1-8A62489372B7}" type="presParOf" srcId="{5B444A3D-54C2-4B28-9C7B-7402F40FF59D}" destId="{C519A2F7-0CF8-4E1E-A4DF-010CE9E49668}" srcOrd="0" destOrd="0" presId="urn:microsoft.com/office/officeart/2005/8/layout/vList6"/>
    <dgm:cxn modelId="{4FABB3E9-C182-364A-872D-28F5FD57EDA2}" type="presParOf" srcId="{5B444A3D-54C2-4B28-9C7B-7402F40FF59D}" destId="{316BF4D2-4CE3-46B6-90A7-ED028958E0E5}" srcOrd="1" destOrd="0" presId="urn:microsoft.com/office/officeart/2005/8/layout/vList6"/>
    <dgm:cxn modelId="{B320633B-3407-574D-B8B1-7B1185D6564B}" type="presParOf" srcId="{D6469E3D-8D57-44DA-A123-59FBA42BC226}" destId="{7123E1C8-9924-47F5-9A84-44CDC326DDA6}" srcOrd="1" destOrd="0" presId="urn:microsoft.com/office/officeart/2005/8/layout/vList6"/>
    <dgm:cxn modelId="{5195CCC6-1B1F-7243-B695-2A27C84EC5EA}" type="presParOf" srcId="{D6469E3D-8D57-44DA-A123-59FBA42BC226}" destId="{BA3098F4-C6EF-44D0-AC29-8B678BA5229B}" srcOrd="2" destOrd="0" presId="urn:microsoft.com/office/officeart/2005/8/layout/vList6"/>
    <dgm:cxn modelId="{9AABB56B-E13F-0E4A-882A-2D4A0A92E4F6}" type="presParOf" srcId="{BA3098F4-C6EF-44D0-AC29-8B678BA5229B}" destId="{851123AF-54C4-4F95-B793-DD735A13AD8E}" srcOrd="0" destOrd="0" presId="urn:microsoft.com/office/officeart/2005/8/layout/vList6"/>
    <dgm:cxn modelId="{CE33E4F2-333A-1148-AD81-8089B6A04B6E}" type="presParOf" srcId="{BA3098F4-C6EF-44D0-AC29-8B678BA5229B}" destId="{5961B2CE-2BD4-4A5A-937F-042D6F215611}" srcOrd="1" destOrd="0" presId="urn:microsoft.com/office/officeart/2005/8/layout/vList6"/>
    <dgm:cxn modelId="{C2276C9A-E929-6246-9318-432895ED8508}" type="presParOf" srcId="{D6469E3D-8D57-44DA-A123-59FBA42BC226}" destId="{3C95913B-CBA0-4119-84F3-F842D509BD44}" srcOrd="3" destOrd="0" presId="urn:microsoft.com/office/officeart/2005/8/layout/vList6"/>
    <dgm:cxn modelId="{A84E6D25-A07D-484C-9F60-1666F13C2808}" type="presParOf" srcId="{D6469E3D-8D57-44DA-A123-59FBA42BC226}" destId="{103D112B-2885-4079-8F43-5A54F6926CAF}" srcOrd="4" destOrd="0" presId="urn:microsoft.com/office/officeart/2005/8/layout/vList6"/>
    <dgm:cxn modelId="{F9342184-2890-2447-8660-A30FB6365E1A}" type="presParOf" srcId="{103D112B-2885-4079-8F43-5A54F6926CAF}" destId="{C29B0C61-4439-4FC8-8F82-7B178D0682DD}" srcOrd="0" destOrd="0" presId="urn:microsoft.com/office/officeart/2005/8/layout/vList6"/>
    <dgm:cxn modelId="{C50F968D-BF68-AF42-BB40-7AB15954DF32}" type="presParOf" srcId="{103D112B-2885-4079-8F43-5A54F6926CAF}" destId="{E0610DA3-D2CF-4DFD-A463-3FBCB0BD5DD0}" srcOrd="1" destOrd="0" presId="urn:microsoft.com/office/officeart/2005/8/layout/vList6"/>
    <dgm:cxn modelId="{BFDEF318-F1E0-5F45-9D20-20061B77FA86}" type="presParOf" srcId="{D6469E3D-8D57-44DA-A123-59FBA42BC226}" destId="{2741F6E4-7CE8-4479-B03B-506E9CD03D9A}" srcOrd="5" destOrd="0" presId="urn:microsoft.com/office/officeart/2005/8/layout/vList6"/>
    <dgm:cxn modelId="{09E62F44-E4E6-C543-8072-62EC5A2940AF}" type="presParOf" srcId="{D6469E3D-8D57-44DA-A123-59FBA42BC226}" destId="{9126372D-B109-4444-AD3F-AD869D310B8F}" srcOrd="6" destOrd="0" presId="urn:microsoft.com/office/officeart/2005/8/layout/vList6"/>
    <dgm:cxn modelId="{26F6541E-236C-4642-8CC6-567618133AB9}" type="presParOf" srcId="{9126372D-B109-4444-AD3F-AD869D310B8F}" destId="{775D4633-3D2F-41A2-9CB7-DFF9A8039C4E}" srcOrd="0" destOrd="0" presId="urn:microsoft.com/office/officeart/2005/8/layout/vList6"/>
    <dgm:cxn modelId="{DE6F9B5C-A9F5-014A-AD9E-ECFCEF4C62F0}" type="presParOf" srcId="{9126372D-B109-4444-AD3F-AD869D310B8F}" destId="{3038363A-27F4-4130-82C3-766482BB059B}" srcOrd="1" destOrd="0" presId="urn:microsoft.com/office/officeart/2005/8/layout/vList6"/>
    <dgm:cxn modelId="{03C7D6EB-A2CB-9E40-A43F-1B6663A13B76}" type="presParOf" srcId="{D6469E3D-8D57-44DA-A123-59FBA42BC226}" destId="{2060F01A-D0DC-4706-AC98-92380C4DCAD9}" srcOrd="7" destOrd="0" presId="urn:microsoft.com/office/officeart/2005/8/layout/vList6"/>
    <dgm:cxn modelId="{64CF757F-F525-7145-A4AF-FC9A7B84BD30}" type="presParOf" srcId="{D6469E3D-8D57-44DA-A123-59FBA42BC226}" destId="{7077C9D3-5961-4FB1-951C-A74C1192A9A0}" srcOrd="8" destOrd="0" presId="urn:microsoft.com/office/officeart/2005/8/layout/vList6"/>
    <dgm:cxn modelId="{8D63256A-7E84-BD46-88DC-D68E481EB146}" type="presParOf" srcId="{7077C9D3-5961-4FB1-951C-A74C1192A9A0}" destId="{D6CD0919-3241-40B0-B543-51167E61FE26}" srcOrd="0" destOrd="0" presId="urn:microsoft.com/office/officeart/2005/8/layout/vList6"/>
    <dgm:cxn modelId="{89C237D3-4D46-3344-9F73-35A7EFC94778}" type="presParOf" srcId="{7077C9D3-5961-4FB1-951C-A74C1192A9A0}" destId="{74F346B2-37E1-436F-A647-B53D37EC934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48AA6-052A-484A-8AE6-1375BE23B54F}" type="doc">
      <dgm:prSet loTypeId="urn:microsoft.com/office/officeart/2005/8/layout/hProcess7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E168017C-EB25-4A95-890D-F5140363B1E7}">
      <dgm:prSet/>
      <dgm:spPr/>
      <dgm:t>
        <a:bodyPr/>
        <a:lstStyle/>
        <a:p>
          <a:pPr rtl="0"/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C9E5EE-09B1-44A0-A450-4EAF8DC5F3E9}" type="parTrans" cxnId="{3D9DD552-2A70-46BE-9686-5121E9FC647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35D109-4BA2-4B36-A761-2CDE1571655A}" type="sibTrans" cxnId="{3D9DD552-2A70-46BE-9686-5121E9FC647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4E59F2-8F12-4166-B63E-14C9109D56AF}">
      <dgm:prSet custT="1"/>
      <dgm:spPr/>
      <dgm:t>
        <a:bodyPr/>
        <a:lstStyle/>
        <a:p>
          <a:pPr algn="just" rtl="0"/>
          <a:r>
            <a: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第二級</a:t>
          </a:r>
          <a:r>
            <a: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是把重點放在建立基本的項目管理控制，這些項目包含需求管理、軟體專案企劃、軟體專案的跟蹤和監督、軟體轉包委外管理、軟體品質保證和軟體組態管理。</a:t>
          </a:r>
        </a:p>
      </dgm:t>
    </dgm:pt>
    <dgm:pt modelId="{B2C04C7B-8162-4E29-ABB7-2EE2242BF4D9}" type="parTrans" cxnId="{48526B54-6167-4006-866B-872A15F240A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204758-FCAF-42E8-9D8F-4B8D20F712FE}" type="sibTrans" cxnId="{48526B54-6167-4006-866B-872A15F240A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49BCF1-8460-4178-8FA9-38098D4AEBA3}">
      <dgm:prSet/>
      <dgm:spPr/>
      <dgm:t>
        <a:bodyPr/>
        <a:lstStyle/>
        <a:p>
          <a:pPr rtl="0"/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9C7E27-871C-40BC-81FF-000DE0917CEF}" type="parTrans" cxnId="{A05620DF-06A7-438B-97A7-0EB4D789A1D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72616C-2E46-4AAA-ADD1-A0BE196D49F7}" type="sibTrans" cxnId="{A05620DF-06A7-438B-97A7-0EB4D789A1D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4A3851-D31A-40F2-A4BE-6D00BADAA21C}">
      <dgm:prSet custT="1"/>
      <dgm:spPr/>
      <dgm:t>
        <a:bodyPr/>
        <a:lstStyle/>
        <a:p>
          <a:pPr algn="just" rtl="0"/>
          <a:r>
            <a: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第三級</a:t>
          </a:r>
          <a:r>
            <a: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訴求則是著眼於專案以及組織本身。整個組織必須能夠鋪陳好實行軟體工程的環境，使得軟體的開發及管理有一致性</a:t>
          </a:r>
          <a:r>
            <a: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</a:p>
      </dgm:t>
    </dgm:pt>
    <dgm:pt modelId="{5EA6E2D2-F52B-497A-9D2F-37805F243294}" type="parTrans" cxnId="{6051B979-F1CD-4061-928C-A838EA611D9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20C567-6234-4E98-91D0-0C6BDE3E47CE}" type="sibTrans" cxnId="{6051B979-F1CD-4061-928C-A838EA611D9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4F824B4-075D-4C50-9AF7-472B121A10E7}" type="pres">
      <dgm:prSet presAssocID="{0F948AA6-052A-484A-8AE6-1375BE23B54F}" presName="Name0" presStyleCnt="0">
        <dgm:presLayoutVars>
          <dgm:dir/>
          <dgm:animLvl val="lvl"/>
          <dgm:resizeHandles val="exact"/>
        </dgm:presLayoutVars>
      </dgm:prSet>
      <dgm:spPr/>
    </dgm:pt>
    <dgm:pt modelId="{F8BB3231-0974-461D-9F23-304FCCD0A07A}" type="pres">
      <dgm:prSet presAssocID="{E168017C-EB25-4A95-890D-F5140363B1E7}" presName="compositeNode" presStyleCnt="0">
        <dgm:presLayoutVars>
          <dgm:bulletEnabled val="1"/>
        </dgm:presLayoutVars>
      </dgm:prSet>
      <dgm:spPr/>
    </dgm:pt>
    <dgm:pt modelId="{E1991FA4-0B16-48AC-B6D7-178C2EA9E130}" type="pres">
      <dgm:prSet presAssocID="{E168017C-EB25-4A95-890D-F5140363B1E7}" presName="bgRect" presStyleLbl="node1" presStyleIdx="0" presStyleCnt="2"/>
      <dgm:spPr/>
    </dgm:pt>
    <dgm:pt modelId="{59E872C4-0754-415A-9DFA-94125B6ADA25}" type="pres">
      <dgm:prSet presAssocID="{E168017C-EB25-4A95-890D-F5140363B1E7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8F76F084-C246-4304-B065-B24A38E8D377}" type="pres">
      <dgm:prSet presAssocID="{E168017C-EB25-4A95-890D-F5140363B1E7}" presName="childNode" presStyleLbl="node1" presStyleIdx="0" presStyleCnt="2">
        <dgm:presLayoutVars>
          <dgm:bulletEnabled val="1"/>
        </dgm:presLayoutVars>
      </dgm:prSet>
      <dgm:spPr/>
    </dgm:pt>
    <dgm:pt modelId="{49F16905-ED07-418F-9A15-4D6BD19122E2}" type="pres">
      <dgm:prSet presAssocID="{7C35D109-4BA2-4B36-A761-2CDE1571655A}" presName="hSp" presStyleCnt="0"/>
      <dgm:spPr/>
    </dgm:pt>
    <dgm:pt modelId="{3E0B84C6-396E-4965-95A6-3FCA3A0F2E5D}" type="pres">
      <dgm:prSet presAssocID="{7C35D109-4BA2-4B36-A761-2CDE1571655A}" presName="vProcSp" presStyleCnt="0"/>
      <dgm:spPr/>
    </dgm:pt>
    <dgm:pt modelId="{BDCB6371-C1AE-4C31-B49B-4E69AAB90655}" type="pres">
      <dgm:prSet presAssocID="{7C35D109-4BA2-4B36-A761-2CDE1571655A}" presName="vSp1" presStyleCnt="0"/>
      <dgm:spPr/>
    </dgm:pt>
    <dgm:pt modelId="{15BCEE6F-6DBF-4E79-9057-520CCF77C203}" type="pres">
      <dgm:prSet presAssocID="{7C35D109-4BA2-4B36-A761-2CDE1571655A}" presName="simulatedConn" presStyleLbl="solidFgAcc1" presStyleIdx="0" presStyleCnt="1"/>
      <dgm:spPr/>
    </dgm:pt>
    <dgm:pt modelId="{FCFD5F3D-615A-4D0B-8BF1-E682A7AD0617}" type="pres">
      <dgm:prSet presAssocID="{7C35D109-4BA2-4B36-A761-2CDE1571655A}" presName="vSp2" presStyleCnt="0"/>
      <dgm:spPr/>
    </dgm:pt>
    <dgm:pt modelId="{EEB0539F-C62B-4BE4-A99B-023DB32A53FE}" type="pres">
      <dgm:prSet presAssocID="{7C35D109-4BA2-4B36-A761-2CDE1571655A}" presName="sibTrans" presStyleCnt="0"/>
      <dgm:spPr/>
    </dgm:pt>
    <dgm:pt modelId="{74D6FC2C-26D2-406B-8E82-8CF50EF35972}" type="pres">
      <dgm:prSet presAssocID="{2749BCF1-8460-4178-8FA9-38098D4AEBA3}" presName="compositeNode" presStyleCnt="0">
        <dgm:presLayoutVars>
          <dgm:bulletEnabled val="1"/>
        </dgm:presLayoutVars>
      </dgm:prSet>
      <dgm:spPr/>
    </dgm:pt>
    <dgm:pt modelId="{BBBAAD79-CC0A-4BC6-BBFE-6F5A2A459D51}" type="pres">
      <dgm:prSet presAssocID="{2749BCF1-8460-4178-8FA9-38098D4AEBA3}" presName="bgRect" presStyleLbl="node1" presStyleIdx="1" presStyleCnt="2"/>
      <dgm:spPr/>
    </dgm:pt>
    <dgm:pt modelId="{337608BB-A018-43BC-83A9-B83133D2CDBF}" type="pres">
      <dgm:prSet presAssocID="{2749BCF1-8460-4178-8FA9-38098D4AEBA3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9B9A28C6-1BD1-4E7C-A500-EE6710363DAE}" type="pres">
      <dgm:prSet presAssocID="{2749BCF1-8460-4178-8FA9-38098D4AEBA3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B32E7428-6109-FB4F-99E6-B93931879024}" type="presOf" srcId="{B34A3851-D31A-40F2-A4BE-6D00BADAA21C}" destId="{9B9A28C6-1BD1-4E7C-A500-EE6710363DAE}" srcOrd="0" destOrd="0" presId="urn:microsoft.com/office/officeart/2005/8/layout/hProcess7"/>
    <dgm:cxn modelId="{66D12837-A509-734F-95B4-62F3AF1F7CB6}" type="presOf" srcId="{E168017C-EB25-4A95-890D-F5140363B1E7}" destId="{E1991FA4-0B16-48AC-B6D7-178C2EA9E130}" srcOrd="0" destOrd="0" presId="urn:microsoft.com/office/officeart/2005/8/layout/hProcess7"/>
    <dgm:cxn modelId="{2E16DA66-66A4-6E4B-92F4-59D4653766FB}" type="presOf" srcId="{0F948AA6-052A-484A-8AE6-1375BE23B54F}" destId="{A4F824B4-075D-4C50-9AF7-472B121A10E7}" srcOrd="0" destOrd="0" presId="urn:microsoft.com/office/officeart/2005/8/layout/hProcess7"/>
    <dgm:cxn modelId="{3D9DD552-2A70-46BE-9686-5121E9FC647D}" srcId="{0F948AA6-052A-484A-8AE6-1375BE23B54F}" destId="{E168017C-EB25-4A95-890D-F5140363B1E7}" srcOrd="0" destOrd="0" parTransId="{ADC9E5EE-09B1-44A0-A450-4EAF8DC5F3E9}" sibTransId="{7C35D109-4BA2-4B36-A761-2CDE1571655A}"/>
    <dgm:cxn modelId="{48526B54-6167-4006-866B-872A15F240AE}" srcId="{E168017C-EB25-4A95-890D-F5140363B1E7}" destId="{DF4E59F2-8F12-4166-B63E-14C9109D56AF}" srcOrd="0" destOrd="0" parTransId="{B2C04C7B-8162-4E29-ABB7-2EE2242BF4D9}" sibTransId="{4B204758-FCAF-42E8-9D8F-4B8D20F712FE}"/>
    <dgm:cxn modelId="{6051B979-F1CD-4061-928C-A838EA611D9A}" srcId="{2749BCF1-8460-4178-8FA9-38098D4AEBA3}" destId="{B34A3851-D31A-40F2-A4BE-6D00BADAA21C}" srcOrd="0" destOrd="0" parTransId="{5EA6E2D2-F52B-497A-9D2F-37805F243294}" sibTransId="{1E20C567-6234-4E98-91D0-0C6BDE3E47CE}"/>
    <dgm:cxn modelId="{A6C0A288-17D7-D74F-A388-3A9425DD236A}" type="presOf" srcId="{DF4E59F2-8F12-4166-B63E-14C9109D56AF}" destId="{8F76F084-C246-4304-B065-B24A38E8D377}" srcOrd="0" destOrd="0" presId="urn:microsoft.com/office/officeart/2005/8/layout/hProcess7"/>
    <dgm:cxn modelId="{3737BB95-E82D-C944-935B-48CAB64B0236}" type="presOf" srcId="{2749BCF1-8460-4178-8FA9-38098D4AEBA3}" destId="{BBBAAD79-CC0A-4BC6-BBFE-6F5A2A459D51}" srcOrd="0" destOrd="0" presId="urn:microsoft.com/office/officeart/2005/8/layout/hProcess7"/>
    <dgm:cxn modelId="{FBF6CEA1-D70F-114B-AFD9-92E333466C0E}" type="presOf" srcId="{E168017C-EB25-4A95-890D-F5140363B1E7}" destId="{59E872C4-0754-415A-9DFA-94125B6ADA25}" srcOrd="1" destOrd="0" presId="urn:microsoft.com/office/officeart/2005/8/layout/hProcess7"/>
    <dgm:cxn modelId="{A05620DF-06A7-438B-97A7-0EB4D789A1DA}" srcId="{0F948AA6-052A-484A-8AE6-1375BE23B54F}" destId="{2749BCF1-8460-4178-8FA9-38098D4AEBA3}" srcOrd="1" destOrd="0" parTransId="{749C7E27-871C-40BC-81FF-000DE0917CEF}" sibTransId="{7772616C-2E46-4AAA-ADD1-A0BE196D49F7}"/>
    <dgm:cxn modelId="{2924B2F1-7F9B-7546-85A4-294C8F9A4585}" type="presOf" srcId="{2749BCF1-8460-4178-8FA9-38098D4AEBA3}" destId="{337608BB-A018-43BC-83A9-B83133D2CDBF}" srcOrd="1" destOrd="0" presId="urn:microsoft.com/office/officeart/2005/8/layout/hProcess7"/>
    <dgm:cxn modelId="{1AB9B9C1-1134-714E-B905-4004E9B57042}" type="presParOf" srcId="{A4F824B4-075D-4C50-9AF7-472B121A10E7}" destId="{F8BB3231-0974-461D-9F23-304FCCD0A07A}" srcOrd="0" destOrd="0" presId="urn:microsoft.com/office/officeart/2005/8/layout/hProcess7"/>
    <dgm:cxn modelId="{351C203D-C7BB-3A49-80DC-BC3F3C68C76D}" type="presParOf" srcId="{F8BB3231-0974-461D-9F23-304FCCD0A07A}" destId="{E1991FA4-0B16-48AC-B6D7-178C2EA9E130}" srcOrd="0" destOrd="0" presId="urn:microsoft.com/office/officeart/2005/8/layout/hProcess7"/>
    <dgm:cxn modelId="{C4BF1F19-B922-D04A-BC85-17AC1EB31525}" type="presParOf" srcId="{F8BB3231-0974-461D-9F23-304FCCD0A07A}" destId="{59E872C4-0754-415A-9DFA-94125B6ADA25}" srcOrd="1" destOrd="0" presId="urn:microsoft.com/office/officeart/2005/8/layout/hProcess7"/>
    <dgm:cxn modelId="{04BCEC8F-6456-634B-90FE-99741144E226}" type="presParOf" srcId="{F8BB3231-0974-461D-9F23-304FCCD0A07A}" destId="{8F76F084-C246-4304-B065-B24A38E8D377}" srcOrd="2" destOrd="0" presId="urn:microsoft.com/office/officeart/2005/8/layout/hProcess7"/>
    <dgm:cxn modelId="{6E60B444-1307-F044-B4F7-F432B3153C5F}" type="presParOf" srcId="{A4F824B4-075D-4C50-9AF7-472B121A10E7}" destId="{49F16905-ED07-418F-9A15-4D6BD19122E2}" srcOrd="1" destOrd="0" presId="urn:microsoft.com/office/officeart/2005/8/layout/hProcess7"/>
    <dgm:cxn modelId="{BB0B68CD-E128-BD4F-81BF-D2F498F52D26}" type="presParOf" srcId="{A4F824B4-075D-4C50-9AF7-472B121A10E7}" destId="{3E0B84C6-396E-4965-95A6-3FCA3A0F2E5D}" srcOrd="2" destOrd="0" presId="urn:microsoft.com/office/officeart/2005/8/layout/hProcess7"/>
    <dgm:cxn modelId="{8C235249-D463-7246-808F-710B854F3645}" type="presParOf" srcId="{3E0B84C6-396E-4965-95A6-3FCA3A0F2E5D}" destId="{BDCB6371-C1AE-4C31-B49B-4E69AAB90655}" srcOrd="0" destOrd="0" presId="urn:microsoft.com/office/officeart/2005/8/layout/hProcess7"/>
    <dgm:cxn modelId="{8CFF469B-B90D-0A42-B17C-FCDAF59D8C3C}" type="presParOf" srcId="{3E0B84C6-396E-4965-95A6-3FCA3A0F2E5D}" destId="{15BCEE6F-6DBF-4E79-9057-520CCF77C203}" srcOrd="1" destOrd="0" presId="urn:microsoft.com/office/officeart/2005/8/layout/hProcess7"/>
    <dgm:cxn modelId="{8803584B-EFE8-554F-8810-F159518B6546}" type="presParOf" srcId="{3E0B84C6-396E-4965-95A6-3FCA3A0F2E5D}" destId="{FCFD5F3D-615A-4D0B-8BF1-E682A7AD0617}" srcOrd="2" destOrd="0" presId="urn:microsoft.com/office/officeart/2005/8/layout/hProcess7"/>
    <dgm:cxn modelId="{E74C334A-7306-E44C-8C46-C2CF6AC487F1}" type="presParOf" srcId="{A4F824B4-075D-4C50-9AF7-472B121A10E7}" destId="{EEB0539F-C62B-4BE4-A99B-023DB32A53FE}" srcOrd="3" destOrd="0" presId="urn:microsoft.com/office/officeart/2005/8/layout/hProcess7"/>
    <dgm:cxn modelId="{E253E07B-0BD7-DE4E-BD77-5C7F28EFDEB0}" type="presParOf" srcId="{A4F824B4-075D-4C50-9AF7-472B121A10E7}" destId="{74D6FC2C-26D2-406B-8E82-8CF50EF35972}" srcOrd="4" destOrd="0" presId="urn:microsoft.com/office/officeart/2005/8/layout/hProcess7"/>
    <dgm:cxn modelId="{FF423AAB-20C3-454E-BCB8-8012978591E9}" type="presParOf" srcId="{74D6FC2C-26D2-406B-8E82-8CF50EF35972}" destId="{BBBAAD79-CC0A-4BC6-BBFE-6F5A2A459D51}" srcOrd="0" destOrd="0" presId="urn:microsoft.com/office/officeart/2005/8/layout/hProcess7"/>
    <dgm:cxn modelId="{18E27284-12B7-3B41-ABFD-D0A47D529674}" type="presParOf" srcId="{74D6FC2C-26D2-406B-8E82-8CF50EF35972}" destId="{337608BB-A018-43BC-83A9-B83133D2CDBF}" srcOrd="1" destOrd="0" presId="urn:microsoft.com/office/officeart/2005/8/layout/hProcess7"/>
    <dgm:cxn modelId="{10AB6C68-D720-C746-B0DC-91EEFCA8C211}" type="presParOf" srcId="{74D6FC2C-26D2-406B-8E82-8CF50EF35972}" destId="{9B9A28C6-1BD1-4E7C-A500-EE6710363DA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948AA6-052A-484A-8AE6-1375BE23B54F}" type="doc">
      <dgm:prSet loTypeId="urn:microsoft.com/office/officeart/2005/8/layout/hProcess7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0FA27A68-4EBC-4F37-A254-D75C53A3F86E}">
      <dgm:prSet/>
      <dgm:spPr/>
      <dgm:t>
        <a:bodyPr/>
        <a:lstStyle/>
        <a:p>
          <a:pPr rtl="0"/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C7EE60-1B93-4915-83A4-67A7F729057C}" type="parTrans" cxnId="{65DFE4D4-C5F2-47DC-8F4D-B044CECCC83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0C9ED7-3383-47AE-A338-CE1335419795}" type="sibTrans" cxnId="{65DFE4D4-C5F2-47DC-8F4D-B044CECCC83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48C70A-6026-4C9F-83A4-0A2BCD769679}">
      <dgm:prSet custT="1"/>
      <dgm:spPr/>
      <dgm:t>
        <a:bodyPr/>
        <a:lstStyle/>
        <a:p>
          <a:pPr algn="just" rtl="0" hangingPunct="0"/>
          <a:r>
            <a: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第四級</a:t>
          </a:r>
          <a:r>
            <a: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強調不論是軟體開發或者開發管理等各項目，都能量化來呈現出情況的境界。</a:t>
          </a:r>
        </a:p>
      </dgm:t>
    </dgm:pt>
    <dgm:pt modelId="{58B18064-5124-4B08-98D9-FE6BE4F7BAF3}" type="parTrans" cxnId="{89314BF1-03A2-42F9-B79F-41C1C1A9A4C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B5C180-5899-4145-8028-08496D22C39A}" type="sibTrans" cxnId="{89314BF1-03A2-42F9-B79F-41C1C1A9A4C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0133DC-8178-4AAD-A302-E80DBF8CC4E9}">
      <dgm:prSet/>
      <dgm:spPr/>
      <dgm:t>
        <a:bodyPr/>
        <a:lstStyle/>
        <a:p>
          <a:pPr rtl="0"/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225F96-AF62-40B6-8B20-7EDDB24528DD}" type="parTrans" cxnId="{0892DF5F-3C89-43B0-B1BD-D0A34C86121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BDF688-9A0A-4CE1-BB3F-07F55693DE47}" type="sibTrans" cxnId="{0892DF5F-3C89-43B0-B1BD-D0A34C86121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B656E5-874F-4C77-8254-8115A2624930}">
      <dgm:prSet custT="1"/>
      <dgm:spPr/>
      <dgm:t>
        <a:bodyPr/>
        <a:lstStyle/>
        <a:p>
          <a:pPr algn="just" rtl="0" hangingPunct="0"/>
          <a:r>
            <a: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第五級</a:t>
          </a:r>
          <a:r>
            <a: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是表達出要整個組織及企劃案都能不停地審視產生出創新想法，不斷檢討過往的缺失以避免未來失敗的發生。</a:t>
          </a:r>
        </a:p>
      </dgm:t>
    </dgm:pt>
    <dgm:pt modelId="{C300BE80-2FF2-4CFF-8E18-54466BA57D15}" type="parTrans" cxnId="{3915A29E-9CEE-4342-81BD-0B499C362AF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92E232-9576-4C6C-8256-3E20368F9B0E}" type="sibTrans" cxnId="{3915A29E-9CEE-4342-81BD-0B499C362AF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89C61C-7D9A-4C19-8644-93B6B60B3F5A}" type="pres">
      <dgm:prSet presAssocID="{0F948AA6-052A-484A-8AE6-1375BE23B54F}" presName="Name0" presStyleCnt="0">
        <dgm:presLayoutVars>
          <dgm:dir/>
          <dgm:animLvl val="lvl"/>
          <dgm:resizeHandles val="exact"/>
        </dgm:presLayoutVars>
      </dgm:prSet>
      <dgm:spPr/>
    </dgm:pt>
    <dgm:pt modelId="{558F760D-4738-441A-9BBF-6DA991C70B6F}" type="pres">
      <dgm:prSet presAssocID="{0FA27A68-4EBC-4F37-A254-D75C53A3F86E}" presName="compositeNode" presStyleCnt="0">
        <dgm:presLayoutVars>
          <dgm:bulletEnabled val="1"/>
        </dgm:presLayoutVars>
      </dgm:prSet>
      <dgm:spPr/>
    </dgm:pt>
    <dgm:pt modelId="{2952F260-9FCB-48D3-B086-D4DD2FF377C8}" type="pres">
      <dgm:prSet presAssocID="{0FA27A68-4EBC-4F37-A254-D75C53A3F86E}" presName="bgRect" presStyleLbl="node1" presStyleIdx="0" presStyleCnt="2"/>
      <dgm:spPr/>
    </dgm:pt>
    <dgm:pt modelId="{9ACA6BB2-89FE-4395-94FC-B57D9D675A2A}" type="pres">
      <dgm:prSet presAssocID="{0FA27A68-4EBC-4F37-A254-D75C53A3F86E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28703188-F784-4797-B760-52ADA5231F4E}" type="pres">
      <dgm:prSet presAssocID="{0FA27A68-4EBC-4F37-A254-D75C53A3F86E}" presName="childNode" presStyleLbl="node1" presStyleIdx="0" presStyleCnt="2">
        <dgm:presLayoutVars>
          <dgm:bulletEnabled val="1"/>
        </dgm:presLayoutVars>
      </dgm:prSet>
      <dgm:spPr/>
    </dgm:pt>
    <dgm:pt modelId="{7EC86496-AB23-4253-BAB9-4E8AA0438198}" type="pres">
      <dgm:prSet presAssocID="{CD0C9ED7-3383-47AE-A338-CE1335419795}" presName="hSp" presStyleCnt="0"/>
      <dgm:spPr/>
    </dgm:pt>
    <dgm:pt modelId="{AEE879E1-AA56-4CBD-9BAA-7248B5C3D101}" type="pres">
      <dgm:prSet presAssocID="{CD0C9ED7-3383-47AE-A338-CE1335419795}" presName="vProcSp" presStyleCnt="0"/>
      <dgm:spPr/>
    </dgm:pt>
    <dgm:pt modelId="{6E6247D1-E914-4FCF-BCE4-CB066609F383}" type="pres">
      <dgm:prSet presAssocID="{CD0C9ED7-3383-47AE-A338-CE1335419795}" presName="vSp1" presStyleCnt="0"/>
      <dgm:spPr/>
    </dgm:pt>
    <dgm:pt modelId="{5FEB4ED5-AE65-411C-88F5-110B9A5A6297}" type="pres">
      <dgm:prSet presAssocID="{CD0C9ED7-3383-47AE-A338-CE1335419795}" presName="simulatedConn" presStyleLbl="solidFgAcc1" presStyleIdx="0" presStyleCnt="1"/>
      <dgm:spPr/>
    </dgm:pt>
    <dgm:pt modelId="{71421434-4024-4F28-91BD-2188034D7A83}" type="pres">
      <dgm:prSet presAssocID="{CD0C9ED7-3383-47AE-A338-CE1335419795}" presName="vSp2" presStyleCnt="0"/>
      <dgm:spPr/>
    </dgm:pt>
    <dgm:pt modelId="{B1A86098-72E8-4B32-B82D-750EDB0C110A}" type="pres">
      <dgm:prSet presAssocID="{CD0C9ED7-3383-47AE-A338-CE1335419795}" presName="sibTrans" presStyleCnt="0"/>
      <dgm:spPr/>
    </dgm:pt>
    <dgm:pt modelId="{4F5E3939-6ECE-4FC9-8B6C-A662B538E7DD}" type="pres">
      <dgm:prSet presAssocID="{D30133DC-8178-4AAD-A302-E80DBF8CC4E9}" presName="compositeNode" presStyleCnt="0">
        <dgm:presLayoutVars>
          <dgm:bulletEnabled val="1"/>
        </dgm:presLayoutVars>
      </dgm:prSet>
      <dgm:spPr/>
    </dgm:pt>
    <dgm:pt modelId="{E0C070BA-CB58-4F38-AE13-2BB27962C5B4}" type="pres">
      <dgm:prSet presAssocID="{D30133DC-8178-4AAD-A302-E80DBF8CC4E9}" presName="bgRect" presStyleLbl="node1" presStyleIdx="1" presStyleCnt="2"/>
      <dgm:spPr/>
    </dgm:pt>
    <dgm:pt modelId="{10324CC6-9F33-48F9-81A6-62B86D4159F5}" type="pres">
      <dgm:prSet presAssocID="{D30133DC-8178-4AAD-A302-E80DBF8CC4E9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D7F8C71A-38D5-454B-8F71-03A8C1EF57AD}" type="pres">
      <dgm:prSet presAssocID="{D30133DC-8178-4AAD-A302-E80DBF8CC4E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95091E38-5534-AA43-A6B2-197941E3B51F}" type="presOf" srcId="{4D48C70A-6026-4C9F-83A4-0A2BCD769679}" destId="{28703188-F784-4797-B760-52ADA5231F4E}" srcOrd="0" destOrd="0" presId="urn:microsoft.com/office/officeart/2005/8/layout/hProcess7"/>
    <dgm:cxn modelId="{5129695B-5F45-E740-9F8E-397BD23EAD31}" type="presOf" srcId="{0F948AA6-052A-484A-8AE6-1375BE23B54F}" destId="{0E89C61C-7D9A-4C19-8644-93B6B60B3F5A}" srcOrd="0" destOrd="0" presId="urn:microsoft.com/office/officeart/2005/8/layout/hProcess7"/>
    <dgm:cxn modelId="{F2C22B5E-72DA-DA49-BC09-803418ED7D24}" type="presOf" srcId="{0FA27A68-4EBC-4F37-A254-D75C53A3F86E}" destId="{2952F260-9FCB-48D3-B086-D4DD2FF377C8}" srcOrd="0" destOrd="0" presId="urn:microsoft.com/office/officeart/2005/8/layout/hProcess7"/>
    <dgm:cxn modelId="{0892DF5F-3C89-43B0-B1BD-D0A34C86121A}" srcId="{0F948AA6-052A-484A-8AE6-1375BE23B54F}" destId="{D30133DC-8178-4AAD-A302-E80DBF8CC4E9}" srcOrd="1" destOrd="0" parTransId="{72225F96-AF62-40B6-8B20-7EDDB24528DD}" sibTransId="{F1BDF688-9A0A-4CE1-BB3F-07F55693DE47}"/>
    <dgm:cxn modelId="{9BC8DF6E-624B-354F-8000-DA8E3E55BBDB}" type="presOf" srcId="{0FA27A68-4EBC-4F37-A254-D75C53A3F86E}" destId="{9ACA6BB2-89FE-4395-94FC-B57D9D675A2A}" srcOrd="1" destOrd="0" presId="urn:microsoft.com/office/officeart/2005/8/layout/hProcess7"/>
    <dgm:cxn modelId="{3C60ED94-527F-F64C-A3FB-2EDFE437F25F}" type="presOf" srcId="{D30133DC-8178-4AAD-A302-E80DBF8CC4E9}" destId="{E0C070BA-CB58-4F38-AE13-2BB27962C5B4}" srcOrd="0" destOrd="0" presId="urn:microsoft.com/office/officeart/2005/8/layout/hProcess7"/>
    <dgm:cxn modelId="{3915A29E-9CEE-4342-81BD-0B499C362AF3}" srcId="{D30133DC-8178-4AAD-A302-E80DBF8CC4E9}" destId="{42B656E5-874F-4C77-8254-8115A2624930}" srcOrd="0" destOrd="0" parTransId="{C300BE80-2FF2-4CFF-8E18-54466BA57D15}" sibTransId="{7E92E232-9576-4C6C-8256-3E20368F9B0E}"/>
    <dgm:cxn modelId="{08B896C3-D6A4-AE4E-89FA-D4DD8D44B0B9}" type="presOf" srcId="{42B656E5-874F-4C77-8254-8115A2624930}" destId="{D7F8C71A-38D5-454B-8F71-03A8C1EF57AD}" srcOrd="0" destOrd="0" presId="urn:microsoft.com/office/officeart/2005/8/layout/hProcess7"/>
    <dgm:cxn modelId="{65DFE4D4-C5F2-47DC-8F4D-B044CECCC831}" srcId="{0F948AA6-052A-484A-8AE6-1375BE23B54F}" destId="{0FA27A68-4EBC-4F37-A254-D75C53A3F86E}" srcOrd="0" destOrd="0" parTransId="{08C7EE60-1B93-4915-83A4-67A7F729057C}" sibTransId="{CD0C9ED7-3383-47AE-A338-CE1335419795}"/>
    <dgm:cxn modelId="{89314BF1-03A2-42F9-B79F-41C1C1A9A4C6}" srcId="{0FA27A68-4EBC-4F37-A254-D75C53A3F86E}" destId="{4D48C70A-6026-4C9F-83A4-0A2BCD769679}" srcOrd="0" destOrd="0" parTransId="{58B18064-5124-4B08-98D9-FE6BE4F7BAF3}" sibTransId="{ADB5C180-5899-4145-8028-08496D22C39A}"/>
    <dgm:cxn modelId="{ED1E7EF1-FD8A-3B45-945F-CD8104951AF8}" type="presOf" srcId="{D30133DC-8178-4AAD-A302-E80DBF8CC4E9}" destId="{10324CC6-9F33-48F9-81A6-62B86D4159F5}" srcOrd="1" destOrd="0" presId="urn:microsoft.com/office/officeart/2005/8/layout/hProcess7"/>
    <dgm:cxn modelId="{01013975-D289-E14B-AEE1-3682F94A0149}" type="presParOf" srcId="{0E89C61C-7D9A-4C19-8644-93B6B60B3F5A}" destId="{558F760D-4738-441A-9BBF-6DA991C70B6F}" srcOrd="0" destOrd="0" presId="urn:microsoft.com/office/officeart/2005/8/layout/hProcess7"/>
    <dgm:cxn modelId="{1410CA83-9F6C-A644-8D97-F716941521DA}" type="presParOf" srcId="{558F760D-4738-441A-9BBF-6DA991C70B6F}" destId="{2952F260-9FCB-48D3-B086-D4DD2FF377C8}" srcOrd="0" destOrd="0" presId="urn:microsoft.com/office/officeart/2005/8/layout/hProcess7"/>
    <dgm:cxn modelId="{EBDE0CA8-E92B-204F-82C2-99C54DAED4FF}" type="presParOf" srcId="{558F760D-4738-441A-9BBF-6DA991C70B6F}" destId="{9ACA6BB2-89FE-4395-94FC-B57D9D675A2A}" srcOrd="1" destOrd="0" presId="urn:microsoft.com/office/officeart/2005/8/layout/hProcess7"/>
    <dgm:cxn modelId="{0111EA2D-E728-F640-AD74-705F8DA7EA72}" type="presParOf" srcId="{558F760D-4738-441A-9BBF-6DA991C70B6F}" destId="{28703188-F784-4797-B760-52ADA5231F4E}" srcOrd="2" destOrd="0" presId="urn:microsoft.com/office/officeart/2005/8/layout/hProcess7"/>
    <dgm:cxn modelId="{22E04593-9315-EE47-9B44-22EDBF57210B}" type="presParOf" srcId="{0E89C61C-7D9A-4C19-8644-93B6B60B3F5A}" destId="{7EC86496-AB23-4253-BAB9-4E8AA0438198}" srcOrd="1" destOrd="0" presId="urn:microsoft.com/office/officeart/2005/8/layout/hProcess7"/>
    <dgm:cxn modelId="{FA17D277-05E5-2E40-B5DB-8DAD9166B718}" type="presParOf" srcId="{0E89C61C-7D9A-4C19-8644-93B6B60B3F5A}" destId="{AEE879E1-AA56-4CBD-9BAA-7248B5C3D101}" srcOrd="2" destOrd="0" presId="urn:microsoft.com/office/officeart/2005/8/layout/hProcess7"/>
    <dgm:cxn modelId="{350A5F8A-3211-714B-9CC0-F2426F4ACFF4}" type="presParOf" srcId="{AEE879E1-AA56-4CBD-9BAA-7248B5C3D101}" destId="{6E6247D1-E914-4FCF-BCE4-CB066609F383}" srcOrd="0" destOrd="0" presId="urn:microsoft.com/office/officeart/2005/8/layout/hProcess7"/>
    <dgm:cxn modelId="{8F38726B-B900-8B48-ABAB-3AF660E26A78}" type="presParOf" srcId="{AEE879E1-AA56-4CBD-9BAA-7248B5C3D101}" destId="{5FEB4ED5-AE65-411C-88F5-110B9A5A6297}" srcOrd="1" destOrd="0" presId="urn:microsoft.com/office/officeart/2005/8/layout/hProcess7"/>
    <dgm:cxn modelId="{FDA9B145-7B24-E14A-91C7-87A8D6122F5F}" type="presParOf" srcId="{AEE879E1-AA56-4CBD-9BAA-7248B5C3D101}" destId="{71421434-4024-4F28-91BD-2188034D7A83}" srcOrd="2" destOrd="0" presId="urn:microsoft.com/office/officeart/2005/8/layout/hProcess7"/>
    <dgm:cxn modelId="{CF95AAD4-936E-264F-A390-DFE1E40457BD}" type="presParOf" srcId="{0E89C61C-7D9A-4C19-8644-93B6B60B3F5A}" destId="{B1A86098-72E8-4B32-B82D-750EDB0C110A}" srcOrd="3" destOrd="0" presId="urn:microsoft.com/office/officeart/2005/8/layout/hProcess7"/>
    <dgm:cxn modelId="{CBB57A05-801F-5F4C-823C-218E02DE0ADA}" type="presParOf" srcId="{0E89C61C-7D9A-4C19-8644-93B6B60B3F5A}" destId="{4F5E3939-6ECE-4FC9-8B6C-A662B538E7DD}" srcOrd="4" destOrd="0" presId="urn:microsoft.com/office/officeart/2005/8/layout/hProcess7"/>
    <dgm:cxn modelId="{A8B1D72F-C1E8-624D-93BA-D0B075E7743A}" type="presParOf" srcId="{4F5E3939-6ECE-4FC9-8B6C-A662B538E7DD}" destId="{E0C070BA-CB58-4F38-AE13-2BB27962C5B4}" srcOrd="0" destOrd="0" presId="urn:microsoft.com/office/officeart/2005/8/layout/hProcess7"/>
    <dgm:cxn modelId="{D7405265-0E64-1640-8A48-AE5CECED34F9}" type="presParOf" srcId="{4F5E3939-6ECE-4FC9-8B6C-A662B538E7DD}" destId="{10324CC6-9F33-48F9-81A6-62B86D4159F5}" srcOrd="1" destOrd="0" presId="urn:microsoft.com/office/officeart/2005/8/layout/hProcess7"/>
    <dgm:cxn modelId="{5C61CF00-A1C0-654E-9B4B-35F1092A3F77}" type="presParOf" srcId="{4F5E3939-6ECE-4FC9-8B6C-A662B538E7DD}" destId="{D7F8C71A-38D5-454B-8F71-03A8C1EF57A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BF4D2-4CE3-46B6-90A7-ED028958E0E5}">
      <dsp:nvSpPr>
        <dsp:cNvPr id="0" name=""/>
        <dsp:cNvSpPr/>
      </dsp:nvSpPr>
      <dsp:spPr>
        <a:xfrm>
          <a:off x="2468880" y="1002"/>
          <a:ext cx="3703320" cy="5429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初級（</a:t>
          </a:r>
          <a:r>
            <a:rPr lang="en-US" altLang="zh-TW" sz="1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Initial</a:t>
          </a:r>
          <a:r>
            <a:rPr lang="zh-TW" altLang="en-US" sz="1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</a:p>
      </dsp:txBody>
      <dsp:txXfrm>
        <a:off x="2468880" y="68865"/>
        <a:ext cx="3499730" cy="407180"/>
      </dsp:txXfrm>
    </dsp:sp>
    <dsp:sp modelId="{C519A2F7-0CF8-4E1E-A4DF-010CE9E49668}">
      <dsp:nvSpPr>
        <dsp:cNvPr id="0" name=""/>
        <dsp:cNvSpPr/>
      </dsp:nvSpPr>
      <dsp:spPr>
        <a:xfrm>
          <a:off x="0" y="1002"/>
          <a:ext cx="2468880" cy="54290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第一級</a:t>
          </a:r>
        </a:p>
      </dsp:txBody>
      <dsp:txXfrm>
        <a:off x="26502" y="27504"/>
        <a:ext cx="2415876" cy="489902"/>
      </dsp:txXfrm>
    </dsp:sp>
    <dsp:sp modelId="{5961B2CE-2BD4-4A5A-937F-042D6F215611}">
      <dsp:nvSpPr>
        <dsp:cNvPr id="0" name=""/>
        <dsp:cNvSpPr/>
      </dsp:nvSpPr>
      <dsp:spPr>
        <a:xfrm>
          <a:off x="2468880" y="598199"/>
          <a:ext cx="3703320" cy="5429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507285"/>
            <a:satOff val="25000"/>
            <a:lumOff val="445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507285"/>
              <a:satOff val="25000"/>
              <a:lumOff val="4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可重複的（</a:t>
          </a:r>
          <a:r>
            <a:rPr lang="en-US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Repeatable</a:t>
          </a:r>
          <a:r>
            <a:rPr lang="zh-TW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zh-TW" altLang="en-US" sz="15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68880" y="666062"/>
        <a:ext cx="3499730" cy="407180"/>
      </dsp:txXfrm>
    </dsp:sp>
    <dsp:sp modelId="{851123AF-54C4-4F95-B793-DD735A13AD8E}">
      <dsp:nvSpPr>
        <dsp:cNvPr id="0" name=""/>
        <dsp:cNvSpPr/>
      </dsp:nvSpPr>
      <dsp:spPr>
        <a:xfrm>
          <a:off x="0" y="598199"/>
          <a:ext cx="2468880" cy="542906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第二級</a:t>
          </a:r>
        </a:p>
      </dsp:txBody>
      <dsp:txXfrm>
        <a:off x="26502" y="624701"/>
        <a:ext cx="2415876" cy="489902"/>
      </dsp:txXfrm>
    </dsp:sp>
    <dsp:sp modelId="{E0610DA3-D2CF-4DFD-A463-3FBCB0BD5DD0}">
      <dsp:nvSpPr>
        <dsp:cNvPr id="0" name=""/>
        <dsp:cNvSpPr/>
      </dsp:nvSpPr>
      <dsp:spPr>
        <a:xfrm>
          <a:off x="2468880" y="1195396"/>
          <a:ext cx="3703320" cy="5429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已定義的（</a:t>
          </a:r>
          <a:r>
            <a:rPr lang="en-US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Defined</a:t>
          </a:r>
          <a:r>
            <a:rPr lang="zh-TW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zh-TW" altLang="en-US" sz="15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68880" y="1263259"/>
        <a:ext cx="3499730" cy="407180"/>
      </dsp:txXfrm>
    </dsp:sp>
    <dsp:sp modelId="{C29B0C61-4439-4FC8-8F82-7B178D0682DD}">
      <dsp:nvSpPr>
        <dsp:cNvPr id="0" name=""/>
        <dsp:cNvSpPr/>
      </dsp:nvSpPr>
      <dsp:spPr>
        <a:xfrm>
          <a:off x="0" y="1195396"/>
          <a:ext cx="2468880" cy="542906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第三級</a:t>
          </a:r>
        </a:p>
      </dsp:txBody>
      <dsp:txXfrm>
        <a:off x="26502" y="1221898"/>
        <a:ext cx="2415876" cy="489902"/>
      </dsp:txXfrm>
    </dsp:sp>
    <dsp:sp modelId="{3038363A-27F4-4130-82C3-766482BB059B}">
      <dsp:nvSpPr>
        <dsp:cNvPr id="0" name=""/>
        <dsp:cNvSpPr/>
      </dsp:nvSpPr>
      <dsp:spPr>
        <a:xfrm>
          <a:off x="2468880" y="1792593"/>
          <a:ext cx="3703320" cy="5429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521856"/>
            <a:satOff val="75000"/>
            <a:lumOff val="1334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521856"/>
              <a:satOff val="75000"/>
              <a:lumOff val="13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量化管理（</a:t>
          </a:r>
          <a:r>
            <a:rPr lang="en-US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Quantitatively Managed</a:t>
          </a:r>
          <a:r>
            <a:rPr lang="zh-TW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zh-TW" altLang="en-US" sz="15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68880" y="1860456"/>
        <a:ext cx="3499730" cy="407180"/>
      </dsp:txXfrm>
    </dsp:sp>
    <dsp:sp modelId="{775D4633-3D2F-41A2-9CB7-DFF9A8039C4E}">
      <dsp:nvSpPr>
        <dsp:cNvPr id="0" name=""/>
        <dsp:cNvSpPr/>
      </dsp:nvSpPr>
      <dsp:spPr>
        <a:xfrm>
          <a:off x="0" y="1792593"/>
          <a:ext cx="2468880" cy="542906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第四級</a:t>
          </a:r>
        </a:p>
      </dsp:txBody>
      <dsp:txXfrm>
        <a:off x="26502" y="1819095"/>
        <a:ext cx="2415876" cy="489902"/>
      </dsp:txXfrm>
    </dsp:sp>
    <dsp:sp modelId="{74F346B2-37E1-436F-A647-B53D37EC9341}">
      <dsp:nvSpPr>
        <dsp:cNvPr id="0" name=""/>
        <dsp:cNvSpPr/>
      </dsp:nvSpPr>
      <dsp:spPr>
        <a:xfrm>
          <a:off x="2468880" y="2389790"/>
          <a:ext cx="3703320" cy="5429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最佳化（</a:t>
          </a:r>
          <a:r>
            <a:rPr lang="en-US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Optimizing</a:t>
          </a:r>
          <a:r>
            <a:rPr lang="zh-TW" altLang="en-US" sz="15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zh-TW" altLang="en-US" sz="15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68880" y="2457653"/>
        <a:ext cx="3499730" cy="407180"/>
      </dsp:txXfrm>
    </dsp:sp>
    <dsp:sp modelId="{D6CD0919-3241-40B0-B543-51167E61FE26}">
      <dsp:nvSpPr>
        <dsp:cNvPr id="0" name=""/>
        <dsp:cNvSpPr/>
      </dsp:nvSpPr>
      <dsp:spPr>
        <a:xfrm>
          <a:off x="0" y="2389790"/>
          <a:ext cx="2468880" cy="542906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第五級</a:t>
          </a:r>
        </a:p>
      </dsp:txBody>
      <dsp:txXfrm>
        <a:off x="26502" y="2416292"/>
        <a:ext cx="2415876" cy="489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91FA4-0B16-48AC-B6D7-178C2EA9E130}">
      <dsp:nvSpPr>
        <dsp:cNvPr id="0" name=""/>
        <dsp:cNvSpPr/>
      </dsp:nvSpPr>
      <dsp:spPr>
        <a:xfrm>
          <a:off x="1184" y="172926"/>
          <a:ext cx="3016225" cy="361947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sz="25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6200000">
        <a:off x="-1181176" y="1355287"/>
        <a:ext cx="2967966" cy="603245"/>
      </dsp:txXfrm>
    </dsp:sp>
    <dsp:sp modelId="{8F76F084-C246-4304-B065-B24A38E8D377}">
      <dsp:nvSpPr>
        <dsp:cNvPr id="0" name=""/>
        <dsp:cNvSpPr/>
      </dsp:nvSpPr>
      <dsp:spPr>
        <a:xfrm>
          <a:off x="604429" y="172926"/>
          <a:ext cx="2247088" cy="36194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第二級</a:t>
          </a:r>
          <a:r>
            <a:rPr lang="zh-TW" altLang="en-US" sz="1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是把重點放在建立基本的項目管理控制，這些項目包含需求管理、軟體專案企劃、軟體專案的跟蹤和監督、軟體轉包委外管理、軟體品質保證和軟體組態管理。</a:t>
          </a:r>
        </a:p>
      </dsp:txBody>
      <dsp:txXfrm>
        <a:off x="604429" y="172926"/>
        <a:ext cx="2247088" cy="3619470"/>
      </dsp:txXfrm>
    </dsp:sp>
    <dsp:sp modelId="{BBBAAD79-CC0A-4BC6-BBFE-6F5A2A459D51}">
      <dsp:nvSpPr>
        <dsp:cNvPr id="0" name=""/>
        <dsp:cNvSpPr/>
      </dsp:nvSpPr>
      <dsp:spPr>
        <a:xfrm>
          <a:off x="3122977" y="172926"/>
          <a:ext cx="3016225" cy="361947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sz="25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6200000">
        <a:off x="1940617" y="1355287"/>
        <a:ext cx="2967966" cy="603245"/>
      </dsp:txXfrm>
    </dsp:sp>
    <dsp:sp modelId="{15BCEE6F-6DBF-4E79-9057-520CCF77C203}">
      <dsp:nvSpPr>
        <dsp:cNvPr id="0" name=""/>
        <dsp:cNvSpPr/>
      </dsp:nvSpPr>
      <dsp:spPr>
        <a:xfrm rot="5400000">
          <a:off x="2871959" y="3051201"/>
          <a:ext cx="532198" cy="4524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A28C6-1BD1-4E7C-A500-EE6710363DAE}">
      <dsp:nvSpPr>
        <dsp:cNvPr id="0" name=""/>
        <dsp:cNvSpPr/>
      </dsp:nvSpPr>
      <dsp:spPr>
        <a:xfrm>
          <a:off x="3726223" y="172926"/>
          <a:ext cx="2247088" cy="36194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第三級</a:t>
          </a:r>
          <a:r>
            <a:rPr lang="zh-TW" altLang="en-US" sz="1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訴求則是著眼於專案以及組織本身。整個組織必須能夠鋪陳好實行軟體工程的環境，使得軟體的開發及管理有一致性</a:t>
          </a:r>
          <a:r>
            <a:rPr lang="zh-TW" altLang="en-US" sz="2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</a:p>
      </dsp:txBody>
      <dsp:txXfrm>
        <a:off x="3726223" y="172926"/>
        <a:ext cx="2247088" cy="3619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2F260-9FCB-48D3-B086-D4DD2FF377C8}">
      <dsp:nvSpPr>
        <dsp:cNvPr id="0" name=""/>
        <dsp:cNvSpPr/>
      </dsp:nvSpPr>
      <dsp:spPr>
        <a:xfrm>
          <a:off x="1093" y="0"/>
          <a:ext cx="2785475" cy="250726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sz="2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6200000">
        <a:off x="-748338" y="749431"/>
        <a:ext cx="2055958" cy="557095"/>
      </dsp:txXfrm>
    </dsp:sp>
    <dsp:sp modelId="{28703188-F784-4797-B760-52ADA5231F4E}">
      <dsp:nvSpPr>
        <dsp:cNvPr id="0" name=""/>
        <dsp:cNvSpPr/>
      </dsp:nvSpPr>
      <dsp:spPr>
        <a:xfrm>
          <a:off x="558188" y="0"/>
          <a:ext cx="2075179" cy="250726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just" defTabSz="1066800" rtl="0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第四級</a:t>
          </a:r>
          <a:r>
            <a:rPr lang="zh-TW" altLang="en-US" sz="1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強調不論是軟體開發或者開發管理等各項目，都能量化來呈現出情況的境界。</a:t>
          </a:r>
        </a:p>
      </dsp:txBody>
      <dsp:txXfrm>
        <a:off x="558188" y="0"/>
        <a:ext cx="2075179" cy="2507267"/>
      </dsp:txXfrm>
    </dsp:sp>
    <dsp:sp modelId="{E0C070BA-CB58-4F38-AE13-2BB27962C5B4}">
      <dsp:nvSpPr>
        <dsp:cNvPr id="0" name=""/>
        <dsp:cNvSpPr/>
      </dsp:nvSpPr>
      <dsp:spPr>
        <a:xfrm>
          <a:off x="2884060" y="0"/>
          <a:ext cx="2785475" cy="250726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sz="2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6200000">
        <a:off x="2134628" y="749431"/>
        <a:ext cx="2055958" cy="557095"/>
      </dsp:txXfrm>
    </dsp:sp>
    <dsp:sp modelId="{5FEB4ED5-AE65-411C-88F5-110B9A5A6297}">
      <dsp:nvSpPr>
        <dsp:cNvPr id="0" name=""/>
        <dsp:cNvSpPr/>
      </dsp:nvSpPr>
      <dsp:spPr>
        <a:xfrm rot="5400000">
          <a:off x="2713789" y="1940072"/>
          <a:ext cx="368397" cy="41782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8C71A-38D5-454B-8F71-03A8C1EF57AD}">
      <dsp:nvSpPr>
        <dsp:cNvPr id="0" name=""/>
        <dsp:cNvSpPr/>
      </dsp:nvSpPr>
      <dsp:spPr>
        <a:xfrm>
          <a:off x="3441155" y="0"/>
          <a:ext cx="2075179" cy="250726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just" defTabSz="1066800" rtl="0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第五級</a:t>
          </a:r>
          <a:r>
            <a:rPr lang="zh-TW" altLang="en-US" sz="1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是表達出要整個組織及企劃案都能不停地審視產生出創新想法，不斷檢討過往的缺失以避免未來失敗的發生。</a:t>
          </a:r>
        </a:p>
      </dsp:txBody>
      <dsp:txXfrm>
        <a:off x="3441155" y="0"/>
        <a:ext cx="2075179" cy="2507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52138-4798-A048-8682-F7EF49123C72}" type="datetimeFigureOut">
              <a:rPr kumimoji="1" lang="zh-TW" altLang="en-US" smtClean="0"/>
              <a:t>2021/12/15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B7E6-73A7-7E4B-8A8F-CC14C78F5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6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1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 userDrawn="1"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8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 userDrawn="1"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 userDrawn="1"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 userDrawn="1"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1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 userDrawn="1"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2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 userDrawn="1"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3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 userDrawn="1"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4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 userDrawn="1"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5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 userDrawn="1"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6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 userDrawn="1"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7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 userDrawn="1"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8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 userDrawn="1"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9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 userDrawn="1"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0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 userDrawn="1"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1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 userDrawn="1"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2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 userDrawn="1"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3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 userDrawn="1"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 userDrawn="1"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5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 userDrawn="1"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 userDrawn="1"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 userDrawn="1"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文本框 23">
            <a:extLst>
              <a:ext uri="{FF2B5EF4-FFF2-40B4-BE49-F238E27FC236}">
                <a16:creationId xmlns:a16="http://schemas.microsoft.com/office/drawing/2014/main" id="{9F7099D1-C2A8-4DBE-A8B1-F7F265495CE2}"/>
              </a:ext>
            </a:extLst>
          </p:cNvPr>
          <p:cNvSpPr txBox="1"/>
          <p:nvPr userDrawn="1"/>
        </p:nvSpPr>
        <p:spPr>
          <a:xfrm>
            <a:off x="5120653" y="253403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EB317741-BE2F-44A4-BC2C-017D2C5DA678}"/>
              </a:ext>
            </a:extLst>
          </p:cNvPr>
          <p:cNvSpPr/>
          <p:nvPr userDrawn="1"/>
        </p:nvSpPr>
        <p:spPr>
          <a:xfrm>
            <a:off x="7647732" y="3074283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0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9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9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0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 userDrawn="1"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20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2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3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4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5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6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7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8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9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0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1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2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3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4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01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C18C3D55-5766-4DB8-A8E7-D8B1E84CA8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5628" t="44631" r="6624" b="173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图形 6">
            <a:extLst>
              <a:ext uri="{FF2B5EF4-FFF2-40B4-BE49-F238E27FC236}">
                <a16:creationId xmlns:a16="http://schemas.microsoft.com/office/drawing/2014/main" id="{B13D703C-2AAB-4380-A085-EF7DAACFFAC0}"/>
              </a:ext>
            </a:extLst>
          </p:cNvPr>
          <p:cNvSpPr/>
          <p:nvPr userDrawn="1"/>
        </p:nvSpPr>
        <p:spPr>
          <a:xfrm rot="19725250">
            <a:off x="1538833" y="-447675"/>
            <a:ext cx="2033041" cy="2416718"/>
          </a:xfrm>
          <a:custGeom>
            <a:avLst/>
            <a:gdLst>
              <a:gd name="connsiteX0" fmla="*/ 1052637 w 1721020"/>
              <a:gd name="connsiteY0" fmla="*/ 149476 h 1976137"/>
              <a:gd name="connsiteX1" fmla="*/ 159731 w 1721020"/>
              <a:gd name="connsiteY1" fmla="*/ 283918 h 1976137"/>
              <a:gd name="connsiteX2" fmla="*/ 16785 w 1721020"/>
              <a:gd name="connsiteY2" fmla="*/ 635817 h 1976137"/>
              <a:gd name="connsiteX3" fmla="*/ 938847 w 1721020"/>
              <a:gd name="connsiteY3" fmla="*/ 1959990 h 1976137"/>
              <a:gd name="connsiteX4" fmla="*/ 1356347 w 1721020"/>
              <a:gd name="connsiteY4" fmla="*/ 1937718 h 1976137"/>
              <a:gd name="connsiteX5" fmla="*/ 1247011 w 1721020"/>
              <a:gd name="connsiteY5" fmla="*/ 345065 h 1976137"/>
              <a:gd name="connsiteX6" fmla="*/ 1052637 w 1721020"/>
              <a:gd name="connsiteY6" fmla="*/ 149476 h 19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20" h="1976137">
                <a:moveTo>
                  <a:pt x="1052637" y="149476"/>
                </a:moveTo>
                <a:cubicBezTo>
                  <a:pt x="855833" y="10580"/>
                  <a:pt x="479638" y="-154638"/>
                  <a:pt x="159731" y="283918"/>
                </a:cubicBezTo>
                <a:cubicBezTo>
                  <a:pt x="84006" y="387585"/>
                  <a:pt x="35008" y="508663"/>
                  <a:pt x="16785" y="635817"/>
                </a:cubicBezTo>
                <a:cubicBezTo>
                  <a:pt x="-34643" y="989334"/>
                  <a:pt x="-26949" y="1753063"/>
                  <a:pt x="938847" y="1959990"/>
                </a:cubicBezTo>
                <a:cubicBezTo>
                  <a:pt x="1077339" y="1989551"/>
                  <a:pt x="1221905" y="1983072"/>
                  <a:pt x="1356347" y="1937718"/>
                </a:cubicBezTo>
                <a:cubicBezTo>
                  <a:pt x="1670990" y="1831218"/>
                  <a:pt x="2040300" y="1482559"/>
                  <a:pt x="1247011" y="345065"/>
                </a:cubicBezTo>
                <a:cubicBezTo>
                  <a:pt x="1193963" y="269340"/>
                  <a:pt x="1128362" y="202524"/>
                  <a:pt x="1052637" y="149476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2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8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12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 userDrawn="1"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23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5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6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7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8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9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0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1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2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3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4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6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7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8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7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图片 10" descr="图片包含 室内, 天花板&#10;&#10;描述已自动生成">
            <a:extLst>
              <a:ext uri="{FF2B5EF4-FFF2-40B4-BE49-F238E27FC236}">
                <a16:creationId xmlns:a16="http://schemas.microsoft.com/office/drawing/2014/main" id="{BA775D35-2032-4317-8F7E-6DE0640378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t="36085" r="29523"/>
          <a:stretch>
            <a:fillRect/>
          </a:stretch>
        </p:blipFill>
        <p:spPr>
          <a:xfrm>
            <a:off x="7953544" y="4280428"/>
            <a:ext cx="4238456" cy="2577572"/>
          </a:xfrm>
          <a:custGeom>
            <a:avLst/>
            <a:gdLst>
              <a:gd name="connsiteX0" fmla="*/ 3603874 w 7207748"/>
              <a:gd name="connsiteY0" fmla="*/ 0 h 4383314"/>
              <a:gd name="connsiteX1" fmla="*/ 7207748 w 7207748"/>
              <a:gd name="connsiteY1" fmla="*/ 4383314 h 4383314"/>
              <a:gd name="connsiteX2" fmla="*/ 0 w 7207748"/>
              <a:gd name="connsiteY2" fmla="*/ 4383314 h 438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7748" h="4383314">
                <a:moveTo>
                  <a:pt x="3603874" y="0"/>
                </a:moveTo>
                <a:lnTo>
                  <a:pt x="7207748" y="4383314"/>
                </a:lnTo>
                <a:lnTo>
                  <a:pt x="0" y="4383314"/>
                </a:lnTo>
                <a:close/>
              </a:path>
            </a:pathLst>
          </a:custGeom>
        </p:spPr>
      </p:pic>
      <p:pic>
        <p:nvPicPr>
          <p:cNvPr id="7" name="图片 7" descr="图片包含 条纹的&#10;&#10;描述已自动生成">
            <a:extLst>
              <a:ext uri="{FF2B5EF4-FFF2-40B4-BE49-F238E27FC236}">
                <a16:creationId xmlns:a16="http://schemas.microsoft.com/office/drawing/2014/main" id="{AD79FE63-37F3-42E9-970B-14D8F5C480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6" t="40000" r="21016" b="6667"/>
          <a:stretch>
            <a:fillRect/>
          </a:stretch>
        </p:blipFill>
        <p:spPr>
          <a:xfrm>
            <a:off x="0" y="0"/>
            <a:ext cx="4327616" cy="2719598"/>
          </a:xfrm>
          <a:custGeom>
            <a:avLst/>
            <a:gdLst>
              <a:gd name="connsiteX0" fmla="*/ 0 w 5820230"/>
              <a:gd name="connsiteY0" fmla="*/ 0 h 3657600"/>
              <a:gd name="connsiteX1" fmla="*/ 5820230 w 5820230"/>
              <a:gd name="connsiteY1" fmla="*/ 0 h 3657600"/>
              <a:gd name="connsiteX2" fmla="*/ 2910115 w 5820230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0230" h="3657600">
                <a:moveTo>
                  <a:pt x="0" y="0"/>
                </a:moveTo>
                <a:lnTo>
                  <a:pt x="5820230" y="0"/>
                </a:lnTo>
                <a:lnTo>
                  <a:pt x="2910115" y="3657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37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 userDrawn="1"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5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6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7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29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30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31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03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10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1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0" name="图形 66">
            <a:extLst>
              <a:ext uri="{FF2B5EF4-FFF2-40B4-BE49-F238E27FC236}">
                <a16:creationId xmlns:a16="http://schemas.microsoft.com/office/drawing/2014/main" id="{4B4654F8-8DE4-4AC7-9722-BAB235517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90" b="997"/>
          <a:stretch/>
        </p:blipFill>
        <p:spPr>
          <a:xfrm rot="16200000">
            <a:off x="5060081" y="-273920"/>
            <a:ext cx="2071839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fld id="{15D339A2-C897-4CE8-BFF0-6B3F73D7C096}" type="datetimeFigureOut">
              <a:rPr lang="zh-TW" altLang="en-US" smtClean="0"/>
              <a:pPr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fld id="{31FD36F1-955F-4205-A772-CF8434F812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80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/>
          <a:ea typeface="微軟正黑體"/>
          <a:cs typeface="微軟正黑體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/>
          <a:ea typeface="微軟正黑體"/>
          <a:cs typeface="微軟正黑體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/>
          <a:ea typeface="微軟正黑體"/>
          <a:cs typeface="微軟正黑體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/>
          <a:ea typeface="微軟正黑體"/>
          <a:cs typeface="微軟正黑體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/>
          <a:ea typeface="微軟正黑體"/>
          <a:cs typeface="微軟正黑體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/>
          <a:ea typeface="微軟正黑體"/>
          <a:cs typeface="微軟正黑體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CMMI</a:t>
            </a:r>
            <a:r>
              <a:rPr lang="zh-TW" altLang="en-US" dirty="0"/>
              <a:t>軟體品質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00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第三級：已定義的</a:t>
            </a:r>
            <a:r>
              <a:rPr lang="en-US" altLang="zh-TW" dirty="0"/>
              <a:t>(Defined)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軟體發展中所有的程序，包含開發及管理等都已建檔文件化、標準化。</a:t>
            </a:r>
          </a:p>
          <a:p>
            <a:r>
              <a:rPr lang="zh-TW" altLang="en-US" dirty="0"/>
              <a:t>所有的程序都有其特殊意義並且確實被眾人了解。</a:t>
            </a:r>
          </a:p>
          <a:p>
            <a:r>
              <a:rPr lang="zh-TW" altLang="en-US" dirty="0"/>
              <a:t>能以團隊的方式進行開發，並且能夠進行開發風險管理。</a:t>
            </a:r>
          </a:p>
          <a:p>
            <a:r>
              <a:rPr lang="zh-TW" altLang="en-US" dirty="0"/>
              <a:t>組織內有訓練，並且能夠針對做出的決定進行分析及評估。</a:t>
            </a:r>
            <a:endParaRPr lang="en-US" altLang="zh-TW" dirty="0"/>
          </a:p>
          <a:p>
            <a:r>
              <a:rPr lang="zh-TW" altLang="en-US" dirty="0"/>
              <a:t>組織能夠發展出自己的一套標準程序，並且隨著時間的演進而修改。</a:t>
            </a:r>
          </a:p>
          <a:p>
            <a:r>
              <a:rPr lang="zh-TW" altLang="en-US" dirty="0"/>
              <a:t>所有項目的開發和維護都遵循標準程序而進行。</a:t>
            </a:r>
          </a:p>
          <a:p>
            <a:r>
              <a:rPr lang="zh-TW" altLang="en-US" dirty="0"/>
              <a:t>組織的標準程序能夠跨部門的一致執行。</a:t>
            </a:r>
          </a:p>
          <a:p>
            <a:r>
              <a:rPr lang="zh-TW" altLang="en-US" dirty="0"/>
              <a:t>所有的專案都必須經由簽章核准之後才能夠進行。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11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>
            <a:extLst>
              <a:ext uri="{FF2B5EF4-FFF2-40B4-BE49-F238E27FC236}">
                <a16:creationId xmlns:a16="http://schemas.microsoft.com/office/drawing/2014/main" id="{A716A2D3-D31E-4681-A9FF-002D100DD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軟體開發產出範例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3D3D94F-2FEB-4457-9778-58BDDA5E5766}"/>
              </a:ext>
            </a:extLst>
          </p:cNvPr>
          <p:cNvGrpSpPr/>
          <p:nvPr/>
        </p:nvGrpSpPr>
        <p:grpSpPr>
          <a:xfrm>
            <a:off x="1133669" y="1690689"/>
            <a:ext cx="9507894" cy="4850070"/>
            <a:chOff x="2260600" y="2349501"/>
            <a:chExt cx="7580314" cy="3801685"/>
          </a:xfrm>
        </p:grpSpPr>
        <p:sp>
          <p:nvSpPr>
            <p:cNvPr id="12292" name="Text Box 4">
              <a:extLst>
                <a:ext uri="{FF2B5EF4-FFF2-40B4-BE49-F238E27FC236}">
                  <a16:creationId xmlns:a16="http://schemas.microsoft.com/office/drawing/2014/main" id="{60E26AF2-4BD8-452D-98CD-82B06FD3D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600" y="2349501"/>
              <a:ext cx="1460500" cy="2653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TW" altLang="en-US" sz="1600" dirty="0"/>
                <a:t>簽約過程</a:t>
              </a:r>
            </a:p>
          </p:txBody>
        </p:sp>
        <p:sp>
          <p:nvSpPr>
            <p:cNvPr id="12293" name="Text Box 5">
              <a:extLst>
                <a:ext uri="{FF2B5EF4-FFF2-40B4-BE49-F238E27FC236}">
                  <a16:creationId xmlns:a16="http://schemas.microsoft.com/office/drawing/2014/main" id="{CC26DA07-ED3F-4B3C-80F1-DD3DB2F54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2688" y="2349501"/>
              <a:ext cx="1460500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TW" altLang="en-US" sz="1600"/>
                <a:t>開發過程</a:t>
              </a:r>
            </a:p>
          </p:txBody>
        </p:sp>
        <p:sp>
          <p:nvSpPr>
            <p:cNvPr id="12294" name="Text Box 6">
              <a:extLst>
                <a:ext uri="{FF2B5EF4-FFF2-40B4-BE49-F238E27FC236}">
                  <a16:creationId xmlns:a16="http://schemas.microsoft.com/office/drawing/2014/main" id="{53B69302-3813-448A-919A-1C8051583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3" y="2349501"/>
              <a:ext cx="1460500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TW" altLang="en-US" sz="1600"/>
                <a:t>交付過程</a:t>
              </a:r>
            </a:p>
          </p:txBody>
        </p:sp>
        <p:sp>
          <p:nvSpPr>
            <p:cNvPr id="12295" name="Text Box 7">
              <a:extLst>
                <a:ext uri="{FF2B5EF4-FFF2-40B4-BE49-F238E27FC236}">
                  <a16:creationId xmlns:a16="http://schemas.microsoft.com/office/drawing/2014/main" id="{157D09DE-47EE-440A-8BD4-83177204E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825" y="2349501"/>
              <a:ext cx="1460500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TW" altLang="en-US" sz="1600"/>
                <a:t>結案過程</a:t>
              </a:r>
            </a:p>
          </p:txBody>
        </p:sp>
        <p:sp>
          <p:nvSpPr>
            <p:cNvPr id="12296" name="Text Box 8">
              <a:extLst>
                <a:ext uri="{FF2B5EF4-FFF2-40B4-BE49-F238E27FC236}">
                  <a16:creationId xmlns:a16="http://schemas.microsoft.com/office/drawing/2014/main" id="{EA61D0C9-F96E-4DA9-B668-4F384B3A6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250" y="2349501"/>
              <a:ext cx="1460500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TW" altLang="en-US" sz="1600"/>
                <a:t>保固維護過程</a:t>
              </a:r>
            </a:p>
          </p:txBody>
        </p:sp>
        <p:sp>
          <p:nvSpPr>
            <p:cNvPr id="12298" name="Text Box 10">
              <a:extLst>
                <a:ext uri="{FF2B5EF4-FFF2-40B4-BE49-F238E27FC236}">
                  <a16:creationId xmlns:a16="http://schemas.microsoft.com/office/drawing/2014/main" id="{B925DF3B-E4D1-4ECC-8161-5DE0CC911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1" y="2781300"/>
              <a:ext cx="1223963" cy="2923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簡報資料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建議書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成本分析書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工作說明書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合約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>
                  <a:solidFill>
                    <a:srgbClr val="FF3300"/>
                  </a:solidFill>
                </a:rPr>
                <a:t>專案計畫書</a:t>
              </a:r>
            </a:p>
          </p:txBody>
        </p:sp>
        <p:sp>
          <p:nvSpPr>
            <p:cNvPr id="12299" name="Line 11">
              <a:extLst>
                <a:ext uri="{FF2B5EF4-FFF2-40B4-BE49-F238E27FC236}">
                  <a16:creationId xmlns:a16="http://schemas.microsoft.com/office/drawing/2014/main" id="{EC43C8D6-4D1A-4941-8AB0-82351641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513" y="2708276"/>
              <a:ext cx="0" cy="3241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12300" name="Line 12">
              <a:extLst>
                <a:ext uri="{FF2B5EF4-FFF2-40B4-BE49-F238E27FC236}">
                  <a16:creationId xmlns:a16="http://schemas.microsoft.com/office/drawing/2014/main" id="{2FE4D444-8577-47BA-B905-7706DAC61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7663" y="2636838"/>
              <a:ext cx="0" cy="316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12301" name="Line 13">
              <a:extLst>
                <a:ext uri="{FF2B5EF4-FFF2-40B4-BE49-F238E27FC236}">
                  <a16:creationId xmlns:a16="http://schemas.microsoft.com/office/drawing/2014/main" id="{4652088F-A9BC-45BE-BCCC-81BB639E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25" y="2636839"/>
              <a:ext cx="0" cy="3240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12302" name="Line 14">
              <a:extLst>
                <a:ext uri="{FF2B5EF4-FFF2-40B4-BE49-F238E27FC236}">
                  <a16:creationId xmlns:a16="http://schemas.microsoft.com/office/drawing/2014/main" id="{6BD90794-8913-477C-8156-7C1AF0395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9375" y="2708275"/>
              <a:ext cx="0" cy="316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12303" name="Line 15">
              <a:extLst>
                <a:ext uri="{FF2B5EF4-FFF2-40B4-BE49-F238E27FC236}">
                  <a16:creationId xmlns:a16="http://schemas.microsoft.com/office/drawing/2014/main" id="{3959FBC6-E961-4E57-9B2C-23F810B0F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9113" y="2708276"/>
              <a:ext cx="0" cy="3097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12304" name="Text Box 16">
              <a:extLst>
                <a:ext uri="{FF2B5EF4-FFF2-40B4-BE49-F238E27FC236}">
                  <a16:creationId xmlns:a16="http://schemas.microsoft.com/office/drawing/2014/main" id="{5CFB95D5-5306-4629-8602-F60FD6729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976" y="2781301"/>
              <a:ext cx="1152525" cy="200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>
                  <a:solidFill>
                    <a:srgbClr val="FF3300"/>
                  </a:solidFill>
                </a:rPr>
                <a:t>需求規格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>
                  <a:solidFill>
                    <a:srgbClr val="FF3300"/>
                  </a:solidFill>
                </a:rPr>
                <a:t>設計文件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>
                  <a:solidFill>
                    <a:srgbClr val="FF3300"/>
                  </a:solidFill>
                </a:rPr>
                <a:t>測試計畫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>
                  <a:solidFill>
                    <a:srgbClr val="FF3300"/>
                  </a:solidFill>
                </a:rPr>
                <a:t>測試個案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>
                  <a:solidFill>
                    <a:srgbClr val="FF3300"/>
                  </a:solidFill>
                </a:rPr>
                <a:t>測試紀錄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>
                  <a:solidFill>
                    <a:srgbClr val="FF3300"/>
                  </a:solidFill>
                </a:rPr>
                <a:t>測試報告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>
                  <a:solidFill>
                    <a:srgbClr val="FF3300"/>
                  </a:solidFill>
                </a:rPr>
                <a:t>程式碼</a:t>
              </a:r>
            </a:p>
          </p:txBody>
        </p:sp>
        <p:sp>
          <p:nvSpPr>
            <p:cNvPr id="12305" name="Text Box 17">
              <a:extLst>
                <a:ext uri="{FF2B5EF4-FFF2-40B4-BE49-F238E27FC236}">
                  <a16:creationId xmlns:a16="http://schemas.microsoft.com/office/drawing/2014/main" id="{F3912C63-40EC-4F99-8CDC-60170EC27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3838" y="2781300"/>
              <a:ext cx="1223962" cy="181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上線計畫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驗收計畫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>
                  <a:solidFill>
                    <a:srgbClr val="FF3300"/>
                  </a:solidFill>
                </a:rPr>
                <a:t>使用手冊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>
                  <a:solidFill>
                    <a:srgbClr val="FF3300"/>
                  </a:solidFill>
                </a:rPr>
                <a:t>操作手冊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程式碼</a:t>
              </a:r>
            </a:p>
          </p:txBody>
        </p:sp>
        <p:sp>
          <p:nvSpPr>
            <p:cNvPr id="12306" name="Text Box 18">
              <a:extLst>
                <a:ext uri="{FF2B5EF4-FFF2-40B4-BE49-F238E27FC236}">
                  <a16:creationId xmlns:a16="http://schemas.microsoft.com/office/drawing/2014/main" id="{42BF91C0-715D-4006-9999-CCB638B63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2263" y="2781300"/>
              <a:ext cx="12954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結案報告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驗收單</a:t>
              </a:r>
            </a:p>
          </p:txBody>
        </p:sp>
        <p:sp>
          <p:nvSpPr>
            <p:cNvPr id="12307" name="Text Box 19">
              <a:extLst>
                <a:ext uri="{FF2B5EF4-FFF2-40B4-BE49-F238E27FC236}">
                  <a16:creationId xmlns:a16="http://schemas.microsoft.com/office/drawing/2014/main" id="{0668A06A-B94C-48C6-A1F2-FC2137951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670" y="2803497"/>
              <a:ext cx="1368821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/>
                <a:t>維護計畫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/>
                <a:t>合約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 dirty="0"/>
                <a:t>客戶服務紀錄</a:t>
              </a:r>
            </a:p>
          </p:txBody>
        </p:sp>
        <p:sp>
          <p:nvSpPr>
            <p:cNvPr id="12308" name="Text Box 20">
              <a:extLst>
                <a:ext uri="{FF2B5EF4-FFF2-40B4-BE49-F238E27FC236}">
                  <a16:creationId xmlns:a16="http://schemas.microsoft.com/office/drawing/2014/main" id="{7087D0B5-B482-468E-BE75-849D5D5BB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825" y="4581526"/>
              <a:ext cx="1366838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問題反應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工程變更需求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工程變更通知</a:t>
              </a:r>
            </a:p>
          </p:txBody>
        </p:sp>
        <p:sp>
          <p:nvSpPr>
            <p:cNvPr id="12309" name="Rectangle 21">
              <a:extLst>
                <a:ext uri="{FF2B5EF4-FFF2-40B4-BE49-F238E27FC236}">
                  <a16:creationId xmlns:a16="http://schemas.microsoft.com/office/drawing/2014/main" id="{10953F69-84A8-4E71-9FDF-E2F43D81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689" y="4581526"/>
              <a:ext cx="1800225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會議記錄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會議通知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zh-TW" altLang="en-US" sz="1600"/>
                <a:t>備忘錄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第四級：量化管理</a:t>
            </a:r>
            <a:br>
              <a:rPr lang="en-US" altLang="zh-TW" dirty="0"/>
            </a:br>
            <a:r>
              <a:rPr lang="en-US" altLang="zh-TW" dirty="0"/>
              <a:t>(Quantitatively Managed)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能夠量化管理專案的進行。</a:t>
            </a:r>
          </a:p>
          <a:p>
            <a:r>
              <a:rPr lang="zh-TW" altLang="en-US" dirty="0"/>
              <a:t>能夠理解開發程序的好壞，量化測量產品的品質。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679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第五級：最佳化</a:t>
            </a:r>
            <a:r>
              <a:rPr lang="en-US" altLang="zh-TW" dirty="0"/>
              <a:t>(Optimizing)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建立回饋機制，透過將過往開發經驗定量後，檢討並能衍生出創新的方法進行專案開發。</a:t>
            </a:r>
          </a:p>
          <a:p>
            <a:r>
              <a:rPr lang="zh-TW" altLang="en-US" dirty="0"/>
              <a:t>能夠明確指出開發過程的缺陷問題發生在哪兒。</a:t>
            </a:r>
          </a:p>
          <a:p>
            <a:r>
              <a:rPr lang="zh-TW" altLang="en-US" dirty="0"/>
              <a:t>定期檢討開發過程，並且根據成果檢討修改商業計劃。</a:t>
            </a:r>
            <a:endParaRPr lang="en-US" altLang="zh-TW" dirty="0"/>
          </a:p>
          <a:p>
            <a:r>
              <a:rPr lang="en-US" altLang="zh-TW" dirty="0"/>
              <a:t>CMMI</a:t>
            </a:r>
            <a:r>
              <a:rPr lang="zh-TW" altLang="en-US" dirty="0"/>
              <a:t>中，除了第一級之外，每一級都有該級的基本精神及訴求。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53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1339" y="244449"/>
            <a:ext cx="7552232" cy="140733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軟體品質保證</a:t>
            </a:r>
            <a:endParaRPr kumimoji="1" lang="zh-TW" altLang="en-US" sz="4000" dirty="0"/>
          </a:p>
        </p:txBody>
      </p:sp>
      <p:graphicFrame>
        <p:nvGraphicFramePr>
          <p:cNvPr id="4" name="資料庫圖表 6"/>
          <p:cNvGraphicFramePr/>
          <p:nvPr>
            <p:extLst>
              <p:ext uri="{D42A27DB-BD31-4B8C-83A1-F6EECF244321}">
                <p14:modId xmlns:p14="http://schemas.microsoft.com/office/powerpoint/2010/main" val="4024763226"/>
              </p:ext>
            </p:extLst>
          </p:nvPr>
        </p:nvGraphicFramePr>
        <p:xfrm>
          <a:off x="3028664" y="2216271"/>
          <a:ext cx="6140388" cy="396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51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1339" y="244449"/>
            <a:ext cx="7552232" cy="140733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軟體品質保證</a:t>
            </a:r>
            <a:endParaRPr kumimoji="1" lang="zh-TW" altLang="en-US" sz="4000" dirty="0"/>
          </a:p>
        </p:txBody>
      </p:sp>
      <p:graphicFrame>
        <p:nvGraphicFramePr>
          <p:cNvPr id="5" name="資料庫圖表 3"/>
          <p:cNvGraphicFramePr/>
          <p:nvPr>
            <p:extLst>
              <p:ext uri="{D42A27DB-BD31-4B8C-83A1-F6EECF244321}">
                <p14:modId xmlns:p14="http://schemas.microsoft.com/office/powerpoint/2010/main" val="73467994"/>
              </p:ext>
            </p:extLst>
          </p:nvPr>
        </p:nvGraphicFramePr>
        <p:xfrm>
          <a:off x="3122190" y="2648443"/>
          <a:ext cx="5670630" cy="2507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51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軟體品質認證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推行</a:t>
            </a:r>
            <a:r>
              <a:rPr lang="en-US" altLang="zh-TW" dirty="0"/>
              <a:t>CMMI</a:t>
            </a:r>
            <a:r>
              <a:rPr lang="zh-TW" altLang="en-US" dirty="0"/>
              <a:t>軟體認證的好處在於提供軟體公司提高管理能力，提供自我評估的方式，提高生產力和品質，並且透過認證的保障，提升軟體公司的國際競爭力。</a:t>
            </a:r>
            <a:endParaRPr lang="en-US" altLang="zh-TW" dirty="0"/>
          </a:p>
          <a:p>
            <a:r>
              <a:rPr lang="zh-TW" altLang="en-US" dirty="0"/>
              <a:t>對於需要委外製作軟體的單位而言，透過</a:t>
            </a:r>
            <a:r>
              <a:rPr lang="en-US" altLang="zh-TW" dirty="0"/>
              <a:t>CMMI</a:t>
            </a:r>
            <a:r>
              <a:rPr lang="zh-TW" altLang="en-US" dirty="0"/>
              <a:t>則是可以理解軟體公司的開發能力及管理能力，甚至了解該公司是否能夠提供完善的上線維護服務，進而評估委外的風險。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89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軟體品質認證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台灣自認為是資訊王國，然而，精準地說，其實應該是資訊硬體王國，軟體的發展在台灣還不成氣候。很多公司積極導入</a:t>
            </a:r>
            <a:r>
              <a:rPr lang="en-US" altLang="zh-TW" dirty="0"/>
              <a:t>CMMI</a:t>
            </a:r>
            <a:r>
              <a:rPr lang="zh-TW" altLang="en-US" dirty="0"/>
              <a:t>認證，並且有些公司確實也因為導入</a:t>
            </a:r>
            <a:r>
              <a:rPr lang="en-US" altLang="zh-TW" dirty="0"/>
              <a:t>CMMI</a:t>
            </a:r>
            <a:r>
              <a:rPr lang="zh-TW" altLang="en-US" dirty="0"/>
              <a:t>後，得到跨國大廠牌的信任而多接到一些案子。</a:t>
            </a:r>
            <a:endParaRPr lang="en-US" altLang="zh-TW" dirty="0"/>
          </a:p>
          <a:p>
            <a:r>
              <a:rPr lang="zh-TW" altLang="en-US" dirty="0"/>
              <a:t>然而，由於</a:t>
            </a:r>
            <a:r>
              <a:rPr lang="en-US" altLang="zh-TW" dirty="0"/>
              <a:t>CMMI</a:t>
            </a:r>
            <a:r>
              <a:rPr lang="zh-TW" altLang="en-US" dirty="0"/>
              <a:t>認證標準之嚴苛，僅有少數幾家公司能夠得到</a:t>
            </a:r>
            <a:r>
              <a:rPr lang="en-US" altLang="zh-TW" dirty="0"/>
              <a:t>CMMI</a:t>
            </a:r>
            <a:r>
              <a:rPr lang="zh-TW" altLang="en-US" dirty="0"/>
              <a:t>第二級認證，第三級以上更是少之又少。目前世界上軟體代工最著名的國家是印度及中國。</a:t>
            </a:r>
            <a:endParaRPr lang="en-US" altLang="zh-TW" dirty="0"/>
          </a:p>
          <a:p>
            <a:r>
              <a:rPr lang="zh-TW" altLang="en-US" dirty="0"/>
              <a:t>在印度，幾乎每家軟體公司都有得到</a:t>
            </a:r>
            <a:r>
              <a:rPr lang="en-US" altLang="zh-TW" dirty="0"/>
              <a:t>CMMI</a:t>
            </a:r>
            <a:r>
              <a:rPr lang="zh-TW" altLang="en-US" dirty="0"/>
              <a:t>一級以上的認證，並且由於工資便宜，工程師訓練札實而嚴謹，並且語言溝通上零障礙而廣受歡迎。</a:t>
            </a:r>
            <a:endParaRPr lang="en-US" altLang="zh-TW" dirty="0"/>
          </a:p>
          <a:p>
            <a:r>
              <a:rPr lang="zh-TW" altLang="en-US" dirty="0"/>
              <a:t>然而，不同的國情、不同的公司針對軟體品質的保證，應該採用不同的作法。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35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軟體品質認證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軟體公司有兩大類型的訴求，行銷自己產品的公司追求的是創意，產品是否熱賣端看是否能夠切中使用者的需求，進而打敗目前市場上已有的軟體，能夠讓使用者心服口服放棄慣用的軟體，或者是安裝新的軟體使用前所未有的服務。</a:t>
            </a:r>
            <a:endParaRPr lang="en-US" altLang="zh-TW" dirty="0"/>
          </a:p>
          <a:p>
            <a:r>
              <a:rPr lang="zh-TW" altLang="en-US" dirty="0"/>
              <a:t>至於幫人代工的軟體公司則著重於能夠與客戶妥善的溝通，完全理解客戶的需求，包括產品特性的需求及工作進度時程上的需求，開發過程講究要能有條不紊，文件得完整無缺詳細說明，所有的事情都能井然有序地依照計畫時間完成上線，並且在上線之後提供諮詢及維護系統的服務。</a:t>
            </a:r>
          </a:p>
        </p:txBody>
      </p:sp>
    </p:spTree>
    <p:extLst>
      <p:ext uri="{BB962C8B-B14F-4D97-AF65-F5344CB8AC3E}">
        <p14:creationId xmlns:p14="http://schemas.microsoft.com/office/powerpoint/2010/main" val="36173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軟體品質認證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我們從最開始理解軟體發展的生命週期，然後理解了</a:t>
            </a:r>
            <a:r>
              <a:rPr lang="en-US" altLang="zh-TW" dirty="0"/>
              <a:t>CMMI</a:t>
            </a:r>
            <a:r>
              <a:rPr lang="zh-TW" altLang="en-US" dirty="0"/>
              <a:t>軟體認證，看來看去，好像覺得軟體工程並不是什麼高深的學問，讀起來也不會艱澀難懂、談的道理好像都是普通人都具有的常識。</a:t>
            </a:r>
            <a:endParaRPr lang="en-US" altLang="zh-TW" dirty="0"/>
          </a:p>
          <a:p>
            <a:r>
              <a:rPr lang="zh-TW" altLang="en-US" dirty="0"/>
              <a:t>然而軟體工程之難並不是在學習之上，而是在於實作時如何嚴守軟體工程的規範，如何細心地寫下一本本的文件，如何耐心地維護每一個版本的文件說明。</a:t>
            </a:r>
          </a:p>
        </p:txBody>
      </p:sp>
    </p:spTree>
    <p:extLst>
      <p:ext uri="{BB962C8B-B14F-4D97-AF65-F5344CB8AC3E}">
        <p14:creationId xmlns:p14="http://schemas.microsoft.com/office/powerpoint/2010/main" val="299347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軟體品質認證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200" dirty="0"/>
              <a:t>軟體產業蓬勃發展之後，軟體工作室便如雨後春筍般成立。組成的成員可能是一個功力深厚的工程師帶領剛畢業的學弟妹們；也可能是一群平凡而踏實的工程師；當然也可能是一整群天才型的程式開發人員。</a:t>
            </a:r>
            <a:endParaRPr lang="en-US" altLang="zh-TW" sz="2200" dirty="0"/>
          </a:p>
          <a:p>
            <a:pPr>
              <a:lnSpc>
                <a:spcPct val="120000"/>
              </a:lnSpc>
            </a:pPr>
            <a:r>
              <a:rPr lang="zh-TW" altLang="en-US" sz="2200" dirty="0"/>
              <a:t>寫程式的功力固然重要，然而軟體開發絕對不是把程式開發完就了結，開發出來的產品品質等問題都是很重要的議題。我們首先得確認一下自己對軟體的認知是否正確。</a:t>
            </a:r>
            <a:endParaRPr lang="en-US" altLang="zh-TW" sz="2200" dirty="0"/>
          </a:p>
          <a:p>
            <a:r>
              <a:rPr lang="en-US" altLang="zh-TW" sz="2200" dirty="0"/>
              <a:t>50</a:t>
            </a:r>
            <a:r>
              <a:rPr lang="zh-TW" altLang="en-US" sz="2200" dirty="0"/>
              <a:t>年代時，人們認為軟體就是程式，直到</a:t>
            </a:r>
            <a:r>
              <a:rPr lang="en-US" altLang="zh-TW" sz="2200" dirty="0"/>
              <a:t>70</a:t>
            </a:r>
            <a:r>
              <a:rPr lang="zh-TW" altLang="en-US" sz="2200" dirty="0"/>
              <a:t>年代的時候，軟體的定義逐漸被改觀，人們開始認為</a:t>
            </a:r>
            <a:r>
              <a:rPr lang="zh-TW" altLang="en-US" sz="2200" b="1" dirty="0">
                <a:solidFill>
                  <a:srgbClr val="FF0000"/>
                </a:solidFill>
              </a:rPr>
              <a:t>軟體</a:t>
            </a:r>
            <a:r>
              <a:rPr lang="zh-TW" altLang="en-US" sz="2200" dirty="0"/>
              <a:t>是由</a:t>
            </a:r>
            <a:r>
              <a:rPr lang="zh-TW" altLang="en-US" sz="2200" b="1" dirty="0">
                <a:solidFill>
                  <a:srgbClr val="FF0000"/>
                </a:solidFill>
              </a:rPr>
              <a:t>程式</a:t>
            </a:r>
            <a:r>
              <a:rPr lang="zh-TW" altLang="en-US" sz="2200" dirty="0"/>
              <a:t>及</a:t>
            </a:r>
            <a:r>
              <a:rPr lang="zh-TW" altLang="en-US" sz="2200" b="1" dirty="0">
                <a:solidFill>
                  <a:srgbClr val="FF0000"/>
                </a:solidFill>
              </a:rPr>
              <a:t>開發它</a:t>
            </a:r>
            <a:r>
              <a:rPr lang="zh-TW" altLang="en-US" sz="2200" dirty="0"/>
              <a:t>、</a:t>
            </a:r>
            <a:r>
              <a:rPr lang="zh-TW" altLang="en-US" sz="2200" b="1" dirty="0">
                <a:solidFill>
                  <a:srgbClr val="FF0000"/>
                </a:solidFill>
              </a:rPr>
              <a:t>使用它</a:t>
            </a:r>
            <a:r>
              <a:rPr lang="zh-TW" altLang="en-US" sz="2200" dirty="0"/>
              <a:t>、</a:t>
            </a:r>
            <a:r>
              <a:rPr lang="zh-TW" altLang="en-US" sz="2200" b="1" dirty="0">
                <a:solidFill>
                  <a:srgbClr val="FF0000"/>
                </a:solidFill>
              </a:rPr>
              <a:t>維護它</a:t>
            </a:r>
            <a:r>
              <a:rPr lang="zh-TW" altLang="en-US" sz="2200" dirty="0"/>
              <a:t>所需的一切</a:t>
            </a:r>
            <a:r>
              <a:rPr lang="zh-TW" altLang="en-US" sz="2200" b="1" dirty="0">
                <a:solidFill>
                  <a:srgbClr val="FF0000"/>
                </a:solidFill>
              </a:rPr>
              <a:t>文件</a:t>
            </a:r>
            <a:r>
              <a:rPr lang="zh-TW" altLang="en-US" sz="2200" dirty="0"/>
              <a:t>共同組成。</a:t>
            </a:r>
            <a:endParaRPr lang="en-US" altLang="zh-TW" sz="2200" dirty="0"/>
          </a:p>
          <a:p>
            <a:r>
              <a:rPr lang="zh-TW" altLang="en-US" sz="2200" dirty="0"/>
              <a:t>並且在軟體專案中，軟體的開發固然非常重要，然而實際上線之後能否順利運作，大部分還是取決於維護的好壞。這是很多採買軟體方所忽略的重要環節。</a:t>
            </a:r>
          </a:p>
          <a:p>
            <a:endParaRPr kumimoji="1"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44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6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8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9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0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1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2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3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4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5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6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8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9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317741-BE2F-44A4-BC2C-017D2C5DA678}"/>
              </a:ext>
            </a:extLst>
          </p:cNvPr>
          <p:cNvSpPr/>
          <p:nvPr/>
        </p:nvSpPr>
        <p:spPr>
          <a:xfrm>
            <a:off x="7640744" y="2966628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C03CF4-9959-4D37-ADAE-3C16BECFB200}"/>
              </a:ext>
            </a:extLst>
          </p:cNvPr>
          <p:cNvSpPr txBox="1"/>
          <p:nvPr/>
        </p:nvSpPr>
        <p:spPr>
          <a:xfrm>
            <a:off x="6244632" y="2722237"/>
            <a:ext cx="325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THANKS.</a:t>
            </a:r>
            <a:endParaRPr lang="zh-CN" altLang="en-US" sz="5400" b="1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45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軟體品質認證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這樣的觀點傳達出人們開始重視文件在軟體研發使用中的重要性，並且認為文件本身是軟體的組成份子之一。</a:t>
            </a:r>
            <a:r>
              <a:rPr lang="en-US" altLang="zh-TW" dirty="0"/>
              <a:t>1983</a:t>
            </a:r>
            <a:r>
              <a:rPr lang="zh-TW" altLang="en-US" dirty="0"/>
              <a:t>年時，</a:t>
            </a:r>
            <a:r>
              <a:rPr lang="en-US" altLang="zh-TW" dirty="0"/>
              <a:t>IEEE</a:t>
            </a:r>
            <a:r>
              <a:rPr lang="zh-TW" altLang="en-US" dirty="0"/>
              <a:t>明確地給軟體下了定義：</a:t>
            </a:r>
          </a:p>
          <a:p>
            <a:endParaRPr kumimoji="1"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8900" y="3506997"/>
            <a:ext cx="8139534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147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軟體品質認證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2000</a:t>
            </a:r>
            <a:r>
              <a:rPr lang="zh-TW" altLang="en-US" sz="2400" dirty="0"/>
              <a:t>年底發表</a:t>
            </a:r>
            <a:r>
              <a:rPr lang="en-US" altLang="zh-TW" sz="2400" dirty="0"/>
              <a:t>CMMI(Capability Maturity Model Integration)</a:t>
            </a:r>
            <a:r>
              <a:rPr lang="zh-TW" altLang="en-US" sz="2400" dirty="0"/>
              <a:t>，成了目前軟體品質認證的主流。</a:t>
            </a:r>
          </a:p>
          <a:p>
            <a:r>
              <a:rPr lang="en-US" altLang="zh-TW" sz="2400" dirty="0"/>
              <a:t>CMMI</a:t>
            </a:r>
            <a:r>
              <a:rPr lang="zh-TW" altLang="en-US" sz="2400" dirty="0"/>
              <a:t>的精神致力於軟體發展過程的管理及工程能力的提昇與評估，</a:t>
            </a:r>
            <a:r>
              <a:rPr lang="en-US" altLang="zh-TW" sz="2400" dirty="0"/>
              <a:t>CMMI</a:t>
            </a:r>
            <a:r>
              <a:rPr lang="zh-TW" altLang="en-US" sz="2400" dirty="0"/>
              <a:t>可說是針對軟體開發及服務所訂出的標準。</a:t>
            </a:r>
            <a:endParaRPr lang="en-US" altLang="zh-TW" sz="2400" dirty="0"/>
          </a:p>
          <a:p>
            <a:r>
              <a:rPr lang="en-US" altLang="zh-TW" sz="2400" dirty="0"/>
              <a:t>CMMI</a:t>
            </a:r>
            <a:r>
              <a:rPr lang="zh-TW" altLang="en-US" sz="2400" dirty="0"/>
              <a:t>強調軟體發展的成熟度，積極地闡明如何提高效能及改進過程；而</a:t>
            </a:r>
            <a:r>
              <a:rPr lang="en-US" altLang="zh-TW" sz="2400" dirty="0"/>
              <a:t>ISO</a:t>
            </a:r>
            <a:r>
              <a:rPr lang="zh-TW" altLang="en-US" sz="2400" dirty="0"/>
              <a:t>則是消極地描述可接受的最低標準。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77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軟體品質認證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軟體品質有了認證的依歸之後，對於軟體公司或是採買軟體方都是一項保障。</a:t>
            </a:r>
            <a:endParaRPr lang="en-US" altLang="zh-TW" dirty="0"/>
          </a:p>
          <a:p>
            <a:r>
              <a:rPr lang="en-US" altLang="zh-TW" dirty="0"/>
              <a:t>CMMI</a:t>
            </a:r>
            <a:r>
              <a:rPr lang="zh-TW" altLang="en-US" dirty="0"/>
              <a:t>分成五個等級，從第一級</a:t>
            </a:r>
            <a:r>
              <a:rPr lang="en-US" altLang="zh-TW" dirty="0"/>
              <a:t>(level 1)</a:t>
            </a:r>
            <a:r>
              <a:rPr lang="zh-TW" altLang="en-US" dirty="0"/>
              <a:t>到第五級。</a:t>
            </a:r>
          </a:p>
          <a:p>
            <a:r>
              <a:rPr lang="zh-TW" altLang="en-US" dirty="0"/>
              <a:t>基本上每間軟體公司一開始就是屬於第一級，一級只要提出申請即可列入，不需經過審查。</a:t>
            </a:r>
            <a:endParaRPr lang="en-US" altLang="zh-TW" dirty="0"/>
          </a:p>
          <a:p>
            <a:r>
              <a:rPr lang="zh-TW" altLang="en-US" dirty="0"/>
              <a:t>級數越高表示公司越成熟，到了第四級就可以達到量化的管理，而第五級則是可以預防缺失的發生。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025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5151" y="2507983"/>
            <a:ext cx="8872337" cy="3804043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847081" y="6581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lang="zh-TW" altLang="en-US" dirty="0"/>
              <a:t>軟體品質認證</a:t>
            </a:r>
            <a:r>
              <a:rPr lang="en-US" altLang="zh-TW" dirty="0"/>
              <a:t>CMMI</a:t>
            </a:r>
            <a:r>
              <a:rPr lang="zh-TW" altLang="en-US" dirty="0"/>
              <a:t>的五個等級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41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847081" y="6581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lang="zh-TW" altLang="en-US" dirty="0"/>
              <a:t>軟體品質認證</a:t>
            </a:r>
            <a:endParaRPr kumimoji="1" lang="zh-TW" altLang="en-US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304113"/>
              </p:ext>
            </p:extLst>
          </p:nvPr>
        </p:nvGraphicFramePr>
        <p:xfrm>
          <a:off x="3167747" y="2571118"/>
          <a:ext cx="6172200" cy="2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74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第一級：初級</a:t>
            </a:r>
            <a:r>
              <a:rPr lang="en-US" altLang="zh-TW" dirty="0"/>
              <a:t>(Initial)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軟體發展的過程是散亂的，有的時候甚至會陷入混亂</a:t>
            </a:r>
            <a:r>
              <a:rPr lang="en-US" altLang="zh-TW" dirty="0"/>
              <a:t>(chaotic)</a:t>
            </a:r>
            <a:r>
              <a:rPr lang="zh-TW" altLang="en-US" dirty="0"/>
              <a:t>的情況。</a:t>
            </a:r>
          </a:p>
          <a:p>
            <a:r>
              <a:rPr lang="zh-TW" altLang="en-US" dirty="0"/>
              <a:t>發展過程中只有少數的程序</a:t>
            </a:r>
            <a:r>
              <a:rPr lang="en-US" altLang="zh-TW" dirty="0"/>
              <a:t>(process)</a:t>
            </a:r>
            <a:r>
              <a:rPr lang="zh-TW" altLang="en-US" dirty="0"/>
              <a:t>是被定義好而執行的。</a:t>
            </a:r>
          </a:p>
          <a:p>
            <a:r>
              <a:rPr lang="zh-TW" altLang="en-US" dirty="0"/>
              <a:t>整個開發的成敗關鍵取決於少數精英的奮鬥及其突出的表現，並非仰賴團隊合作而成。</a:t>
            </a:r>
          </a:p>
          <a:p>
            <a:r>
              <a:rPr lang="zh-TW" altLang="en-US" dirty="0"/>
              <a:t>所有的開發經驗對於之後的開發並沒有留下可利用的價值。</a:t>
            </a:r>
          </a:p>
        </p:txBody>
      </p:sp>
    </p:spTree>
    <p:extLst>
      <p:ext uri="{BB962C8B-B14F-4D97-AF65-F5344CB8AC3E}">
        <p14:creationId xmlns:p14="http://schemas.microsoft.com/office/powerpoint/2010/main" val="190624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第二級：可重複的</a:t>
            </a:r>
            <a:r>
              <a:rPr lang="en-US" altLang="zh-TW" dirty="0"/>
              <a:t>(Repeatable)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已經擁有最基本的需求管理，撰寫出專案企劃書，能夠監控專案的發展，並且能夠針對成本、時間、功能進行量化的測量及分析。</a:t>
            </a:r>
          </a:p>
          <a:p>
            <a:r>
              <a:rPr lang="zh-TW" altLang="en-US" dirty="0"/>
              <a:t>針對發展的過程及出產的成品，能夠給予</a:t>
            </a:r>
            <a:r>
              <a:rPr lang="zh-TW" altLang="en-US" dirty="0">
                <a:solidFill>
                  <a:srgbClr val="C00000"/>
                </a:solidFill>
              </a:rPr>
              <a:t>品質保證</a:t>
            </a:r>
            <a:r>
              <a:rPr lang="en-US" altLang="zh-TW" dirty="0"/>
              <a:t>(Quality Assurance</a:t>
            </a:r>
            <a:r>
              <a:rPr lang="zh-TW" altLang="en-US" dirty="0"/>
              <a:t>；</a:t>
            </a:r>
            <a:r>
              <a:rPr lang="en-US" altLang="zh-TW" dirty="0"/>
              <a:t>QA)</a:t>
            </a:r>
            <a:r>
              <a:rPr lang="zh-TW" altLang="en-US" dirty="0"/>
              <a:t>。能夠監控發展過程的需求。</a:t>
            </a:r>
          </a:p>
          <a:p>
            <a:r>
              <a:rPr lang="zh-TW" altLang="en-US" dirty="0"/>
              <a:t>所有的程序都能夠事先計劃，再執行，能夠量化測量執行情況，並且一切能在掌控之下。</a:t>
            </a:r>
            <a:endParaRPr lang="en-US" altLang="zh-TW" dirty="0"/>
          </a:p>
          <a:p>
            <a:r>
              <a:rPr lang="zh-TW" altLang="en-US" dirty="0"/>
              <a:t>在計劃中的進度檢視日期到來時，能夠看到工作的進度。</a:t>
            </a:r>
          </a:p>
          <a:p>
            <a:r>
              <a:rPr lang="zh-TW" altLang="en-US" dirty="0"/>
              <a:t>擁有簽章同意文件，相關主管在審視合格之後必須加以簽章負責。</a:t>
            </a:r>
          </a:p>
          <a:p>
            <a:r>
              <a:rPr lang="zh-TW" altLang="en-US" dirty="0"/>
              <a:t>產品能夠符合開發之初所訂下的規格標準及目標。</a:t>
            </a:r>
          </a:p>
          <a:p>
            <a:r>
              <a:rPr lang="zh-TW" altLang="en-US" dirty="0"/>
              <a:t>基本的開發原則能夠在日後遇到相似的專案時再度拿出來使用。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141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1641</Words>
  <Application>Microsoft Office PowerPoint</Application>
  <PresentationFormat>寬螢幕</PresentationFormat>
  <Paragraphs>116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等线</vt:lpstr>
      <vt:lpstr>宋体</vt:lpstr>
      <vt:lpstr>仓耳今楷05-6763 W05</vt:lpstr>
      <vt:lpstr>微软雅黑 Light</vt:lpstr>
      <vt:lpstr>微軟正黑體</vt:lpstr>
      <vt:lpstr>新細明體</vt:lpstr>
      <vt:lpstr>Arial</vt:lpstr>
      <vt:lpstr>Calibri</vt:lpstr>
      <vt:lpstr>Office 佈景主題</vt:lpstr>
      <vt:lpstr>CMMI軟體品質</vt:lpstr>
      <vt:lpstr>軟體品質認證</vt:lpstr>
      <vt:lpstr>軟體品質認證</vt:lpstr>
      <vt:lpstr>軟體品質認證</vt:lpstr>
      <vt:lpstr>軟體品質認證</vt:lpstr>
      <vt:lpstr>PowerPoint 簡報</vt:lpstr>
      <vt:lpstr>PowerPoint 簡報</vt:lpstr>
      <vt:lpstr>第一級：初級(Initial)</vt:lpstr>
      <vt:lpstr>第二級：可重複的(Repeatable)</vt:lpstr>
      <vt:lpstr>第三級：已定義的(Defined)</vt:lpstr>
      <vt:lpstr>軟體開發產出範例</vt:lpstr>
      <vt:lpstr>第四級：量化管理 (Quantitatively Managed)</vt:lpstr>
      <vt:lpstr>第五級：最佳化(Optimizing)</vt:lpstr>
      <vt:lpstr>軟體品質保證</vt:lpstr>
      <vt:lpstr>軟體品質保證</vt:lpstr>
      <vt:lpstr>軟體品質認證</vt:lpstr>
      <vt:lpstr>軟體品質認證</vt:lpstr>
      <vt:lpstr>軟體品質認證</vt:lpstr>
      <vt:lpstr>軟體品質認證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黃品潔</dc:creator>
  <cp:lastModifiedBy>cclin</cp:lastModifiedBy>
  <cp:revision>248</cp:revision>
  <dcterms:created xsi:type="dcterms:W3CDTF">2020-03-24T00:57:53Z</dcterms:created>
  <dcterms:modified xsi:type="dcterms:W3CDTF">2021-12-15T15:45:18Z</dcterms:modified>
</cp:coreProperties>
</file>