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2"/>
  </p:notesMasterIdLst>
  <p:sldIdLst>
    <p:sldId id="264" r:id="rId5"/>
    <p:sldId id="263" r:id="rId6"/>
    <p:sldId id="260" r:id="rId7"/>
    <p:sldId id="262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21" d="100"/>
          <a:sy n="12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春良 李" userId="9f7b9c09-175e-4ed1-ae44-0620fb0a0221" providerId="ADAL" clId="{4D5E2F52-1FE2-46AB-AC88-A8B9F12E38AF}"/>
    <pc:docChg chg="undo redo custSel addSld delSld modSld sldOrd">
      <pc:chgData name="春良 李" userId="9f7b9c09-175e-4ed1-ae44-0620fb0a0221" providerId="ADAL" clId="{4D5E2F52-1FE2-46AB-AC88-A8B9F12E38AF}" dt="2021-09-30T06:10:18.207" v="1897" actId="14100"/>
      <pc:docMkLst>
        <pc:docMk/>
      </pc:docMkLst>
      <pc:sldChg chg="modSp ord">
        <pc:chgData name="春良 李" userId="9f7b9c09-175e-4ed1-ae44-0620fb0a0221" providerId="ADAL" clId="{4D5E2F52-1FE2-46AB-AC88-A8B9F12E38AF}" dt="2021-09-30T05:44:29.507" v="1325" actId="20577"/>
        <pc:sldMkLst>
          <pc:docMk/>
          <pc:sldMk cId="2913161967" sldId="256"/>
        </pc:sldMkLst>
        <pc:spChg chg="mod">
          <ac:chgData name="春良 李" userId="9f7b9c09-175e-4ed1-ae44-0620fb0a0221" providerId="ADAL" clId="{4D5E2F52-1FE2-46AB-AC88-A8B9F12E38AF}" dt="2021-09-30T05:44:29.507" v="1325" actId="20577"/>
          <ac:spMkLst>
            <pc:docMk/>
            <pc:sldMk cId="2913161967" sldId="256"/>
            <ac:spMk id="2" creationId="{B571D0A9-F5A7-4027-B758-A47422C3B5A0}"/>
          </ac:spMkLst>
        </pc:spChg>
      </pc:sldChg>
      <pc:sldChg chg="modSp">
        <pc:chgData name="春良 李" userId="9f7b9c09-175e-4ed1-ae44-0620fb0a0221" providerId="ADAL" clId="{4D5E2F52-1FE2-46AB-AC88-A8B9F12E38AF}" dt="2021-09-30T06:09:54.985" v="1889" actId="1076"/>
        <pc:sldMkLst>
          <pc:docMk/>
          <pc:sldMk cId="307441310" sldId="257"/>
        </pc:sldMkLst>
        <pc:spChg chg="mod">
          <ac:chgData name="春良 李" userId="9f7b9c09-175e-4ed1-ae44-0620fb0a0221" providerId="ADAL" clId="{4D5E2F52-1FE2-46AB-AC88-A8B9F12E38AF}" dt="2021-09-30T05:45:40.422" v="1327" actId="1076"/>
          <ac:spMkLst>
            <pc:docMk/>
            <pc:sldMk cId="307441310" sldId="257"/>
            <ac:spMk id="5" creationId="{5941BA06-9F5C-44E1-8343-6BD5FD306926}"/>
          </ac:spMkLst>
        </pc:spChg>
        <pc:picChg chg="mod">
          <ac:chgData name="春良 李" userId="9f7b9c09-175e-4ed1-ae44-0620fb0a0221" providerId="ADAL" clId="{4D5E2F52-1FE2-46AB-AC88-A8B9F12E38AF}" dt="2021-09-30T06:09:54.985" v="1889" actId="1076"/>
          <ac:picMkLst>
            <pc:docMk/>
            <pc:sldMk cId="307441310" sldId="257"/>
            <ac:picMk id="4" creationId="{FE534C81-4295-4BE0-9155-AE7C37B695DD}"/>
          </ac:picMkLst>
        </pc:picChg>
      </pc:sldChg>
      <pc:sldChg chg="modSp">
        <pc:chgData name="春良 李" userId="9f7b9c09-175e-4ed1-ae44-0620fb0a0221" providerId="ADAL" clId="{4D5E2F52-1FE2-46AB-AC88-A8B9F12E38AF}" dt="2021-09-30T05:47:45.432" v="1474" actId="20577"/>
        <pc:sldMkLst>
          <pc:docMk/>
          <pc:sldMk cId="3583934582" sldId="258"/>
        </pc:sldMkLst>
        <pc:spChg chg="mod">
          <ac:chgData name="春良 李" userId="9f7b9c09-175e-4ed1-ae44-0620fb0a0221" providerId="ADAL" clId="{4D5E2F52-1FE2-46AB-AC88-A8B9F12E38AF}" dt="2021-09-30T05:47:45.432" v="1474" actId="20577"/>
          <ac:spMkLst>
            <pc:docMk/>
            <pc:sldMk cId="3583934582" sldId="258"/>
            <ac:spMk id="5" creationId="{AC2B5207-72A5-4C81-B7FE-153D5404C605}"/>
          </ac:spMkLst>
        </pc:spChg>
      </pc:sldChg>
      <pc:sldChg chg="addSp modSp">
        <pc:chgData name="春良 李" userId="9f7b9c09-175e-4ed1-ae44-0620fb0a0221" providerId="ADAL" clId="{4D5E2F52-1FE2-46AB-AC88-A8B9F12E38AF}" dt="2021-09-30T06:10:18.207" v="1897" actId="14100"/>
        <pc:sldMkLst>
          <pc:docMk/>
          <pc:sldMk cId="441312838" sldId="259"/>
        </pc:sldMkLst>
        <pc:spChg chg="add mod">
          <ac:chgData name="春良 李" userId="9f7b9c09-175e-4ed1-ae44-0620fb0a0221" providerId="ADAL" clId="{4D5E2F52-1FE2-46AB-AC88-A8B9F12E38AF}" dt="2021-09-30T06:10:18.207" v="1897" actId="14100"/>
          <ac:spMkLst>
            <pc:docMk/>
            <pc:sldMk cId="441312838" sldId="259"/>
            <ac:spMk id="3" creationId="{1D341DB4-9E1D-46C5-83A9-5AAAA33B74E7}"/>
          </ac:spMkLst>
        </pc:spChg>
      </pc:sldChg>
      <pc:sldChg chg="add del">
        <pc:chgData name="春良 李" userId="9f7b9c09-175e-4ed1-ae44-0620fb0a0221" providerId="ADAL" clId="{4D5E2F52-1FE2-46AB-AC88-A8B9F12E38AF}" dt="2021-09-30T05:30:59.442" v="8" actId="2696"/>
        <pc:sldMkLst>
          <pc:docMk/>
          <pc:sldMk cId="1505409398" sldId="263"/>
        </pc:sldMkLst>
      </pc:sldChg>
      <pc:sldChg chg="modSp add ord">
        <pc:chgData name="春良 李" userId="9f7b9c09-175e-4ed1-ae44-0620fb0a0221" providerId="ADAL" clId="{4D5E2F52-1FE2-46AB-AC88-A8B9F12E38AF}" dt="2021-09-30T06:09:56.684" v="1891" actId="20577"/>
        <pc:sldMkLst>
          <pc:docMk/>
          <pc:sldMk cId="3547597338" sldId="263"/>
        </pc:sldMkLst>
        <pc:spChg chg="mod">
          <ac:chgData name="春良 李" userId="9f7b9c09-175e-4ed1-ae44-0620fb0a0221" providerId="ADAL" clId="{4D5E2F52-1FE2-46AB-AC88-A8B9F12E38AF}" dt="2021-09-30T05:42:19.764" v="1315" actId="20577"/>
          <ac:spMkLst>
            <pc:docMk/>
            <pc:sldMk cId="3547597338" sldId="263"/>
            <ac:spMk id="2" creationId="{0B0E0C31-ACBF-488D-94CF-632A83CDF86F}"/>
          </ac:spMkLst>
        </pc:spChg>
        <pc:spChg chg="mod">
          <ac:chgData name="春良 李" userId="9f7b9c09-175e-4ed1-ae44-0620fb0a0221" providerId="ADAL" clId="{4D5E2F52-1FE2-46AB-AC88-A8B9F12E38AF}" dt="2021-09-30T06:09:56.684" v="1891" actId="20577"/>
          <ac:spMkLst>
            <pc:docMk/>
            <pc:sldMk cId="3547597338" sldId="263"/>
            <ac:spMk id="3" creationId="{879608EF-9B19-49F3-B5D9-1D50E625B1E9}"/>
          </ac:spMkLst>
        </pc:spChg>
      </pc:sldChg>
      <pc:sldChg chg="add del ord">
        <pc:chgData name="春良 李" userId="9f7b9c09-175e-4ed1-ae44-0620fb0a0221" providerId="ADAL" clId="{4D5E2F52-1FE2-46AB-AC88-A8B9F12E38AF}" dt="2021-09-30T05:31:10.038" v="11" actId="2696"/>
        <pc:sldMkLst>
          <pc:docMk/>
          <pc:sldMk cId="3898418834" sldId="263"/>
        </pc:sldMkLst>
      </pc:sldChg>
      <pc:sldChg chg="delSp add del">
        <pc:chgData name="春良 李" userId="9f7b9c09-175e-4ed1-ae44-0620fb0a0221" providerId="ADAL" clId="{4D5E2F52-1FE2-46AB-AC88-A8B9F12E38AF}" dt="2021-09-30T05:30:56.422" v="6" actId="2696"/>
        <pc:sldMkLst>
          <pc:docMk/>
          <pc:sldMk cId="4293413823" sldId="263"/>
        </pc:sldMkLst>
        <pc:spChg chg="del">
          <ac:chgData name="春良 李" userId="9f7b9c09-175e-4ed1-ae44-0620fb0a0221" providerId="ADAL" clId="{4D5E2F52-1FE2-46AB-AC88-A8B9F12E38AF}" dt="2021-09-30T05:30:29.647" v="2" actId="478"/>
          <ac:spMkLst>
            <pc:docMk/>
            <pc:sldMk cId="4293413823" sldId="263"/>
            <ac:spMk id="2" creationId="{C2C465B1-D3DB-4AE0-AA5B-C777ABC4A2D7}"/>
          </ac:spMkLst>
        </pc:spChg>
        <pc:spChg chg="del">
          <ac:chgData name="春良 李" userId="9f7b9c09-175e-4ed1-ae44-0620fb0a0221" providerId="ADAL" clId="{4D5E2F52-1FE2-46AB-AC88-A8B9F12E38AF}" dt="2021-09-30T05:30:33.097" v="3" actId="478"/>
          <ac:spMkLst>
            <pc:docMk/>
            <pc:sldMk cId="4293413823" sldId="263"/>
            <ac:spMk id="3" creationId="{0F3F670D-894F-4321-B8DA-8361A05B9175}"/>
          </ac:spMkLst>
        </pc:spChg>
      </pc:sldChg>
      <pc:sldChg chg="modSp add">
        <pc:chgData name="春良 李" userId="9f7b9c09-175e-4ed1-ae44-0620fb0a0221" providerId="ADAL" clId="{4D5E2F52-1FE2-46AB-AC88-A8B9F12E38AF}" dt="2021-09-30T05:33:01.096" v="164" actId="20577"/>
        <pc:sldMkLst>
          <pc:docMk/>
          <pc:sldMk cId="127865497" sldId="264"/>
        </pc:sldMkLst>
        <pc:spChg chg="mod">
          <ac:chgData name="春良 李" userId="9f7b9c09-175e-4ed1-ae44-0620fb0a0221" providerId="ADAL" clId="{4D5E2F52-1FE2-46AB-AC88-A8B9F12E38AF}" dt="2021-09-30T05:33:01.096" v="164" actId="20577"/>
          <ac:spMkLst>
            <pc:docMk/>
            <pc:sldMk cId="127865497" sldId="264"/>
            <ac:spMk id="2" creationId="{B571D0A9-F5A7-4027-B758-A47422C3B5A0}"/>
          </ac:spMkLst>
        </pc:spChg>
      </pc:sldChg>
      <pc:sldChg chg="add del">
        <pc:chgData name="春良 李" userId="9f7b9c09-175e-4ed1-ae44-0620fb0a0221" providerId="ADAL" clId="{4D5E2F52-1FE2-46AB-AC88-A8B9F12E38AF}" dt="2021-09-30T05:30:49.982" v="5" actId="2696"/>
        <pc:sldMkLst>
          <pc:docMk/>
          <pc:sldMk cId="2862552504" sldId="264"/>
        </pc:sldMkLst>
      </pc:sldChg>
      <pc:sldChg chg="modSp add">
        <pc:chgData name="春良 李" userId="9f7b9c09-175e-4ed1-ae44-0620fb0a0221" providerId="ADAL" clId="{4D5E2F52-1FE2-46AB-AC88-A8B9F12E38AF}" dt="2021-09-30T05:49:26.915" v="1638" actId="20577"/>
        <pc:sldMkLst>
          <pc:docMk/>
          <pc:sldMk cId="558994858" sldId="265"/>
        </pc:sldMkLst>
        <pc:spChg chg="mod">
          <ac:chgData name="春良 李" userId="9f7b9c09-175e-4ed1-ae44-0620fb0a0221" providerId="ADAL" clId="{4D5E2F52-1FE2-46AB-AC88-A8B9F12E38AF}" dt="2021-09-30T05:48:26.588" v="1496" actId="20577"/>
          <ac:spMkLst>
            <pc:docMk/>
            <pc:sldMk cId="558994858" sldId="265"/>
            <ac:spMk id="2" creationId="{001C7DA2-3722-4CAF-836E-8580787E7652}"/>
          </ac:spMkLst>
        </pc:spChg>
        <pc:spChg chg="mod">
          <ac:chgData name="春良 李" userId="9f7b9c09-175e-4ed1-ae44-0620fb0a0221" providerId="ADAL" clId="{4D5E2F52-1FE2-46AB-AC88-A8B9F12E38AF}" dt="2021-09-30T05:49:26.915" v="1638" actId="20577"/>
          <ac:spMkLst>
            <pc:docMk/>
            <pc:sldMk cId="558994858" sldId="265"/>
            <ac:spMk id="3" creationId="{9F26045B-6703-4107-BAA4-F5A63BBEC151}"/>
          </ac:spMkLst>
        </pc:spChg>
      </pc:sldChg>
      <pc:sldChg chg="modSp add">
        <pc:chgData name="春良 李" userId="9f7b9c09-175e-4ed1-ae44-0620fb0a0221" providerId="ADAL" clId="{4D5E2F52-1FE2-46AB-AC88-A8B9F12E38AF}" dt="2021-09-30T06:06:01.061" v="1801"/>
        <pc:sldMkLst>
          <pc:docMk/>
          <pc:sldMk cId="2344737937" sldId="266"/>
        </pc:sldMkLst>
        <pc:spChg chg="mod">
          <ac:chgData name="春良 李" userId="9f7b9c09-175e-4ed1-ae44-0620fb0a0221" providerId="ADAL" clId="{4D5E2F52-1FE2-46AB-AC88-A8B9F12E38AF}" dt="2021-09-30T05:50:12.480" v="1673" actId="20577"/>
          <ac:spMkLst>
            <pc:docMk/>
            <pc:sldMk cId="2344737937" sldId="266"/>
            <ac:spMk id="2" creationId="{001C7DA2-3722-4CAF-836E-8580787E7652}"/>
          </ac:spMkLst>
        </pc:spChg>
        <pc:spChg chg="mod">
          <ac:chgData name="春良 李" userId="9f7b9c09-175e-4ed1-ae44-0620fb0a0221" providerId="ADAL" clId="{4D5E2F52-1FE2-46AB-AC88-A8B9F12E38AF}" dt="2021-09-30T06:06:01.061" v="1801"/>
          <ac:spMkLst>
            <pc:docMk/>
            <pc:sldMk cId="2344737937" sldId="266"/>
            <ac:spMk id="3" creationId="{9F26045B-6703-4107-BAA4-F5A63BBEC151}"/>
          </ac:spMkLst>
        </pc:spChg>
      </pc:sldChg>
    </pc:docChg>
  </pc:docChgLst>
  <pc:docChgLst>
    <pc:chgData name="春良 李" userId="9f7b9c09-175e-4ed1-ae44-0620fb0a0221" providerId="ADAL" clId="{72618576-4AE8-472B-B046-8223F0E74731}"/>
    <pc:docChg chg="undo modSld">
      <pc:chgData name="春良 李" userId="9f7b9c09-175e-4ed1-ae44-0620fb0a0221" providerId="ADAL" clId="{72618576-4AE8-472B-B046-8223F0E74731}" dt="2021-09-30T04:04:33.929" v="3"/>
      <pc:docMkLst>
        <pc:docMk/>
      </pc:docMkLst>
      <pc:sldChg chg="modSp">
        <pc:chgData name="春良 李" userId="9f7b9c09-175e-4ed1-ae44-0620fb0a0221" providerId="ADAL" clId="{72618576-4AE8-472B-B046-8223F0E74731}" dt="2021-09-30T04:04:33.929" v="3"/>
        <pc:sldMkLst>
          <pc:docMk/>
          <pc:sldMk cId="3583934582" sldId="258"/>
        </pc:sldMkLst>
        <pc:spChg chg="mod">
          <ac:chgData name="春良 李" userId="9f7b9c09-175e-4ed1-ae44-0620fb0a0221" providerId="ADAL" clId="{72618576-4AE8-472B-B046-8223F0E74731}" dt="2021-09-30T04:04:33.929" v="3"/>
          <ac:spMkLst>
            <pc:docMk/>
            <pc:sldMk cId="3583934582" sldId="258"/>
            <ac:spMk id="5" creationId="{AC2B5207-72A5-4C81-B7FE-153D5404C605}"/>
          </ac:spMkLst>
        </pc:spChg>
      </pc:sldChg>
    </pc:docChg>
  </pc:docChgLst>
  <pc:docChgLst>
    <pc:chgData name="李春良" userId="9f7b9c09-175e-4ed1-ae44-0620fb0a0221" providerId="ADAL" clId="{5E7F2809-4E6C-A74E-A047-349E9C75B82D}"/>
    <pc:docChg chg="undo addSld delSld modSld">
      <pc:chgData name="李春良" userId="9f7b9c09-175e-4ed1-ae44-0620fb0a0221" providerId="ADAL" clId="{5E7F2809-4E6C-A74E-A047-349E9C75B82D}" dt="2021-09-30T11:33:53.329" v="50" actId="20577"/>
      <pc:docMkLst>
        <pc:docMk/>
      </pc:docMkLst>
      <pc:sldChg chg="del">
        <pc:chgData name="李春良" userId="9f7b9c09-175e-4ed1-ae44-0620fb0a0221" providerId="ADAL" clId="{5E7F2809-4E6C-A74E-A047-349E9C75B82D}" dt="2021-09-30T11:32:51.314" v="1" actId="2696"/>
        <pc:sldMkLst>
          <pc:docMk/>
          <pc:sldMk cId="2913161967" sldId="256"/>
        </pc:sldMkLst>
      </pc:sldChg>
      <pc:sldChg chg="del">
        <pc:chgData name="李春良" userId="9f7b9c09-175e-4ed1-ae44-0620fb0a0221" providerId="ADAL" clId="{5E7F2809-4E6C-A74E-A047-349E9C75B82D}" dt="2021-09-30T11:32:52.712" v="2" actId="2696"/>
        <pc:sldMkLst>
          <pc:docMk/>
          <pc:sldMk cId="307441310" sldId="257"/>
        </pc:sldMkLst>
      </pc:sldChg>
      <pc:sldChg chg="del">
        <pc:chgData name="李春良" userId="9f7b9c09-175e-4ed1-ae44-0620fb0a0221" providerId="ADAL" clId="{5E7F2809-4E6C-A74E-A047-349E9C75B82D}" dt="2021-09-30T11:32:53.607" v="3" actId="2696"/>
        <pc:sldMkLst>
          <pc:docMk/>
          <pc:sldMk cId="3583934582" sldId="258"/>
        </pc:sldMkLst>
      </pc:sldChg>
      <pc:sldChg chg="del">
        <pc:chgData name="李春良" userId="9f7b9c09-175e-4ed1-ae44-0620fb0a0221" providerId="ADAL" clId="{5E7F2809-4E6C-A74E-A047-349E9C75B82D}" dt="2021-09-30T11:32:54.744" v="4" actId="2696"/>
        <pc:sldMkLst>
          <pc:docMk/>
          <pc:sldMk cId="441312838" sldId="259"/>
        </pc:sldMkLst>
      </pc:sldChg>
      <pc:sldChg chg="add del">
        <pc:chgData name="李春良" userId="9f7b9c09-175e-4ed1-ae44-0620fb0a0221" providerId="ADAL" clId="{5E7F2809-4E6C-A74E-A047-349E9C75B82D}" dt="2021-09-30T11:32:59.314" v="6" actId="2696"/>
        <pc:sldMkLst>
          <pc:docMk/>
          <pc:sldMk cId="3363931494" sldId="260"/>
        </pc:sldMkLst>
      </pc:sldChg>
      <pc:sldChg chg="modSp">
        <pc:chgData name="李春良" userId="9f7b9c09-175e-4ed1-ae44-0620fb0a0221" providerId="ADAL" clId="{5E7F2809-4E6C-A74E-A047-349E9C75B82D}" dt="2021-09-30T11:33:53.329" v="50" actId="20577"/>
        <pc:sldMkLst>
          <pc:docMk/>
          <pc:sldMk cId="185521498" sldId="261"/>
        </pc:sldMkLst>
        <pc:spChg chg="mod">
          <ac:chgData name="李春良" userId="9f7b9c09-175e-4ed1-ae44-0620fb0a0221" providerId="ADAL" clId="{5E7F2809-4E6C-A74E-A047-349E9C75B82D}" dt="2021-09-30T11:33:53.329" v="50" actId="20577"/>
          <ac:spMkLst>
            <pc:docMk/>
            <pc:sldMk cId="185521498" sldId="261"/>
            <ac:spMk id="3" creationId="{67C8D235-6BBC-467E-B5CA-DE45D5B934CA}"/>
          </ac:spMkLst>
        </pc:spChg>
      </pc:sldChg>
      <pc:sldChg chg="modSp">
        <pc:chgData name="李春良" userId="9f7b9c09-175e-4ed1-ae44-0620fb0a0221" providerId="ADAL" clId="{5E7F2809-4E6C-A74E-A047-349E9C75B82D}" dt="2021-09-30T11:33:10.942" v="13" actId="6549"/>
        <pc:sldMkLst>
          <pc:docMk/>
          <pc:sldMk cId="3381303815" sldId="262"/>
        </pc:sldMkLst>
        <pc:spChg chg="mod">
          <ac:chgData name="李春良" userId="9f7b9c09-175e-4ed1-ae44-0620fb0a0221" providerId="ADAL" clId="{5E7F2809-4E6C-A74E-A047-349E9C75B82D}" dt="2021-09-30T11:33:10.942" v="13" actId="6549"/>
          <ac:spMkLst>
            <pc:docMk/>
            <pc:sldMk cId="3381303815" sldId="262"/>
            <ac:spMk id="8" creationId="{7E1BD148-2D02-4E93-B92B-3AE4F36EE4FB}"/>
          </ac:spMkLst>
        </pc:spChg>
      </pc:sldChg>
      <pc:sldChg chg="modSp">
        <pc:chgData name="李春良" userId="9f7b9c09-175e-4ed1-ae44-0620fb0a0221" providerId="ADAL" clId="{5E7F2809-4E6C-A74E-A047-349E9C75B82D}" dt="2021-09-30T11:32:47.992" v="0" actId="6549"/>
        <pc:sldMkLst>
          <pc:docMk/>
          <pc:sldMk cId="3547597338" sldId="263"/>
        </pc:sldMkLst>
        <pc:spChg chg="mod">
          <ac:chgData name="李春良" userId="9f7b9c09-175e-4ed1-ae44-0620fb0a0221" providerId="ADAL" clId="{5E7F2809-4E6C-A74E-A047-349E9C75B82D}" dt="2021-09-30T11:32:47.992" v="0" actId="6549"/>
          <ac:spMkLst>
            <pc:docMk/>
            <pc:sldMk cId="3547597338" sldId="263"/>
            <ac:spMk id="3" creationId="{879608EF-9B19-49F3-B5D9-1D50E625B1E9}"/>
          </ac:spMkLst>
        </pc:spChg>
      </pc:sldChg>
    </pc:docChg>
  </pc:docChgLst>
  <pc:docChgLst>
    <pc:chgData name="春良 李" userId="9f7b9c09-175e-4ed1-ae44-0620fb0a0221" providerId="ADAL" clId="{EE95CB68-4924-4228-A784-3C4A2E83E1D0}"/>
    <pc:docChg chg="modSld">
      <pc:chgData name="春良 李" userId="9f7b9c09-175e-4ed1-ae44-0620fb0a0221" providerId="ADAL" clId="{EE95CB68-4924-4228-A784-3C4A2E83E1D0}" dt="2021-09-30T05:28:43.847" v="2" actId="6549"/>
      <pc:docMkLst>
        <pc:docMk/>
      </pc:docMkLst>
      <pc:sldChg chg="modSp">
        <pc:chgData name="春良 李" userId="9f7b9c09-175e-4ed1-ae44-0620fb0a0221" providerId="ADAL" clId="{EE95CB68-4924-4228-A784-3C4A2E83E1D0}" dt="2021-09-30T05:28:43.847" v="2" actId="6549"/>
        <pc:sldMkLst>
          <pc:docMk/>
          <pc:sldMk cId="185521498" sldId="261"/>
        </pc:sldMkLst>
        <pc:spChg chg="mod">
          <ac:chgData name="春良 李" userId="9f7b9c09-175e-4ed1-ae44-0620fb0a0221" providerId="ADAL" clId="{EE95CB68-4924-4228-A784-3C4A2E83E1D0}" dt="2021-09-30T05:28:43.847" v="2" actId="6549"/>
          <ac:spMkLst>
            <pc:docMk/>
            <pc:sldMk cId="185521498" sldId="261"/>
            <ac:spMk id="3" creationId="{67C8D235-6BBC-467E-B5CA-DE45D5B934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2D223-8D32-4E35-881B-BC3C560FEFA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D2D1A-E9F8-433F-B6EE-4C33B0364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2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7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55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9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405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56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96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5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91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8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40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46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36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1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06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3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16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1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6D9C94-E15C-4095-B06C-9DF2D5347F6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ABBD2D-43EF-439C-92F5-AD75DE7B8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452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&#23416;&#34399;@173.16.3.10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1D0A9-F5A7-4027-B758-A47422C3B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zh-TW" altLang="en-US" dirty="0"/>
              <a:t>如何連接至系計中伺服器</a:t>
            </a:r>
          </a:p>
        </p:txBody>
      </p:sp>
    </p:spTree>
    <p:extLst>
      <p:ext uri="{BB962C8B-B14F-4D97-AF65-F5344CB8AC3E}">
        <p14:creationId xmlns:p14="http://schemas.microsoft.com/office/powerpoint/2010/main" val="12786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E0C31-ACBF-488D-94CF-632A83CD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系計中伺服器使用須知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9608EF-9B19-49F3-B5D9-1D50E625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系計中伺服器僅供教學與研究使用，請勿將伺服器用於其他用途（如遊戲、挖礦、非法軟體分享、私人用途等），</a:t>
            </a:r>
            <a:endParaRPr lang="en-US" altLang="zh-TW" dirty="0"/>
          </a:p>
          <a:p>
            <a:r>
              <a:rPr lang="zh-TW" altLang="en-US" dirty="0"/>
              <a:t>帳號僅供個人使用，勿提供帳號資訊給其他人。</a:t>
            </a:r>
            <a:endParaRPr lang="en-US" altLang="zh-TW" dirty="0"/>
          </a:p>
          <a:p>
            <a:r>
              <a:rPr lang="zh-TW" altLang="en-US" dirty="0"/>
              <a:t>違反上述規定者將取消使用資格，並按校規論處。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5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A5C99-F81C-4A7F-B65D-BCC84D67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403" y="2486156"/>
            <a:ext cx="3262460" cy="1325563"/>
          </a:xfrm>
        </p:spPr>
        <p:txBody>
          <a:bodyPr/>
          <a:lstStyle/>
          <a:p>
            <a:r>
              <a:rPr lang="en-US" altLang="zh-TW" dirty="0"/>
              <a:t>SSH</a:t>
            </a:r>
            <a:r>
              <a:rPr lang="zh-TW" altLang="en-US" dirty="0"/>
              <a:t>  連線</a:t>
            </a:r>
          </a:p>
        </p:txBody>
      </p:sp>
    </p:spTree>
    <p:extLst>
      <p:ext uri="{BB962C8B-B14F-4D97-AF65-F5344CB8AC3E}">
        <p14:creationId xmlns:p14="http://schemas.microsoft.com/office/powerpoint/2010/main" val="336393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D8584D2-27B0-4856-AB7A-3DCA6B7E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8" y="141402"/>
            <a:ext cx="8020856" cy="643789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1BD148-2D02-4E93-B92B-3AE4F36EE4FB}"/>
              </a:ext>
            </a:extLst>
          </p:cNvPr>
          <p:cNvSpPr txBox="1"/>
          <p:nvPr/>
        </p:nvSpPr>
        <p:spPr>
          <a:xfrm>
            <a:off x="9323110" y="1758942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開啟</a:t>
            </a:r>
            <a:r>
              <a:rPr lang="en-US" altLang="zh-TW" dirty="0" err="1"/>
              <a:t>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30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6F8FB14-3A75-4ECB-AD82-F3CA968D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53"/>
          <a:stretch/>
        </p:blipFill>
        <p:spPr>
          <a:xfrm>
            <a:off x="241467" y="798064"/>
            <a:ext cx="7988133" cy="526187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C8D235-6BBC-467E-B5CA-DE45D5B9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2564" y="1381964"/>
            <a:ext cx="445966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ssh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連線</a:t>
            </a: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port  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ssh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28002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jupyter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28003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學生端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ssh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學號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@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120.126.17.190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-p 5196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學號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大寫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2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C7DA2-3722-4CAF-836E-8580787E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更改密碼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6045B-6703-4107-BAA4-F5A63BBE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登入後請務必立即更改密碼，指令為</a:t>
            </a:r>
            <a:r>
              <a:rPr lang="en-US" altLang="zh-TW" dirty="0"/>
              <a:t>passwd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99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C7DA2-3722-4CAF-836E-8580787E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其他工具軟體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6045B-6703-4107-BAA4-F5A63BBE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SSH client for Windows</a:t>
            </a:r>
          </a:p>
          <a:p>
            <a:pPr lvl="1"/>
            <a:r>
              <a:rPr lang="en-US" altLang="zh-TW" dirty="0"/>
              <a:t>PuTTY (</a:t>
            </a:r>
            <a:r>
              <a:rPr lang="en-US" altLang="zh-TW" dirty="0">
                <a:hlinkClick r:id="rId2"/>
              </a:rPr>
              <a:t>https://www.chiark.greenend.org.uk/~sgtatham/putty/latest.html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SFTP client for Windows</a:t>
            </a:r>
          </a:p>
          <a:p>
            <a:pPr lvl="1"/>
            <a:r>
              <a:rPr lang="en-US" altLang="zh-TW" dirty="0"/>
              <a:t> WinSCP (</a:t>
            </a:r>
            <a:r>
              <a:rPr lang="en-US" altLang="zh-TW" dirty="0">
                <a:hlinkClick r:id="rId3"/>
              </a:rPr>
              <a:t>https://winscp.net/eng/download.php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4737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C353246BC91469C5C502DEF29FAB5" ma:contentTypeVersion="14" ma:contentTypeDescription="Create a new document." ma:contentTypeScope="" ma:versionID="6b5e9ee1deca64603bccdf4e63d01208">
  <xsd:schema xmlns:xsd="http://www.w3.org/2001/XMLSchema" xmlns:xs="http://www.w3.org/2001/XMLSchema" xmlns:p="http://schemas.microsoft.com/office/2006/metadata/properties" xmlns:ns3="e4128953-4dff-4efe-bd9e-9ccdece467df" xmlns:ns4="842664ef-8f43-4868-9c34-8c091bb0b390" targetNamespace="http://schemas.microsoft.com/office/2006/metadata/properties" ma:root="true" ma:fieldsID="3d37257bd3be848add9e9a95cccf7f49" ns3:_="" ns4:_="">
    <xsd:import namespace="e4128953-4dff-4efe-bd9e-9ccdece467df"/>
    <xsd:import namespace="842664ef-8f43-4868-9c34-8c091bb0b3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28953-4dff-4efe-bd9e-9ccdece46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664ef-8f43-4868-9c34-8c091bb0b39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7DB6B-212A-4F13-A4B1-9FF0D5F0EFF2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e4128953-4dff-4efe-bd9e-9ccdece467df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42664ef-8f43-4868-9c34-8c091bb0b390"/>
  </ds:schemaRefs>
</ds:datastoreItem>
</file>

<file path=customXml/itemProps2.xml><?xml version="1.0" encoding="utf-8"?>
<ds:datastoreItem xmlns:ds="http://schemas.openxmlformats.org/officeDocument/2006/customXml" ds:itemID="{B21239DE-71CB-4F8B-B746-B3BDDA65F1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128953-4dff-4efe-bd9e-9ccdece467df"/>
    <ds:schemaRef ds:uri="842664ef-8f43-4868-9c34-8c091bb0b3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86CB79-8AC3-4AF1-9BB2-C2518E935C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57</TotalTime>
  <Words>165</Words>
  <Application>Microsoft Macintosh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微軟正黑體</vt:lpstr>
      <vt:lpstr>新細明體</vt:lpstr>
      <vt:lpstr>Calibri</vt:lpstr>
      <vt:lpstr>Calisto MT</vt:lpstr>
      <vt:lpstr>Times New Roman</vt:lpstr>
      <vt:lpstr>Trebuchet MS</vt:lpstr>
      <vt:lpstr>Wingdings</vt:lpstr>
      <vt:lpstr>Wingdings 2</vt:lpstr>
      <vt:lpstr>石板</vt:lpstr>
      <vt:lpstr>如何連接至系計中伺服器</vt:lpstr>
      <vt:lpstr>系計中伺服器使用須知</vt:lpstr>
      <vt:lpstr>SSH  連線</vt:lpstr>
      <vt:lpstr>PowerPoint 簡報</vt:lpstr>
      <vt:lpstr>PowerPoint 簡報</vt:lpstr>
      <vt:lpstr>更改密碼</vt:lpstr>
      <vt:lpstr>其他工具軟體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連線</dc:title>
  <dc:creator>謝慧怡</dc:creator>
  <cp:lastModifiedBy>李春良</cp:lastModifiedBy>
  <cp:revision>11</cp:revision>
  <dcterms:created xsi:type="dcterms:W3CDTF">2021-09-30T02:51:56Z</dcterms:created>
  <dcterms:modified xsi:type="dcterms:W3CDTF">2021-09-30T11:34:14Z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0x0101001DEC353246BC91469C5C502DEF29FAB5</vt:lpwstr>
  </property>
</Properties>
</file>