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4"/>
  </p:notesMasterIdLst>
  <p:sldIdLst>
    <p:sldId id="256" r:id="rId2"/>
    <p:sldId id="271" r:id="rId3"/>
    <p:sldId id="260" r:id="rId4"/>
    <p:sldId id="262" r:id="rId5"/>
    <p:sldId id="261" r:id="rId6"/>
    <p:sldId id="272" r:id="rId7"/>
    <p:sldId id="258" r:id="rId8"/>
    <p:sldId id="259" r:id="rId9"/>
    <p:sldId id="273" r:id="rId10"/>
    <p:sldId id="263" r:id="rId11"/>
    <p:sldId id="267" r:id="rId12"/>
    <p:sldId id="269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585" autoAdjust="0"/>
  </p:normalViewPr>
  <p:slideViewPr>
    <p:cSldViewPr>
      <p:cViewPr varScale="1">
        <p:scale>
          <a:sx n="107" d="100"/>
          <a:sy n="107" d="100"/>
        </p:scale>
        <p:origin x="334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春良 李" userId="9f7b9c09-175e-4ed1-ae44-0620fb0a0221" providerId="ADAL" clId="{C0CDDD6B-CB86-4FA2-95C3-FE4E1C336C9D}"/>
    <pc:docChg chg="undo modSld">
      <pc:chgData name="春良 李" userId="9f7b9c09-175e-4ed1-ae44-0620fb0a0221" providerId="ADAL" clId="{C0CDDD6B-CB86-4FA2-95C3-FE4E1C336C9D}" dt="2021-09-23T08:22:52.943" v="438" actId="20577"/>
      <pc:docMkLst>
        <pc:docMk/>
      </pc:docMkLst>
      <pc:sldChg chg="modSp">
        <pc:chgData name="春良 李" userId="9f7b9c09-175e-4ed1-ae44-0620fb0a0221" providerId="ADAL" clId="{C0CDDD6B-CB86-4FA2-95C3-FE4E1C336C9D}" dt="2021-09-23T07:42:40.610" v="98" actId="6549"/>
        <pc:sldMkLst>
          <pc:docMk/>
          <pc:sldMk cId="0" sldId="256"/>
        </pc:sldMkLst>
        <pc:spChg chg="mod">
          <ac:chgData name="春良 李" userId="9f7b9c09-175e-4ed1-ae44-0620fb0a0221" providerId="ADAL" clId="{C0CDDD6B-CB86-4FA2-95C3-FE4E1C336C9D}" dt="2021-09-23T07:42:40.610" v="98" actId="6549"/>
          <ac:spMkLst>
            <pc:docMk/>
            <pc:sldMk cId="0" sldId="256"/>
            <ac:spMk id="3075" creationId="{00000000-0000-0000-0000-000000000000}"/>
          </ac:spMkLst>
        </pc:spChg>
      </pc:sldChg>
      <pc:sldChg chg="modSp">
        <pc:chgData name="春良 李" userId="9f7b9c09-175e-4ed1-ae44-0620fb0a0221" providerId="ADAL" clId="{C0CDDD6B-CB86-4FA2-95C3-FE4E1C336C9D}" dt="2021-09-23T08:18:02.425" v="410" actId="20577"/>
        <pc:sldMkLst>
          <pc:docMk/>
          <pc:sldMk cId="0" sldId="259"/>
        </pc:sldMkLst>
        <pc:spChg chg="mod">
          <ac:chgData name="春良 李" userId="9f7b9c09-175e-4ed1-ae44-0620fb0a0221" providerId="ADAL" clId="{C0CDDD6B-CB86-4FA2-95C3-FE4E1C336C9D}" dt="2021-09-23T08:16:55.158" v="400" actId="20577"/>
          <ac:spMkLst>
            <pc:docMk/>
            <pc:sldMk cId="0" sldId="259"/>
            <ac:spMk id="10242" creationId="{00000000-0000-0000-0000-000000000000}"/>
          </ac:spMkLst>
        </pc:spChg>
        <pc:spChg chg="mod">
          <ac:chgData name="春良 李" userId="9f7b9c09-175e-4ed1-ae44-0620fb0a0221" providerId="ADAL" clId="{C0CDDD6B-CB86-4FA2-95C3-FE4E1C336C9D}" dt="2021-09-23T08:18:02.425" v="410" actId="20577"/>
          <ac:spMkLst>
            <pc:docMk/>
            <pc:sldMk cId="0" sldId="259"/>
            <ac:spMk id="10243" creationId="{00000000-0000-0000-0000-000000000000}"/>
          </ac:spMkLst>
        </pc:spChg>
      </pc:sldChg>
      <pc:sldChg chg="modSp">
        <pc:chgData name="春良 李" userId="9f7b9c09-175e-4ed1-ae44-0620fb0a0221" providerId="ADAL" clId="{C0CDDD6B-CB86-4FA2-95C3-FE4E1C336C9D}" dt="2021-09-23T08:09:47.950" v="302" actId="20577"/>
        <pc:sldMkLst>
          <pc:docMk/>
          <pc:sldMk cId="0" sldId="260"/>
        </pc:sldMkLst>
        <pc:spChg chg="mod">
          <ac:chgData name="春良 李" userId="9f7b9c09-175e-4ed1-ae44-0620fb0a0221" providerId="ADAL" clId="{C0CDDD6B-CB86-4FA2-95C3-FE4E1C336C9D}" dt="2021-09-23T08:09:47.950" v="302" actId="20577"/>
          <ac:spMkLst>
            <pc:docMk/>
            <pc:sldMk cId="0" sldId="260"/>
            <ac:spMk id="5123" creationId="{00000000-0000-0000-0000-000000000000}"/>
          </ac:spMkLst>
        </pc:spChg>
      </pc:sldChg>
      <pc:sldChg chg="modSp">
        <pc:chgData name="春良 李" userId="9f7b9c09-175e-4ed1-ae44-0620fb0a0221" providerId="ADAL" clId="{C0CDDD6B-CB86-4FA2-95C3-FE4E1C336C9D}" dt="2021-09-23T08:16:33.690" v="396" actId="20577"/>
        <pc:sldMkLst>
          <pc:docMk/>
          <pc:sldMk cId="0" sldId="261"/>
        </pc:sldMkLst>
        <pc:spChg chg="mod">
          <ac:chgData name="春良 李" userId="9f7b9c09-175e-4ed1-ae44-0620fb0a0221" providerId="ADAL" clId="{C0CDDD6B-CB86-4FA2-95C3-FE4E1C336C9D}" dt="2021-09-23T08:16:33.690" v="396" actId="20577"/>
          <ac:spMkLst>
            <pc:docMk/>
            <pc:sldMk cId="0" sldId="261"/>
            <ac:spMk id="7170" creationId="{00000000-0000-0000-0000-000000000000}"/>
          </ac:spMkLst>
        </pc:spChg>
        <pc:spChg chg="mod">
          <ac:chgData name="春良 李" userId="9f7b9c09-175e-4ed1-ae44-0620fb0a0221" providerId="ADAL" clId="{C0CDDD6B-CB86-4FA2-95C3-FE4E1C336C9D}" dt="2021-09-23T08:15:48.035" v="394" actId="20577"/>
          <ac:spMkLst>
            <pc:docMk/>
            <pc:sldMk cId="0" sldId="261"/>
            <ac:spMk id="7171" creationId="{00000000-0000-0000-0000-000000000000}"/>
          </ac:spMkLst>
        </pc:spChg>
      </pc:sldChg>
      <pc:sldChg chg="modSp">
        <pc:chgData name="春良 李" userId="9f7b9c09-175e-4ed1-ae44-0620fb0a0221" providerId="ADAL" clId="{C0CDDD6B-CB86-4FA2-95C3-FE4E1C336C9D}" dt="2021-09-23T08:22:52.943" v="438" actId="20577"/>
        <pc:sldMkLst>
          <pc:docMk/>
          <pc:sldMk cId="0" sldId="262"/>
        </pc:sldMkLst>
        <pc:spChg chg="mod">
          <ac:chgData name="春良 李" userId="9f7b9c09-175e-4ed1-ae44-0620fb0a0221" providerId="ADAL" clId="{C0CDDD6B-CB86-4FA2-95C3-FE4E1C336C9D}" dt="2021-09-23T08:22:52.943" v="438" actId="20577"/>
          <ac:spMkLst>
            <pc:docMk/>
            <pc:sldMk cId="0" sldId="262"/>
            <ac:spMk id="6147" creationId="{00000000-0000-0000-0000-000000000000}"/>
          </ac:spMkLst>
        </pc:spChg>
      </pc:sldChg>
      <pc:sldChg chg="modSp">
        <pc:chgData name="春良 李" userId="9f7b9c09-175e-4ed1-ae44-0620fb0a0221" providerId="ADAL" clId="{C0CDDD6B-CB86-4FA2-95C3-FE4E1C336C9D}" dt="2021-09-23T08:19:03.360" v="415" actId="400"/>
        <pc:sldMkLst>
          <pc:docMk/>
          <pc:sldMk cId="0" sldId="263"/>
        </pc:sldMkLst>
        <pc:spChg chg="mod">
          <ac:chgData name="春良 李" userId="9f7b9c09-175e-4ed1-ae44-0620fb0a0221" providerId="ADAL" clId="{C0CDDD6B-CB86-4FA2-95C3-FE4E1C336C9D}" dt="2021-09-23T08:19:03.360" v="415" actId="400"/>
          <ac:spMkLst>
            <pc:docMk/>
            <pc:sldMk cId="0" sldId="263"/>
            <ac:spMk id="12291" creationId="{00000000-0000-0000-0000-000000000000}"/>
          </ac:spMkLst>
        </pc:spChg>
      </pc:sldChg>
      <pc:sldChg chg="modSp">
        <pc:chgData name="春良 李" userId="9f7b9c09-175e-4ed1-ae44-0620fb0a0221" providerId="ADAL" clId="{C0CDDD6B-CB86-4FA2-95C3-FE4E1C336C9D}" dt="2021-09-23T08:17:02.960" v="402" actId="20577"/>
        <pc:sldMkLst>
          <pc:docMk/>
          <pc:sldMk cId="0" sldId="269"/>
        </pc:sldMkLst>
        <pc:spChg chg="mod">
          <ac:chgData name="春良 李" userId="9f7b9c09-175e-4ed1-ae44-0620fb0a0221" providerId="ADAL" clId="{C0CDDD6B-CB86-4FA2-95C3-FE4E1C336C9D}" dt="2021-09-23T08:17:02.960" v="402" actId="20577"/>
          <ac:spMkLst>
            <pc:docMk/>
            <pc:sldMk cId="0" sldId="269"/>
            <ac:spMk id="14338" creationId="{00000000-0000-0000-0000-000000000000}"/>
          </ac:spMkLst>
        </pc:spChg>
      </pc:sldChg>
      <pc:sldChg chg="modSp">
        <pc:chgData name="春良 李" userId="9f7b9c09-175e-4ed1-ae44-0620fb0a0221" providerId="ADAL" clId="{C0CDDD6B-CB86-4FA2-95C3-FE4E1C336C9D}" dt="2021-09-23T08:13:17.090" v="343" actId="6549"/>
        <pc:sldMkLst>
          <pc:docMk/>
          <pc:sldMk cId="0" sldId="271"/>
        </pc:sldMkLst>
        <pc:spChg chg="mod">
          <ac:chgData name="春良 李" userId="9f7b9c09-175e-4ed1-ae44-0620fb0a0221" providerId="ADAL" clId="{C0CDDD6B-CB86-4FA2-95C3-FE4E1C336C9D}" dt="2021-09-23T07:49:43.242" v="288" actId="20577"/>
          <ac:spMkLst>
            <pc:docMk/>
            <pc:sldMk cId="0" sldId="271"/>
            <ac:spMk id="4098" creationId="{00000000-0000-0000-0000-000000000000}"/>
          </ac:spMkLst>
        </pc:spChg>
        <pc:spChg chg="mod">
          <ac:chgData name="春良 李" userId="9f7b9c09-175e-4ed1-ae44-0620fb0a0221" providerId="ADAL" clId="{C0CDDD6B-CB86-4FA2-95C3-FE4E1C336C9D}" dt="2021-09-23T08:13:17.090" v="343" actId="6549"/>
          <ac:spMkLst>
            <pc:docMk/>
            <pc:sldMk cId="0" sldId="271"/>
            <ac:spMk id="4099" creationId="{00000000-0000-0000-0000-000000000000}"/>
          </ac:spMkLst>
        </pc:spChg>
      </pc:sldChg>
      <pc:sldChg chg="modSp">
        <pc:chgData name="春良 李" userId="9f7b9c09-175e-4ed1-ae44-0620fb0a0221" providerId="ADAL" clId="{C0CDDD6B-CB86-4FA2-95C3-FE4E1C336C9D}" dt="2021-09-23T08:16:51.046" v="398" actId="20577"/>
        <pc:sldMkLst>
          <pc:docMk/>
          <pc:sldMk cId="0" sldId="272"/>
        </pc:sldMkLst>
        <pc:spChg chg="mod">
          <ac:chgData name="春良 李" userId="9f7b9c09-175e-4ed1-ae44-0620fb0a0221" providerId="ADAL" clId="{C0CDDD6B-CB86-4FA2-95C3-FE4E1C336C9D}" dt="2021-09-23T08:16:51.046" v="398" actId="20577"/>
          <ac:spMkLst>
            <pc:docMk/>
            <pc:sldMk cId="0" sldId="272"/>
            <ac:spMk id="819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815C9B-CA75-4642-AA0A-7B370392E769}" type="datetimeFigureOut">
              <a:rPr lang="zh-TW" altLang="en-US" smtClean="0"/>
              <a:t>2021/9/23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EE73E5-E205-46E2-820F-8CF8BB0650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2232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78A9EE6C-2D8E-4A30-B215-C140BF8ACC6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30477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E2779B-AF82-4D90-AA8F-43211808823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77409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9CAB0A-73BA-4DFD-A9E8-0CC31385E67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9887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88580A-9105-4D0E-8DD5-FCC8D8ADA33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05862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D193DB-B459-4066-A81F-31FB13F150B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56132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E2A7DC-C638-4B19-9071-A9BD1D36648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61667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E14D3B-87A9-4F71-A19E-E2BB8F1DF52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52801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4603DB-C293-4091-B3A7-7C5A076FAB3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71546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B729D8-CC89-4957-A826-B668AAA21CA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67517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2BE4B5-49FC-43F5-A97E-189C78F3B73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95280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B952D1-E27A-4A28-8E89-976769F718A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01912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pPr>
              <a:defRPr/>
            </a:pPr>
            <a:fld id="{51D07A80-8F70-46DB-8E8D-A88197AC795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cllee@mail.cgu.edu.tw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UNIX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 eaLnBrk="1" hangingPunct="1"/>
            <a:r>
              <a:rPr lang="en-US" altLang="zh-TW" dirty="0"/>
              <a:t>Instructor: Chun-Liang Lee (</a:t>
            </a:r>
            <a:r>
              <a:rPr lang="zh-TW" altLang="en-US" dirty="0"/>
              <a:t>李春良</a:t>
            </a:r>
            <a:r>
              <a:rPr lang="en-US" altLang="zh-TW" dirty="0"/>
              <a:t>)</a:t>
            </a:r>
          </a:p>
          <a:p>
            <a:pPr algn="r" eaLnBrk="1" hangingPunct="1"/>
            <a:r>
              <a:rPr lang="en-US" altLang="zh-TW" dirty="0"/>
              <a:t>E-Mail: </a:t>
            </a:r>
            <a:r>
              <a:rPr lang="en-US" altLang="zh-TW" dirty="0">
                <a:hlinkClick r:id="rId2"/>
              </a:rPr>
              <a:t>cllee@mail.cgu.edu.tw</a:t>
            </a:r>
            <a:endParaRPr lang="en-US" altLang="zh-TW" dirty="0"/>
          </a:p>
          <a:p>
            <a:pPr algn="r" eaLnBrk="1" hangingPunct="1"/>
            <a:r>
              <a:rPr lang="en-US" altLang="zh-TW" dirty="0"/>
              <a:t>Tel: 5196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755650" y="692150"/>
            <a:ext cx="1933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u="sng">
                <a:ea typeface="新細明體" panose="02020500000000000000" pitchFamily="18" charset="-120"/>
                <a:cs typeface="Times New Roman" panose="02020603050405020304" pitchFamily="18" charset="0"/>
              </a:rPr>
              <a:t>Lecture 00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5437D20-9BD5-4B6C-BF5E-DA3B24F12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A9EE6C-2D8E-4A30-B215-C140BF8ACC63}" type="slidenum">
              <a:rPr lang="zh-TW" altLang="en-US" smtClean="0"/>
              <a:pPr>
                <a:defRPr/>
              </a:pPr>
              <a:t>1</a:t>
            </a:fld>
            <a:endParaRPr lang="en-US" altLang="zh-TW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First-thing to do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dirty="0"/>
              <a:t>setup your Linux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trike="sngStrike" dirty="0">
                <a:solidFill>
                  <a:schemeClr val="bg1">
                    <a:lumMod val="85000"/>
                  </a:schemeClr>
                </a:solidFill>
              </a:rPr>
              <a:t>use the embedded system LAB (dual-boot w/ Fedora)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/>
              <a:t>use your own computer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2000" dirty="0"/>
              <a:t>most of Linux distribution (e.g. Fedora 9+) supports dual-boot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2000" dirty="0"/>
              <a:t>you can still have your M$-Windows with Linux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/>
              <a:t>test the following software works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/>
              <a:t>shells: bash, </a:t>
            </a:r>
            <a:r>
              <a:rPr lang="en-US" altLang="zh-TW" sz="2400" dirty="0" err="1"/>
              <a:t>tcsh</a:t>
            </a:r>
            <a:r>
              <a:rPr lang="en-US" altLang="zh-TW" sz="2400" dirty="0"/>
              <a:t>, etc.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/>
              <a:t>programming tools: </a:t>
            </a:r>
            <a:r>
              <a:rPr lang="en-US" altLang="zh-TW" sz="2400" dirty="0" err="1"/>
              <a:t>gcc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gdb</a:t>
            </a:r>
            <a:r>
              <a:rPr lang="en-US" altLang="zh-TW" sz="2400" dirty="0"/>
              <a:t>, make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/>
              <a:t>your favorite X-window: KDE/Gnome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/>
              <a:t>your favorite GUI debugger (</a:t>
            </a:r>
            <a:r>
              <a:rPr lang="en-US" altLang="zh-TW" sz="2400" dirty="0" err="1"/>
              <a:t>ddd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kdbg</a:t>
            </a:r>
            <a:r>
              <a:rPr lang="en-US" altLang="zh-TW" sz="2400" dirty="0"/>
              <a:t>, etc.)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/>
              <a:t>your favorite text editor (</a:t>
            </a:r>
            <a:r>
              <a:rPr lang="en-US" altLang="zh-TW" sz="2400" dirty="0" err="1"/>
              <a:t>kwrite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emacs</a:t>
            </a:r>
            <a:r>
              <a:rPr lang="en-US" altLang="zh-TW" sz="2400" dirty="0"/>
              <a:t>, vi, etc.)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F603045-ECB0-4419-8F47-18899A7A1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88580A-9105-4D0E-8DD5-FCC8D8ADA33D}" type="slidenum">
              <a:rPr lang="zh-TW" altLang="en-US" smtClean="0"/>
              <a:pPr>
                <a:defRPr/>
              </a:pPr>
              <a:t>10</a:t>
            </a:fld>
            <a:endParaRPr lang="en-US" altLang="zh-TW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First UNIX instruction you should learn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/>
              <a:t>man</a:t>
            </a:r>
          </a:p>
          <a:p>
            <a:pPr lvl="1" eaLnBrk="1" hangingPunct="1"/>
            <a:r>
              <a:rPr lang="en-US" altLang="zh-TW" sz="2400"/>
              <a:t>“man </a:t>
            </a:r>
            <a:r>
              <a:rPr lang="en-US" altLang="zh-TW" sz="2400" i="1"/>
              <a:t>command” </a:t>
            </a:r>
            <a:r>
              <a:rPr lang="en-US" altLang="zh-TW" sz="2400"/>
              <a:t>to look for how to use certain command</a:t>
            </a:r>
          </a:p>
          <a:p>
            <a:pPr lvl="2" eaLnBrk="1" hangingPunct="1"/>
            <a:r>
              <a:rPr lang="en-US" altLang="zh-TW" sz="2000"/>
              <a:t>Example: “man gcc”</a:t>
            </a:r>
          </a:p>
          <a:p>
            <a:pPr lvl="1" eaLnBrk="1" hangingPunct="1"/>
            <a:r>
              <a:rPr lang="en-US" altLang="zh-TW" sz="2400"/>
              <a:t>man –k </a:t>
            </a:r>
            <a:r>
              <a:rPr lang="en-US" altLang="zh-TW" sz="2400" i="1"/>
              <a:t>keyword</a:t>
            </a:r>
          </a:p>
          <a:p>
            <a:pPr lvl="2" eaLnBrk="1" hangingPunct="1"/>
            <a:r>
              <a:rPr lang="en-US" altLang="zh-TW" sz="2000"/>
              <a:t>Example: “man –k compiler” to search for compilers installed on your system</a:t>
            </a:r>
          </a:p>
          <a:p>
            <a:pPr eaLnBrk="1" hangingPunct="1"/>
            <a:r>
              <a:rPr lang="en-US" altLang="zh-TW" sz="2800"/>
              <a:t>info</a:t>
            </a:r>
          </a:p>
          <a:p>
            <a:pPr lvl="1" eaLnBrk="1" hangingPunct="1"/>
            <a:r>
              <a:rPr lang="en-US" altLang="zh-TW" sz="2400"/>
              <a:t>Example: “info gcc” for detailed manual of gcc compiler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7D7B46D-C223-44D9-906B-5B95FFEFE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88580A-9105-4D0E-8DD5-FCC8D8ADA33D}" type="slidenum">
              <a:rPr lang="zh-TW" altLang="en-US" smtClean="0"/>
              <a:pPr>
                <a:defRPr/>
              </a:pPr>
              <a:t>11</a:t>
            </a:fld>
            <a:endParaRPr lang="en-US" altLang="zh-TW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Next lecture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/>
              <a:t>basic UNIX administration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frequently used shell commands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basic shell programming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environment setup</a:t>
            </a:r>
          </a:p>
          <a:p>
            <a:pPr eaLnBrk="1" hangingPunct="1">
              <a:lnSpc>
                <a:spcPct val="90000"/>
              </a:lnSpc>
            </a:pPr>
            <a:endParaRPr lang="en-US" altLang="zh-TW" sz="2800"/>
          </a:p>
          <a:p>
            <a:pPr eaLnBrk="1" hangingPunct="1">
              <a:lnSpc>
                <a:spcPct val="90000"/>
              </a:lnSpc>
            </a:pPr>
            <a:r>
              <a:rPr lang="en-US" altLang="zh-TW" sz="2800"/>
              <a:t>How to write a program on UNIX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compile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debug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make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D4B5FBF-E25D-4C9B-9812-30256F10F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88580A-9105-4D0E-8DD5-FCC8D8ADA33D}" type="slidenum">
              <a:rPr lang="zh-TW" altLang="en-US" smtClean="0"/>
              <a:pPr>
                <a:defRPr/>
              </a:pPr>
              <a:t>12</a:t>
            </a:fld>
            <a:endParaRPr lang="en-US" altLang="zh-TW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About the slides of this course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2017713"/>
            <a:ext cx="8704263" cy="4114800"/>
          </a:xfrm>
        </p:spPr>
        <p:txBody>
          <a:bodyPr/>
          <a:lstStyle/>
          <a:p>
            <a:pPr eaLnBrk="1" hangingPunct="1"/>
            <a:endParaRPr lang="en-US" altLang="zh-TW" sz="2800" dirty="0"/>
          </a:p>
          <a:p>
            <a:pPr eaLnBrk="1" hangingPunct="1"/>
            <a:r>
              <a:rPr lang="en-US" altLang="zh-TW" sz="2800" dirty="0"/>
              <a:t>All slides were originally created by Yung-Cheng Ma, and modified by Chun-Liang Lee.</a:t>
            </a:r>
          </a:p>
          <a:p>
            <a:pPr eaLnBrk="1" hangingPunct="1"/>
            <a:endParaRPr lang="en-US" altLang="zh-TW" sz="280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F101660-A123-4745-AB77-EFFBD5F25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88580A-9105-4D0E-8DD5-FCC8D8ADA33D}" type="slidenum">
              <a:rPr lang="zh-TW" altLang="en-US" smtClean="0"/>
              <a:pPr>
                <a:defRPr/>
              </a:pPr>
              <a:t>2</a:t>
            </a:fld>
            <a:endParaRPr lang="en-US" altLang="zh-TW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Textbooks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2017713"/>
            <a:ext cx="8199438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dirty="0"/>
              <a:t>W. Richard Stevens and Stephen A. Rago, "Advanced Programming in the UNIX Environment," 3rd Edition, Addison-Wesley Professional, 2013, ISBN: 978-321637734.</a:t>
            </a:r>
          </a:p>
          <a:p>
            <a:pPr eaLnBrk="1" hangingPunct="1">
              <a:lnSpc>
                <a:spcPct val="80000"/>
              </a:lnSpc>
            </a:pPr>
            <a:endParaRPr lang="en-US" altLang="zh-TW" sz="2000" dirty="0"/>
          </a:p>
          <a:p>
            <a:pPr eaLnBrk="1" hangingPunct="1">
              <a:lnSpc>
                <a:spcPct val="80000"/>
              </a:lnSpc>
            </a:pPr>
            <a:r>
              <a:rPr lang="en-US" altLang="zh-TW" sz="2000" dirty="0"/>
              <a:t>Abraham </a:t>
            </a:r>
            <a:r>
              <a:rPr lang="en-US" altLang="zh-TW" sz="2000" dirty="0" err="1"/>
              <a:t>Silberschatz</a:t>
            </a:r>
            <a:r>
              <a:rPr lang="en-US" altLang="zh-TW" sz="2000" dirty="0"/>
              <a:t>, Peter B. Galvin, and Greg Gagne, "Operating System Concepts," 10th Edition, John Wiley &amp; Sons, 2018, ISBN: 978-1-119-32091-3.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dirty="0">
                <a:solidFill>
                  <a:schemeClr val="hlink"/>
                </a:solidFill>
              </a:rPr>
              <a:t>your OS textbook!</a:t>
            </a:r>
          </a:p>
          <a:p>
            <a:pPr lvl="1" eaLnBrk="1" hangingPunct="1">
              <a:lnSpc>
                <a:spcPct val="80000"/>
              </a:lnSpc>
            </a:pPr>
            <a:endParaRPr lang="en-US" altLang="zh-TW" sz="2000" dirty="0"/>
          </a:p>
          <a:p>
            <a:pPr eaLnBrk="1" hangingPunct="1">
              <a:lnSpc>
                <a:spcPct val="80000"/>
              </a:lnSpc>
            </a:pPr>
            <a:r>
              <a:rPr lang="en-US" altLang="zh-TW" sz="2000" dirty="0"/>
              <a:t>Michael </a:t>
            </a:r>
            <a:r>
              <a:rPr lang="en-US" altLang="zh-TW" sz="2000" dirty="0" err="1"/>
              <a:t>Kerrisk</a:t>
            </a:r>
            <a:r>
              <a:rPr lang="en-US" altLang="zh-TW" sz="2000" dirty="0"/>
              <a:t>, </a:t>
            </a:r>
            <a:r>
              <a:rPr lang="en-US" altLang="zh-TW" sz="2000" i="1" dirty="0"/>
              <a:t>Linux Programming Interface: A Linux and Unix System Programming Handbook</a:t>
            </a:r>
            <a:r>
              <a:rPr lang="en-US" altLang="zh-TW" sz="2000" dirty="0"/>
              <a:t>, No Starch Press, 2011.</a:t>
            </a:r>
          </a:p>
          <a:p>
            <a:pPr eaLnBrk="1" hangingPunct="1">
              <a:lnSpc>
                <a:spcPct val="80000"/>
              </a:lnSpc>
            </a:pPr>
            <a:endParaRPr lang="en-US" altLang="zh-TW" sz="2000" dirty="0"/>
          </a:p>
          <a:p>
            <a:pPr eaLnBrk="1" hangingPunct="1">
              <a:lnSpc>
                <a:spcPct val="80000"/>
              </a:lnSpc>
            </a:pPr>
            <a:r>
              <a:rPr lang="en-US" altLang="zh-TW" sz="2000" dirty="0"/>
              <a:t>Brian Ward, </a:t>
            </a:r>
            <a:r>
              <a:rPr lang="en-US" altLang="zh-TW" sz="2000" i="1" dirty="0"/>
              <a:t>How Linux Works: What Every </a:t>
            </a:r>
            <a:r>
              <a:rPr lang="en-US" altLang="zh-TW" sz="2000" i="1" dirty="0" err="1"/>
              <a:t>Superuser</a:t>
            </a:r>
            <a:r>
              <a:rPr lang="en-US" altLang="zh-TW" sz="2000" i="1" dirty="0"/>
              <a:t> Should Know</a:t>
            </a:r>
          </a:p>
          <a:p>
            <a:pPr eaLnBrk="1" hangingPunct="1">
              <a:lnSpc>
                <a:spcPct val="80000"/>
              </a:lnSpc>
            </a:pPr>
            <a:endParaRPr lang="en-US" altLang="zh-TW" sz="2000" dirty="0"/>
          </a:p>
          <a:p>
            <a:pPr eaLnBrk="1" hangingPunct="1">
              <a:lnSpc>
                <a:spcPct val="80000"/>
              </a:lnSpc>
            </a:pPr>
            <a:r>
              <a:rPr lang="en-US" altLang="zh-TW" sz="2000" dirty="0"/>
              <a:t>“man” and “info” of UNIX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1EE75EA-7890-4B5C-92CD-6197E0CFA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88580A-9105-4D0E-8DD5-FCC8D8ADA33D}" type="slidenum">
              <a:rPr lang="zh-TW" altLang="en-US" smtClean="0"/>
              <a:pPr>
                <a:defRPr/>
              </a:pPr>
              <a:t>3</a:t>
            </a:fld>
            <a:endParaRPr lang="en-US" altLang="zh-TW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Grading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In-class exercises and homework: 70%</a:t>
            </a:r>
          </a:p>
          <a:p>
            <a:pPr lvl="1" eaLnBrk="1" hangingPunct="1"/>
            <a:r>
              <a:rPr lang="en-US" altLang="zh-TW" dirty="0"/>
              <a:t>5+ in-class exercises and program assignments expected</a:t>
            </a:r>
          </a:p>
          <a:p>
            <a:pPr lvl="1" eaLnBrk="1" hangingPunct="1"/>
            <a:r>
              <a:rPr lang="en-US" altLang="zh-TW" dirty="0"/>
              <a:t>e.g. shell, parallel matrix multiplication</a:t>
            </a:r>
          </a:p>
          <a:p>
            <a:pPr eaLnBrk="1" hangingPunct="1"/>
            <a:r>
              <a:rPr lang="en-US" altLang="zh-TW" dirty="0"/>
              <a:t>Project: 30%</a:t>
            </a:r>
          </a:p>
          <a:p>
            <a:pPr lvl="1" eaLnBrk="1" hangingPunct="1"/>
            <a:r>
              <a:rPr lang="en-US" altLang="zh-TW" dirty="0"/>
              <a:t>do what you feel interested</a:t>
            </a:r>
          </a:p>
          <a:p>
            <a:pPr lvl="1" eaLnBrk="1" hangingPunct="1"/>
            <a:r>
              <a:rPr lang="en-US" altLang="zh-TW" dirty="0"/>
              <a:t>e.g. network messenger like MSN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1256CE1-DA9A-44D6-B62D-16D653BC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88580A-9105-4D0E-8DD5-FCC8D8ADA33D}" type="slidenum">
              <a:rPr lang="zh-TW" altLang="en-US" smtClean="0"/>
              <a:pPr>
                <a:defRPr/>
              </a:pPr>
              <a:t>4</a:t>
            </a:fld>
            <a:endParaRPr lang="en-US" altLang="zh-TW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Experiment environment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Fedora/Ubuntu/Red Hat Enterprise/CentOS</a:t>
            </a:r>
          </a:p>
          <a:p>
            <a:pPr lvl="1" eaLnBrk="1" hangingPunct="1"/>
            <a:r>
              <a:rPr lang="en-US" altLang="zh-TW" dirty="0"/>
              <a:t>the CSIE server: Ubuntu</a:t>
            </a:r>
          </a:p>
          <a:p>
            <a:pPr lvl="1" eaLnBrk="1" hangingPunct="1"/>
            <a:r>
              <a:rPr lang="en-US" altLang="zh-TW" dirty="0"/>
              <a:t>my laptop: Ubuntu 20.04</a:t>
            </a:r>
          </a:p>
          <a:p>
            <a:pPr eaLnBrk="1" hangingPunct="1"/>
            <a:r>
              <a:rPr lang="en-US" altLang="zh-TW" dirty="0"/>
              <a:t>with GNU tool-chain</a:t>
            </a:r>
          </a:p>
          <a:p>
            <a:pPr lvl="1" eaLnBrk="1" hangingPunct="1"/>
            <a:r>
              <a:rPr lang="en-US" altLang="zh-TW" dirty="0" err="1"/>
              <a:t>gcc</a:t>
            </a:r>
            <a:r>
              <a:rPr lang="en-US" altLang="zh-TW" dirty="0"/>
              <a:t> (the C compiler)</a:t>
            </a:r>
          </a:p>
          <a:p>
            <a:pPr lvl="1" eaLnBrk="1" hangingPunct="1"/>
            <a:r>
              <a:rPr lang="en-US" altLang="zh-TW" dirty="0" err="1"/>
              <a:t>gdb</a:t>
            </a:r>
            <a:r>
              <a:rPr lang="en-US" altLang="zh-TW" dirty="0"/>
              <a:t> (the GNU debugger)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49BAF40-791E-4CA5-8FE2-569B87F63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88580A-9105-4D0E-8DD5-FCC8D8ADA33D}" type="slidenum">
              <a:rPr lang="zh-TW" altLang="en-US" smtClean="0"/>
              <a:pPr>
                <a:defRPr/>
              </a:pPr>
              <a:t>5</a:t>
            </a:fld>
            <a:endParaRPr lang="en-US" altLang="zh-TW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Content of this course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en-US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5EF7A4D-5E21-4994-82B1-638F452E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A9EE6C-2D8E-4A30-B215-C140BF8ACC63}" type="slidenum">
              <a:rPr lang="zh-TW" altLang="en-US" smtClean="0"/>
              <a:pPr>
                <a:defRPr/>
              </a:pPr>
              <a:t>6</a:t>
            </a:fld>
            <a:endParaRPr lang="en-US" altLang="zh-TW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Why learning UNIX?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/>
              <a:t>academic research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/>
              <a:t>lots of open-source free software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/>
              <a:t>innovative software appears on UNIX first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/>
              <a:t>network computing research (cluster/grid)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/>
              <a:t>embedded system and SoC (system-on-chip)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/>
              <a:t>most of embedded software are Linux-based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>
                <a:solidFill>
                  <a:schemeClr val="hlink"/>
                </a:solidFill>
              </a:rPr>
              <a:t>MOST IMPORTANT: make you an expert on playing computer!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7137ED8-056E-43BE-A5B4-3AA40F53F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88580A-9105-4D0E-8DD5-FCC8D8ADA33D}" type="slidenum">
              <a:rPr lang="zh-TW" altLang="en-US" smtClean="0"/>
              <a:pPr>
                <a:defRPr/>
              </a:pPr>
              <a:t>7</a:t>
            </a:fld>
            <a:endParaRPr lang="en-US" altLang="zh-TW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Topics covered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UNIX architecture</a:t>
            </a:r>
          </a:p>
          <a:p>
            <a:pPr eaLnBrk="1" hangingPunct="1"/>
            <a:r>
              <a:rPr lang="en-US" altLang="zh-TW" dirty="0"/>
              <a:t>File system operations</a:t>
            </a:r>
          </a:p>
          <a:p>
            <a:pPr eaLnBrk="1" hangingPunct="1"/>
            <a:r>
              <a:rPr lang="en-US" altLang="zh-TW" dirty="0"/>
              <a:t>Terminal I/O</a:t>
            </a:r>
          </a:p>
          <a:p>
            <a:pPr eaLnBrk="1" hangingPunct="1"/>
            <a:r>
              <a:rPr lang="en-US" altLang="zh-TW" dirty="0"/>
              <a:t>Concurrent programming</a:t>
            </a:r>
          </a:p>
          <a:p>
            <a:pPr lvl="1" eaLnBrk="1" hangingPunct="1"/>
            <a:r>
              <a:rPr lang="en-US" altLang="zh-TW" dirty="0"/>
              <a:t>process/thread, signals, semaphores, IPC, etc.</a:t>
            </a:r>
          </a:p>
          <a:p>
            <a:pPr eaLnBrk="1" hangingPunct="1"/>
            <a:r>
              <a:rPr lang="en-US" altLang="zh-TW" dirty="0"/>
              <a:t>Network computing</a:t>
            </a:r>
          </a:p>
          <a:p>
            <a:pPr lvl="1" eaLnBrk="1" hangingPunct="1"/>
            <a:r>
              <a:rPr lang="en-US" altLang="zh-TW" dirty="0"/>
              <a:t>socket, RPC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6B55F07-98AE-42FC-BF51-14539AFC4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88580A-9105-4D0E-8DD5-FCC8D8ADA33D}" type="slidenum">
              <a:rPr lang="zh-TW" altLang="en-US" smtClean="0"/>
              <a:pPr>
                <a:defRPr/>
              </a:pPr>
              <a:t>8</a:t>
            </a:fld>
            <a:endParaRPr lang="en-US" altLang="zh-TW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Your preparation for taking this course</a:t>
            </a:r>
          </a:p>
        </p:txBody>
      </p:sp>
      <p:sp>
        <p:nvSpPr>
          <p:cNvPr id="1126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en-US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CB680C6-98DF-4320-BBB6-8F48A806C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A9EE6C-2D8E-4A30-B215-C140BF8ACC63}" type="slidenum">
              <a:rPr lang="zh-TW" altLang="en-US" smtClean="0"/>
              <a:pPr>
                <a:defRPr/>
              </a:pPr>
              <a:t>9</a:t>
            </a:fld>
            <a:endParaRPr lang="en-US" altLang="zh-TW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261</TotalTime>
  <Words>512</Words>
  <Application>Microsoft Office PowerPoint</Application>
  <PresentationFormat>如螢幕大小 (4:3)</PresentationFormat>
  <Paragraphs>93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0" baseType="lpstr">
      <vt:lpstr>新細明體</vt:lpstr>
      <vt:lpstr>標楷體</vt:lpstr>
      <vt:lpstr>Arial</vt:lpstr>
      <vt:lpstr>Calibri</vt:lpstr>
      <vt:lpstr>Tahoma</vt:lpstr>
      <vt:lpstr>Times New Roman</vt:lpstr>
      <vt:lpstr>Wingdings</vt:lpstr>
      <vt:lpstr>Blends</vt:lpstr>
      <vt:lpstr>UNIX Programming</vt:lpstr>
      <vt:lpstr>About the slides of this course</vt:lpstr>
      <vt:lpstr>Textbooks</vt:lpstr>
      <vt:lpstr>Grading</vt:lpstr>
      <vt:lpstr>Experiment environment</vt:lpstr>
      <vt:lpstr>Content of this course</vt:lpstr>
      <vt:lpstr>Why learning UNIX?</vt:lpstr>
      <vt:lpstr>Topics covered</vt:lpstr>
      <vt:lpstr>Your preparation for taking this course</vt:lpstr>
      <vt:lpstr>First-thing to do</vt:lpstr>
      <vt:lpstr>First UNIX instruction you should learn</vt:lpstr>
      <vt:lpstr>Next lecture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春良 李</cp:lastModifiedBy>
  <cp:revision>61</cp:revision>
  <dcterms:created xsi:type="dcterms:W3CDTF">1601-01-01T00:00:00Z</dcterms:created>
  <dcterms:modified xsi:type="dcterms:W3CDTF">2021-09-23T08:23:24Z</dcterms:modified>
</cp:coreProperties>
</file>