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56" r:id="rId2"/>
    <p:sldId id="257" r:id="rId3"/>
    <p:sldId id="280" r:id="rId4"/>
    <p:sldId id="258" r:id="rId5"/>
    <p:sldId id="279" r:id="rId6"/>
    <p:sldId id="260" r:id="rId7"/>
    <p:sldId id="259" r:id="rId8"/>
    <p:sldId id="262" r:id="rId9"/>
    <p:sldId id="263" r:id="rId10"/>
    <p:sldId id="267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94648"/>
  </p:normalViewPr>
  <p:slideViewPr>
    <p:cSldViewPr>
      <p:cViewPr varScale="1">
        <p:scale>
          <a:sx n="121" d="100"/>
          <a:sy n="121" d="100"/>
        </p:scale>
        <p:origin x="19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春良" userId="9f7b9c09-175e-4ed1-ae44-0620fb0a0221" providerId="ADAL" clId="{F7BC74C2-BC1D-1840-B293-09D2D047F004}"/>
    <pc:docChg chg="modSld">
      <pc:chgData name="李春良" userId="9f7b9c09-175e-4ed1-ae44-0620fb0a0221" providerId="ADAL" clId="{F7BC74C2-BC1D-1840-B293-09D2D047F004}" dt="2021-09-23T10:09:00.391" v="63"/>
      <pc:docMkLst>
        <pc:docMk/>
      </pc:docMkLst>
      <pc:sldChg chg="addSp modSp">
        <pc:chgData name="李春良" userId="9f7b9c09-175e-4ed1-ae44-0620fb0a0221" providerId="ADAL" clId="{F7BC74C2-BC1D-1840-B293-09D2D047F004}" dt="2021-09-23T10:09:00.391" v="63"/>
        <pc:sldMkLst>
          <pc:docMk/>
          <pc:sldMk cId="0" sldId="256"/>
        </pc:sldMkLst>
        <pc:spChg chg="add mod">
          <ac:chgData name="李春良" userId="9f7b9c09-175e-4ed1-ae44-0620fb0a0221" providerId="ADAL" clId="{F7BC74C2-BC1D-1840-B293-09D2D047F004}" dt="2021-09-23T10:09:00.391" v="63"/>
          <ac:spMkLst>
            <pc:docMk/>
            <pc:sldMk cId="0" sldId="256"/>
            <ac:spMk id="2" creationId="{86E87C4D-BFF2-9149-833C-0664553E0C53}"/>
          </ac:spMkLst>
        </pc:spChg>
        <pc:spChg chg="mod">
          <ac:chgData name="李春良" userId="9f7b9c09-175e-4ed1-ae44-0620fb0a0221" providerId="ADAL" clId="{F7BC74C2-BC1D-1840-B293-09D2D047F004}" dt="2021-09-23T10:01:16.689" v="47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modSp">
        <pc:chgData name="李春良" userId="9f7b9c09-175e-4ed1-ae44-0620fb0a0221" providerId="ADAL" clId="{F7BC74C2-BC1D-1840-B293-09D2D047F004}" dt="2021-09-23T10:09:00.391" v="63"/>
        <pc:sldMkLst>
          <pc:docMk/>
          <pc:sldMk cId="0" sldId="257"/>
        </pc:sldMkLst>
        <pc:spChg chg="add mod">
          <ac:chgData name="李春良" userId="9f7b9c09-175e-4ed1-ae44-0620fb0a0221" providerId="ADAL" clId="{F7BC74C2-BC1D-1840-B293-09D2D047F004}" dt="2021-09-23T10:09:00.391" v="63"/>
          <ac:spMkLst>
            <pc:docMk/>
            <pc:sldMk cId="0" sldId="257"/>
            <ac:spMk id="2" creationId="{9D7FDB10-4C20-2A4A-8739-F0970340F271}"/>
          </ac:spMkLst>
        </pc:spChg>
        <pc:spChg chg="mod">
          <ac:chgData name="李春良" userId="9f7b9c09-175e-4ed1-ae44-0620fb0a0221" providerId="ADAL" clId="{F7BC74C2-BC1D-1840-B293-09D2D047F004}" dt="2021-09-23T09:57:59.602" v="7" actId="20577"/>
          <ac:spMkLst>
            <pc:docMk/>
            <pc:sldMk cId="0" sldId="257"/>
            <ac:spMk id="4098" creationId="{00000000-0000-0000-0000-000000000000}"/>
          </ac:spMkLst>
        </pc:spChg>
      </pc:sldChg>
      <pc:sldChg chg="addSp modSp">
        <pc:chgData name="李春良" userId="9f7b9c09-175e-4ed1-ae44-0620fb0a0221" providerId="ADAL" clId="{F7BC74C2-BC1D-1840-B293-09D2D047F004}" dt="2021-09-23T10:09:00.391" v="63"/>
        <pc:sldMkLst>
          <pc:docMk/>
          <pc:sldMk cId="0" sldId="258"/>
        </pc:sldMkLst>
        <pc:spChg chg="add mod">
          <ac:chgData name="李春良" userId="9f7b9c09-175e-4ed1-ae44-0620fb0a0221" providerId="ADAL" clId="{F7BC74C2-BC1D-1840-B293-09D2D047F004}" dt="2021-09-23T10:09:00.391" v="63"/>
          <ac:spMkLst>
            <pc:docMk/>
            <pc:sldMk cId="0" sldId="258"/>
            <ac:spMk id="2" creationId="{0B757DA0-6DC1-6B4E-8C9F-81B53BA46180}"/>
          </ac:spMkLst>
        </pc:spChg>
      </pc:sldChg>
      <pc:sldChg chg="addSp modSp">
        <pc:chgData name="李春良" userId="9f7b9c09-175e-4ed1-ae44-0620fb0a0221" providerId="ADAL" clId="{F7BC74C2-BC1D-1840-B293-09D2D047F004}" dt="2021-09-23T10:09:00.391" v="63"/>
        <pc:sldMkLst>
          <pc:docMk/>
          <pc:sldMk cId="0" sldId="259"/>
        </pc:sldMkLst>
        <pc:spChg chg="add mod">
          <ac:chgData name="李春良" userId="9f7b9c09-175e-4ed1-ae44-0620fb0a0221" providerId="ADAL" clId="{F7BC74C2-BC1D-1840-B293-09D2D047F004}" dt="2021-09-23T10:09:00.391" v="63"/>
          <ac:spMkLst>
            <pc:docMk/>
            <pc:sldMk cId="0" sldId="259"/>
            <ac:spMk id="2" creationId="{C18221E9-D588-0C4A-9EBE-6E8CC7320084}"/>
          </ac:spMkLst>
        </pc:spChg>
      </pc:sldChg>
      <pc:sldChg chg="addSp modSp">
        <pc:chgData name="李春良" userId="9f7b9c09-175e-4ed1-ae44-0620fb0a0221" providerId="ADAL" clId="{F7BC74C2-BC1D-1840-B293-09D2D047F004}" dt="2021-09-23T10:09:00.391" v="63"/>
        <pc:sldMkLst>
          <pc:docMk/>
          <pc:sldMk cId="0" sldId="260"/>
        </pc:sldMkLst>
        <pc:spChg chg="add mod">
          <ac:chgData name="李春良" userId="9f7b9c09-175e-4ed1-ae44-0620fb0a0221" providerId="ADAL" clId="{F7BC74C2-BC1D-1840-B293-09D2D047F004}" dt="2021-09-23T10:09:00.391" v="63"/>
          <ac:spMkLst>
            <pc:docMk/>
            <pc:sldMk cId="0" sldId="260"/>
            <ac:spMk id="2" creationId="{E3D27CB6-E9C5-5647-9EFD-33BF0C5F4588}"/>
          </ac:spMkLst>
        </pc:spChg>
        <pc:spChg chg="mod">
          <ac:chgData name="李春良" userId="9f7b9c09-175e-4ed1-ae44-0620fb0a0221" providerId="ADAL" clId="{F7BC74C2-BC1D-1840-B293-09D2D047F004}" dt="2021-09-23T10:02:15.092" v="62" actId="20577"/>
          <ac:spMkLst>
            <pc:docMk/>
            <pc:sldMk cId="0" sldId="260"/>
            <ac:spMk id="8195" creationId="{00000000-0000-0000-0000-000000000000}"/>
          </ac:spMkLst>
        </pc:spChg>
      </pc:sldChg>
      <pc:sldChg chg="addSp modSp">
        <pc:chgData name="李春良" userId="9f7b9c09-175e-4ed1-ae44-0620fb0a0221" providerId="ADAL" clId="{F7BC74C2-BC1D-1840-B293-09D2D047F004}" dt="2021-09-23T10:09:00.391" v="63"/>
        <pc:sldMkLst>
          <pc:docMk/>
          <pc:sldMk cId="0" sldId="262"/>
        </pc:sldMkLst>
        <pc:spChg chg="add mod">
          <ac:chgData name="李春良" userId="9f7b9c09-175e-4ed1-ae44-0620fb0a0221" providerId="ADAL" clId="{F7BC74C2-BC1D-1840-B293-09D2D047F004}" dt="2021-09-23T10:09:00.391" v="63"/>
          <ac:spMkLst>
            <pc:docMk/>
            <pc:sldMk cId="0" sldId="262"/>
            <ac:spMk id="2" creationId="{18377942-8D46-2B47-A1E2-669E312FCEA6}"/>
          </ac:spMkLst>
        </pc:spChg>
        <pc:spChg chg="mod">
          <ac:chgData name="李春良" userId="9f7b9c09-175e-4ed1-ae44-0620fb0a0221" providerId="ADAL" clId="{F7BC74C2-BC1D-1840-B293-09D2D047F004}" dt="2021-09-23T09:59:34.849" v="27" actId="20577"/>
          <ac:spMkLst>
            <pc:docMk/>
            <pc:sldMk cId="0" sldId="262"/>
            <ac:spMk id="10242" creationId="{00000000-0000-0000-0000-000000000000}"/>
          </ac:spMkLst>
        </pc:spChg>
      </pc:sldChg>
      <pc:sldChg chg="addSp modSp">
        <pc:chgData name="李春良" userId="9f7b9c09-175e-4ed1-ae44-0620fb0a0221" providerId="ADAL" clId="{F7BC74C2-BC1D-1840-B293-09D2D047F004}" dt="2021-09-23T10:09:00.391" v="63"/>
        <pc:sldMkLst>
          <pc:docMk/>
          <pc:sldMk cId="0" sldId="263"/>
        </pc:sldMkLst>
        <pc:spChg chg="add mod">
          <ac:chgData name="李春良" userId="9f7b9c09-175e-4ed1-ae44-0620fb0a0221" providerId="ADAL" clId="{F7BC74C2-BC1D-1840-B293-09D2D047F004}" dt="2021-09-23T10:09:00.391" v="63"/>
          <ac:spMkLst>
            <pc:docMk/>
            <pc:sldMk cId="0" sldId="263"/>
            <ac:spMk id="2" creationId="{15CA1C80-E220-0A49-88D5-62EE930E8681}"/>
          </ac:spMkLst>
        </pc:spChg>
      </pc:sldChg>
      <pc:sldChg chg="addSp modSp">
        <pc:chgData name="李春良" userId="9f7b9c09-175e-4ed1-ae44-0620fb0a0221" providerId="ADAL" clId="{F7BC74C2-BC1D-1840-B293-09D2D047F004}" dt="2021-09-23T10:09:00.391" v="63"/>
        <pc:sldMkLst>
          <pc:docMk/>
          <pc:sldMk cId="0" sldId="264"/>
        </pc:sldMkLst>
        <pc:spChg chg="add mod">
          <ac:chgData name="李春良" userId="9f7b9c09-175e-4ed1-ae44-0620fb0a0221" providerId="ADAL" clId="{F7BC74C2-BC1D-1840-B293-09D2D047F004}" dt="2021-09-23T10:09:00.391" v="63"/>
          <ac:spMkLst>
            <pc:docMk/>
            <pc:sldMk cId="0" sldId="264"/>
            <ac:spMk id="2" creationId="{E8B208B3-E492-3847-9E32-BDDA6AD6BEB5}"/>
          </ac:spMkLst>
        </pc:spChg>
      </pc:sldChg>
      <pc:sldChg chg="addSp modSp">
        <pc:chgData name="李春良" userId="9f7b9c09-175e-4ed1-ae44-0620fb0a0221" providerId="ADAL" clId="{F7BC74C2-BC1D-1840-B293-09D2D047F004}" dt="2021-09-23T10:09:00.391" v="63"/>
        <pc:sldMkLst>
          <pc:docMk/>
          <pc:sldMk cId="0" sldId="265"/>
        </pc:sldMkLst>
        <pc:spChg chg="add mod">
          <ac:chgData name="李春良" userId="9f7b9c09-175e-4ed1-ae44-0620fb0a0221" providerId="ADAL" clId="{F7BC74C2-BC1D-1840-B293-09D2D047F004}" dt="2021-09-23T10:09:00.391" v="63"/>
          <ac:spMkLst>
            <pc:docMk/>
            <pc:sldMk cId="0" sldId="265"/>
            <ac:spMk id="2" creationId="{30C36F8E-9EB8-F447-A133-DF124E57C98F}"/>
          </ac:spMkLst>
        </pc:spChg>
      </pc:sldChg>
      <pc:sldChg chg="addSp modSp">
        <pc:chgData name="李春良" userId="9f7b9c09-175e-4ed1-ae44-0620fb0a0221" providerId="ADAL" clId="{F7BC74C2-BC1D-1840-B293-09D2D047F004}" dt="2021-09-23T10:09:00.391" v="63"/>
        <pc:sldMkLst>
          <pc:docMk/>
          <pc:sldMk cId="0" sldId="266"/>
        </pc:sldMkLst>
        <pc:spChg chg="add mod">
          <ac:chgData name="李春良" userId="9f7b9c09-175e-4ed1-ae44-0620fb0a0221" providerId="ADAL" clId="{F7BC74C2-BC1D-1840-B293-09D2D047F004}" dt="2021-09-23T10:09:00.391" v="63"/>
          <ac:spMkLst>
            <pc:docMk/>
            <pc:sldMk cId="0" sldId="266"/>
            <ac:spMk id="2" creationId="{B62712BE-BE9B-3545-848C-C69F35505EB5}"/>
          </ac:spMkLst>
        </pc:spChg>
      </pc:sldChg>
      <pc:sldChg chg="addSp modSp">
        <pc:chgData name="李春良" userId="9f7b9c09-175e-4ed1-ae44-0620fb0a0221" providerId="ADAL" clId="{F7BC74C2-BC1D-1840-B293-09D2D047F004}" dt="2021-09-23T10:09:00.391" v="63"/>
        <pc:sldMkLst>
          <pc:docMk/>
          <pc:sldMk cId="0" sldId="267"/>
        </pc:sldMkLst>
        <pc:spChg chg="add mod">
          <ac:chgData name="李春良" userId="9f7b9c09-175e-4ed1-ae44-0620fb0a0221" providerId="ADAL" clId="{F7BC74C2-BC1D-1840-B293-09D2D047F004}" dt="2021-09-23T10:09:00.391" v="63"/>
          <ac:spMkLst>
            <pc:docMk/>
            <pc:sldMk cId="0" sldId="267"/>
            <ac:spMk id="2" creationId="{84DE97C8-6297-0C48-B722-B7C6ABDB04ED}"/>
          </ac:spMkLst>
        </pc:spChg>
      </pc:sldChg>
      <pc:sldChg chg="addSp modSp">
        <pc:chgData name="李春良" userId="9f7b9c09-175e-4ed1-ae44-0620fb0a0221" providerId="ADAL" clId="{F7BC74C2-BC1D-1840-B293-09D2D047F004}" dt="2021-09-23T10:09:00.391" v="63"/>
        <pc:sldMkLst>
          <pc:docMk/>
          <pc:sldMk cId="0" sldId="268"/>
        </pc:sldMkLst>
        <pc:spChg chg="add mod">
          <ac:chgData name="李春良" userId="9f7b9c09-175e-4ed1-ae44-0620fb0a0221" providerId="ADAL" clId="{F7BC74C2-BC1D-1840-B293-09D2D047F004}" dt="2021-09-23T10:09:00.391" v="63"/>
          <ac:spMkLst>
            <pc:docMk/>
            <pc:sldMk cId="0" sldId="268"/>
            <ac:spMk id="2" creationId="{91FD545B-5382-E34A-AEF0-4D1D6D5C31B1}"/>
          </ac:spMkLst>
        </pc:spChg>
        <pc:spChg chg="mod">
          <ac:chgData name="李春良" userId="9f7b9c09-175e-4ed1-ae44-0620fb0a0221" providerId="ADAL" clId="{F7BC74C2-BC1D-1840-B293-09D2D047F004}" dt="2021-09-23T09:59:45.886" v="31" actId="20577"/>
          <ac:spMkLst>
            <pc:docMk/>
            <pc:sldMk cId="0" sldId="268"/>
            <ac:spMk id="16386" creationId="{00000000-0000-0000-0000-000000000000}"/>
          </ac:spMkLst>
        </pc:spChg>
      </pc:sldChg>
      <pc:sldChg chg="addSp modSp">
        <pc:chgData name="李春良" userId="9f7b9c09-175e-4ed1-ae44-0620fb0a0221" providerId="ADAL" clId="{F7BC74C2-BC1D-1840-B293-09D2D047F004}" dt="2021-09-23T10:09:00.391" v="63"/>
        <pc:sldMkLst>
          <pc:docMk/>
          <pc:sldMk cId="0" sldId="269"/>
        </pc:sldMkLst>
        <pc:spChg chg="add mod">
          <ac:chgData name="李春良" userId="9f7b9c09-175e-4ed1-ae44-0620fb0a0221" providerId="ADAL" clId="{F7BC74C2-BC1D-1840-B293-09D2D047F004}" dt="2021-09-23T10:09:00.391" v="63"/>
          <ac:spMkLst>
            <pc:docMk/>
            <pc:sldMk cId="0" sldId="269"/>
            <ac:spMk id="2" creationId="{F978146B-3A64-354B-9895-7DF237CFEFA9}"/>
          </ac:spMkLst>
        </pc:spChg>
      </pc:sldChg>
      <pc:sldChg chg="addSp modSp">
        <pc:chgData name="李春良" userId="9f7b9c09-175e-4ed1-ae44-0620fb0a0221" providerId="ADAL" clId="{F7BC74C2-BC1D-1840-B293-09D2D047F004}" dt="2021-09-23T10:09:00.391" v="63"/>
        <pc:sldMkLst>
          <pc:docMk/>
          <pc:sldMk cId="0" sldId="270"/>
        </pc:sldMkLst>
        <pc:spChg chg="add mod">
          <ac:chgData name="李春良" userId="9f7b9c09-175e-4ed1-ae44-0620fb0a0221" providerId="ADAL" clId="{F7BC74C2-BC1D-1840-B293-09D2D047F004}" dt="2021-09-23T10:09:00.391" v="63"/>
          <ac:spMkLst>
            <pc:docMk/>
            <pc:sldMk cId="0" sldId="270"/>
            <ac:spMk id="2" creationId="{08089EA5-D8D5-8C4D-9D3F-999C64E97490}"/>
          </ac:spMkLst>
        </pc:spChg>
      </pc:sldChg>
      <pc:sldChg chg="addSp modSp">
        <pc:chgData name="李春良" userId="9f7b9c09-175e-4ed1-ae44-0620fb0a0221" providerId="ADAL" clId="{F7BC74C2-BC1D-1840-B293-09D2D047F004}" dt="2021-09-23T10:09:00.391" v="63"/>
        <pc:sldMkLst>
          <pc:docMk/>
          <pc:sldMk cId="0" sldId="271"/>
        </pc:sldMkLst>
        <pc:spChg chg="add mod">
          <ac:chgData name="李春良" userId="9f7b9c09-175e-4ed1-ae44-0620fb0a0221" providerId="ADAL" clId="{F7BC74C2-BC1D-1840-B293-09D2D047F004}" dt="2021-09-23T10:09:00.391" v="63"/>
          <ac:spMkLst>
            <pc:docMk/>
            <pc:sldMk cId="0" sldId="271"/>
            <ac:spMk id="2" creationId="{FFBB87BD-B219-7C42-B933-46D6AF5E7FEE}"/>
          </ac:spMkLst>
        </pc:spChg>
        <pc:spChg chg="mod">
          <ac:chgData name="李春良" userId="9f7b9c09-175e-4ed1-ae44-0620fb0a0221" providerId="ADAL" clId="{F7BC74C2-BC1D-1840-B293-09D2D047F004}" dt="2021-09-23T10:00:03.155" v="33" actId="20577"/>
          <ac:spMkLst>
            <pc:docMk/>
            <pc:sldMk cId="0" sldId="271"/>
            <ac:spMk id="19458" creationId="{00000000-0000-0000-0000-000000000000}"/>
          </ac:spMkLst>
        </pc:spChg>
      </pc:sldChg>
      <pc:sldChg chg="addSp modSp">
        <pc:chgData name="李春良" userId="9f7b9c09-175e-4ed1-ae44-0620fb0a0221" providerId="ADAL" clId="{F7BC74C2-BC1D-1840-B293-09D2D047F004}" dt="2021-09-23T10:09:00.391" v="63"/>
        <pc:sldMkLst>
          <pc:docMk/>
          <pc:sldMk cId="0" sldId="272"/>
        </pc:sldMkLst>
        <pc:spChg chg="add mod">
          <ac:chgData name="李春良" userId="9f7b9c09-175e-4ed1-ae44-0620fb0a0221" providerId="ADAL" clId="{F7BC74C2-BC1D-1840-B293-09D2D047F004}" dt="2021-09-23T10:09:00.391" v="63"/>
          <ac:spMkLst>
            <pc:docMk/>
            <pc:sldMk cId="0" sldId="272"/>
            <ac:spMk id="2" creationId="{BB218A4A-ED1C-CA49-9443-5A1B8BC70191}"/>
          </ac:spMkLst>
        </pc:spChg>
        <pc:spChg chg="mod">
          <ac:chgData name="李春良" userId="9f7b9c09-175e-4ed1-ae44-0620fb0a0221" providerId="ADAL" clId="{F7BC74C2-BC1D-1840-B293-09D2D047F004}" dt="2021-09-23T09:59:02.538" v="17" actId="20577"/>
          <ac:spMkLst>
            <pc:docMk/>
            <pc:sldMk cId="0" sldId="272"/>
            <ac:spMk id="20482" creationId="{00000000-0000-0000-0000-000000000000}"/>
          </ac:spMkLst>
        </pc:spChg>
      </pc:sldChg>
      <pc:sldChg chg="addSp modSp">
        <pc:chgData name="李春良" userId="9f7b9c09-175e-4ed1-ae44-0620fb0a0221" providerId="ADAL" clId="{F7BC74C2-BC1D-1840-B293-09D2D047F004}" dt="2021-09-23T10:09:00.391" v="63"/>
        <pc:sldMkLst>
          <pc:docMk/>
          <pc:sldMk cId="0" sldId="273"/>
        </pc:sldMkLst>
        <pc:spChg chg="add mod">
          <ac:chgData name="李春良" userId="9f7b9c09-175e-4ed1-ae44-0620fb0a0221" providerId="ADAL" clId="{F7BC74C2-BC1D-1840-B293-09D2D047F004}" dt="2021-09-23T10:09:00.391" v="63"/>
          <ac:spMkLst>
            <pc:docMk/>
            <pc:sldMk cId="0" sldId="273"/>
            <ac:spMk id="2" creationId="{C19D7FED-EDAF-9F41-9B04-819C137A1C46}"/>
          </ac:spMkLst>
        </pc:spChg>
        <pc:spChg chg="mod">
          <ac:chgData name="李春良" userId="9f7b9c09-175e-4ed1-ae44-0620fb0a0221" providerId="ADAL" clId="{F7BC74C2-BC1D-1840-B293-09D2D047F004}" dt="2021-09-23T09:59:13.012" v="23" actId="20577"/>
          <ac:spMkLst>
            <pc:docMk/>
            <pc:sldMk cId="0" sldId="273"/>
            <ac:spMk id="21506" creationId="{00000000-0000-0000-0000-000000000000}"/>
          </ac:spMkLst>
        </pc:spChg>
      </pc:sldChg>
      <pc:sldChg chg="addSp modSp">
        <pc:chgData name="李春良" userId="9f7b9c09-175e-4ed1-ae44-0620fb0a0221" providerId="ADAL" clId="{F7BC74C2-BC1D-1840-B293-09D2D047F004}" dt="2021-09-23T10:09:00.391" v="63"/>
        <pc:sldMkLst>
          <pc:docMk/>
          <pc:sldMk cId="0" sldId="274"/>
        </pc:sldMkLst>
        <pc:spChg chg="add mod">
          <ac:chgData name="李春良" userId="9f7b9c09-175e-4ed1-ae44-0620fb0a0221" providerId="ADAL" clId="{F7BC74C2-BC1D-1840-B293-09D2D047F004}" dt="2021-09-23T10:09:00.391" v="63"/>
          <ac:spMkLst>
            <pc:docMk/>
            <pc:sldMk cId="0" sldId="274"/>
            <ac:spMk id="2" creationId="{8E196784-D683-0640-ADDE-3A6DC21AAB86}"/>
          </ac:spMkLst>
        </pc:spChg>
        <pc:spChg chg="mod">
          <ac:chgData name="李春良" userId="9f7b9c09-175e-4ed1-ae44-0620fb0a0221" providerId="ADAL" clId="{F7BC74C2-BC1D-1840-B293-09D2D047F004}" dt="2021-09-23T09:59:17.669" v="25" actId="20577"/>
          <ac:spMkLst>
            <pc:docMk/>
            <pc:sldMk cId="0" sldId="274"/>
            <ac:spMk id="22530" creationId="{00000000-0000-0000-0000-000000000000}"/>
          </ac:spMkLst>
        </pc:spChg>
      </pc:sldChg>
      <pc:sldChg chg="addSp modSp">
        <pc:chgData name="李春良" userId="9f7b9c09-175e-4ed1-ae44-0620fb0a0221" providerId="ADAL" clId="{F7BC74C2-BC1D-1840-B293-09D2D047F004}" dt="2021-09-23T10:09:00.391" v="63"/>
        <pc:sldMkLst>
          <pc:docMk/>
          <pc:sldMk cId="0" sldId="275"/>
        </pc:sldMkLst>
        <pc:spChg chg="add mod">
          <ac:chgData name="李春良" userId="9f7b9c09-175e-4ed1-ae44-0620fb0a0221" providerId="ADAL" clId="{F7BC74C2-BC1D-1840-B293-09D2D047F004}" dt="2021-09-23T10:09:00.391" v="63"/>
          <ac:spMkLst>
            <pc:docMk/>
            <pc:sldMk cId="0" sldId="275"/>
            <ac:spMk id="2" creationId="{C4E2C5F5-0A99-7A40-B2ED-C04B32E18A8F}"/>
          </ac:spMkLst>
        </pc:spChg>
      </pc:sldChg>
      <pc:sldChg chg="addSp modSp">
        <pc:chgData name="李春良" userId="9f7b9c09-175e-4ed1-ae44-0620fb0a0221" providerId="ADAL" clId="{F7BC74C2-BC1D-1840-B293-09D2D047F004}" dt="2021-09-23T10:09:00.391" v="63"/>
        <pc:sldMkLst>
          <pc:docMk/>
          <pc:sldMk cId="0" sldId="276"/>
        </pc:sldMkLst>
        <pc:spChg chg="add mod">
          <ac:chgData name="李春良" userId="9f7b9c09-175e-4ed1-ae44-0620fb0a0221" providerId="ADAL" clId="{F7BC74C2-BC1D-1840-B293-09D2D047F004}" dt="2021-09-23T10:09:00.391" v="63"/>
          <ac:spMkLst>
            <pc:docMk/>
            <pc:sldMk cId="0" sldId="276"/>
            <ac:spMk id="2" creationId="{E850F23D-3B97-7349-9A2E-BCE150CF114B}"/>
          </ac:spMkLst>
        </pc:spChg>
        <pc:spChg chg="mod">
          <ac:chgData name="李春良" userId="9f7b9c09-175e-4ed1-ae44-0620fb0a0221" providerId="ADAL" clId="{F7BC74C2-BC1D-1840-B293-09D2D047F004}" dt="2021-09-23T10:00:16.768" v="41" actId="20577"/>
          <ac:spMkLst>
            <pc:docMk/>
            <pc:sldMk cId="0" sldId="276"/>
            <ac:spMk id="24578" creationId="{00000000-0000-0000-0000-000000000000}"/>
          </ac:spMkLst>
        </pc:spChg>
      </pc:sldChg>
      <pc:sldChg chg="addSp modSp">
        <pc:chgData name="李春良" userId="9f7b9c09-175e-4ed1-ae44-0620fb0a0221" providerId="ADAL" clId="{F7BC74C2-BC1D-1840-B293-09D2D047F004}" dt="2021-09-23T10:09:00.391" v="63"/>
        <pc:sldMkLst>
          <pc:docMk/>
          <pc:sldMk cId="0" sldId="278"/>
        </pc:sldMkLst>
        <pc:spChg chg="add mod">
          <ac:chgData name="李春良" userId="9f7b9c09-175e-4ed1-ae44-0620fb0a0221" providerId="ADAL" clId="{F7BC74C2-BC1D-1840-B293-09D2D047F004}" dt="2021-09-23T10:09:00.391" v="63"/>
          <ac:spMkLst>
            <pc:docMk/>
            <pc:sldMk cId="0" sldId="278"/>
            <ac:spMk id="2" creationId="{6CC92380-9A60-AA4C-AAB0-83D5BBD1DB48}"/>
          </ac:spMkLst>
        </pc:spChg>
        <pc:spChg chg="mod">
          <ac:chgData name="李春良" userId="9f7b9c09-175e-4ed1-ae44-0620fb0a0221" providerId="ADAL" clId="{F7BC74C2-BC1D-1840-B293-09D2D047F004}" dt="2021-09-23T10:00:20.504" v="43" actId="20577"/>
          <ac:spMkLst>
            <pc:docMk/>
            <pc:sldMk cId="0" sldId="278"/>
            <ac:spMk id="25602" creationId="{00000000-0000-0000-0000-000000000000}"/>
          </ac:spMkLst>
        </pc:spChg>
      </pc:sldChg>
      <pc:sldChg chg="addSp modSp">
        <pc:chgData name="李春良" userId="9f7b9c09-175e-4ed1-ae44-0620fb0a0221" providerId="ADAL" clId="{F7BC74C2-BC1D-1840-B293-09D2D047F004}" dt="2021-09-23T10:09:00.391" v="63"/>
        <pc:sldMkLst>
          <pc:docMk/>
          <pc:sldMk cId="0" sldId="279"/>
        </pc:sldMkLst>
        <pc:spChg chg="add mod">
          <ac:chgData name="李春良" userId="9f7b9c09-175e-4ed1-ae44-0620fb0a0221" providerId="ADAL" clId="{F7BC74C2-BC1D-1840-B293-09D2D047F004}" dt="2021-09-23T10:09:00.391" v="63"/>
          <ac:spMkLst>
            <pc:docMk/>
            <pc:sldMk cId="0" sldId="279"/>
            <ac:spMk id="2" creationId="{47DA1034-32F6-F841-B0BB-6EF4A574BE91}"/>
          </ac:spMkLst>
        </pc:spChg>
      </pc:sldChg>
      <pc:sldChg chg="addSp modSp">
        <pc:chgData name="李春良" userId="9f7b9c09-175e-4ed1-ae44-0620fb0a0221" providerId="ADAL" clId="{F7BC74C2-BC1D-1840-B293-09D2D047F004}" dt="2021-09-23T10:09:00.391" v="63"/>
        <pc:sldMkLst>
          <pc:docMk/>
          <pc:sldMk cId="0" sldId="280"/>
        </pc:sldMkLst>
        <pc:spChg chg="add mod">
          <ac:chgData name="李春良" userId="9f7b9c09-175e-4ed1-ae44-0620fb0a0221" providerId="ADAL" clId="{F7BC74C2-BC1D-1840-B293-09D2D047F004}" dt="2021-09-23T10:09:00.391" v="63"/>
          <ac:spMkLst>
            <pc:docMk/>
            <pc:sldMk cId="0" sldId="280"/>
            <ac:spMk id="2" creationId="{EA2F8E22-40C4-AB43-B5C6-C444D74548BF}"/>
          </ac:spMkLst>
        </pc:spChg>
        <pc:spChg chg="mod">
          <ac:chgData name="李春良" userId="9f7b9c09-175e-4ed1-ae44-0620fb0a0221" providerId="ADAL" clId="{F7BC74C2-BC1D-1840-B293-09D2D047F004}" dt="2021-09-23T09:58:04.766" v="9" actId="20577"/>
          <ac:spMkLst>
            <pc:docMk/>
            <pc:sldMk cId="0" sldId="280"/>
            <ac:spMk id="51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9B537-067C-B94A-9474-B92BF0169886}" type="datetimeFigureOut">
              <a:rPr kumimoji="1" lang="zh-TW" altLang="en-US" smtClean="0"/>
              <a:t>2021/9/23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5DD42-0CB2-F348-AFDF-20DB2ECD4C2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464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B4B294C-B38E-445D-BD37-9D69365EF9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557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4E1C0-49EC-4F93-ACEE-27A2A2114E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471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C969D-56EE-476D-B9AC-FB0B6EF7B4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839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90E5A-DCAD-48EB-916C-5C446EC16A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393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CC1CC-618D-495E-80D2-B7B1D947CD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66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17B64-3B66-4680-A093-7287D1823C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924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54C3D-1A50-4DF5-AA89-8E005DEBE6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641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4A777-BC43-4074-AF6D-B872081711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129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1D87F-2303-4BCB-90CE-20B01404A0A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655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735E9-7172-4878-9A4D-A5A6F7BA45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140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EE717-98DA-4CAE-B5F5-679BFF8843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81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01FCB27F-957E-47AB-81A2-A70CB901E0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Basic UNIX Administration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193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/>
              <a:t>Lecture 01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6E87C4D-BFF2-9149-833C-0664553E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B294C-B38E-445D-BD37-9D69365EF907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First UNIX command you should learn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man</a:t>
            </a:r>
          </a:p>
          <a:p>
            <a:pPr lvl="1" eaLnBrk="1" hangingPunct="1"/>
            <a:r>
              <a:rPr lang="en-US" altLang="zh-TW" sz="2400"/>
              <a:t>“man </a:t>
            </a:r>
            <a:r>
              <a:rPr lang="en-US" altLang="zh-TW" sz="2400" i="1"/>
              <a:t>command” </a:t>
            </a:r>
            <a:r>
              <a:rPr lang="en-US" altLang="zh-TW" sz="2400"/>
              <a:t>to look for how to use certain command</a:t>
            </a:r>
          </a:p>
          <a:p>
            <a:pPr lvl="2" eaLnBrk="1" hangingPunct="1"/>
            <a:r>
              <a:rPr lang="en-US" altLang="zh-TW" sz="2000"/>
              <a:t>Example: “man gcc”</a:t>
            </a:r>
          </a:p>
          <a:p>
            <a:pPr lvl="1" eaLnBrk="1" hangingPunct="1"/>
            <a:r>
              <a:rPr lang="en-US" altLang="zh-TW" sz="2400"/>
              <a:t>man –k </a:t>
            </a:r>
            <a:r>
              <a:rPr lang="en-US" altLang="zh-TW" sz="2400" i="1"/>
              <a:t>keyword</a:t>
            </a:r>
          </a:p>
          <a:p>
            <a:pPr lvl="2" eaLnBrk="1" hangingPunct="1"/>
            <a:r>
              <a:rPr lang="en-US" altLang="zh-TW" sz="2000"/>
              <a:t>Example: “man –k compiler” to search for compilers installed on your system</a:t>
            </a:r>
          </a:p>
          <a:p>
            <a:pPr eaLnBrk="1" hangingPunct="1"/>
            <a:r>
              <a:rPr lang="en-US" altLang="zh-TW" sz="2800"/>
              <a:t>info</a:t>
            </a:r>
          </a:p>
          <a:p>
            <a:pPr lvl="1" eaLnBrk="1" hangingPunct="1"/>
            <a:r>
              <a:rPr lang="en-US" altLang="zh-TW" sz="2400"/>
              <a:t>Example: “info gcc” for detailed manual of gcc compiler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4DE97C8-6297-0C48-B722-B7C6ABDB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90E5A-DCAD-48EB-916C-5C446EC16A5D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Category of frequently used shell commands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files and directories maintenance</a:t>
            </a:r>
          </a:p>
          <a:p>
            <a:pPr eaLnBrk="1" hangingPunct="1"/>
            <a:r>
              <a:rPr lang="en-US" altLang="zh-TW"/>
              <a:t>system status</a:t>
            </a:r>
          </a:p>
          <a:p>
            <a:pPr eaLnBrk="1" hangingPunct="1"/>
            <a:r>
              <a:rPr lang="en-US" altLang="zh-TW"/>
              <a:t>managing your account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B208B3-E492-3847-9E32-BDDA6AD6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90E5A-DCAD-48EB-916C-5C446EC16A5D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Commands for file maintenance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ls</a:t>
            </a:r>
            <a:r>
              <a:rPr lang="en-US" altLang="zh-TW" sz="2400"/>
              <a:t>: list the directory content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cd</a:t>
            </a:r>
            <a:r>
              <a:rPr lang="en-US" altLang="zh-TW" sz="2400"/>
              <a:t>: change dir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mkdir</a:t>
            </a:r>
            <a:r>
              <a:rPr lang="en-US" altLang="zh-TW" sz="2400"/>
              <a:t>: create a new directory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cp</a:t>
            </a:r>
            <a:r>
              <a:rPr lang="en-US" altLang="zh-TW" sz="2400"/>
              <a:t>: copy files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mv</a:t>
            </a:r>
            <a:r>
              <a:rPr lang="en-US" altLang="zh-TW" sz="2400"/>
              <a:t>: change the name of a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cat</a:t>
            </a:r>
            <a:r>
              <a:rPr lang="en-US" altLang="zh-TW" sz="2400"/>
              <a:t>: dump the content of a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less</a:t>
            </a:r>
            <a:r>
              <a:rPr lang="en-US" altLang="zh-TW" sz="2400"/>
              <a:t>: dump the content of a file page by page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more</a:t>
            </a:r>
            <a:r>
              <a:rPr lang="en-US" altLang="zh-TW" sz="2400"/>
              <a:t>: dump the content of a file page by page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rm</a:t>
            </a:r>
            <a:r>
              <a:rPr lang="en-US" altLang="zh-TW" sz="2400"/>
              <a:t>: remove a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touch</a:t>
            </a:r>
            <a:r>
              <a:rPr lang="en-US" altLang="zh-TW" sz="2400"/>
              <a:t>: modify file access time (create if file not exists)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0C36F8E-9EB8-F447-A133-DF124E57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90E5A-DCAD-48EB-916C-5C446EC16A5D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What’s in your home directory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command 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list all file names in your directory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command </a:t>
            </a:r>
            <a:r>
              <a:rPr lang="en-US" altLang="zh-TW" sz="2800" i="1">
                <a:solidFill>
                  <a:schemeClr val="hlink"/>
                </a:solidFill>
              </a:rPr>
              <a:t>ls -l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list all files with detailed 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pathname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file permissions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i="1">
                <a:solidFill>
                  <a:schemeClr val="hlink"/>
                </a:solidFill>
              </a:rPr>
              <a:t>chmod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hidden files: </a:t>
            </a:r>
            <a:r>
              <a:rPr lang="en-US" altLang="zh-TW" sz="2400" i="1">
                <a:solidFill>
                  <a:schemeClr val="hlink"/>
                </a:solidFill>
              </a:rPr>
              <a:t>ls -a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special directory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.</a:t>
            </a:r>
            <a:r>
              <a:rPr lang="en-US" altLang="zh-TW" sz="2000"/>
              <a:t> : current working directory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..</a:t>
            </a:r>
            <a:r>
              <a:rPr lang="en-US" altLang="zh-TW" sz="2000"/>
              <a:t> : parent directory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2712BE-BE9B-3545-848C-C69F3550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90E5A-DCAD-48EB-916C-5C446EC16A5D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In-class exercise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Q: How to remove whole directory?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Ask “</a:t>
            </a:r>
            <a:r>
              <a:rPr lang="en-US" altLang="zh-TW">
                <a:solidFill>
                  <a:schemeClr val="folHlink"/>
                </a:solidFill>
              </a:rPr>
              <a:t>man</a:t>
            </a:r>
            <a:r>
              <a:rPr lang="en-US" altLang="zh-TW">
                <a:solidFill>
                  <a:schemeClr val="hlink"/>
                </a:solidFill>
              </a:rPr>
              <a:t>”, don’t ask me!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FD545B-5382-E34A-AEF0-4D1D6D5C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90E5A-DCAD-48EB-916C-5C446EC16A5D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See the configuration and status of your computer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i="1">
                <a:solidFill>
                  <a:schemeClr val="hlink"/>
                </a:solidFill>
              </a:rPr>
              <a:t>uname</a:t>
            </a:r>
            <a:r>
              <a:rPr lang="en-US" altLang="zh-TW" sz="2800"/>
              <a:t>: system identification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i="1">
                <a:solidFill>
                  <a:schemeClr val="hlink"/>
                </a:solidFill>
              </a:rPr>
              <a:t>top </a:t>
            </a:r>
            <a:r>
              <a:rPr lang="en-US" altLang="zh-TW" sz="2800"/>
              <a:t>: top list of running programs</a:t>
            </a:r>
            <a:endParaRPr lang="en-US" altLang="zh-TW" sz="2800" i="1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i="1">
                <a:solidFill>
                  <a:schemeClr val="hlink"/>
                </a:solidFill>
              </a:rPr>
              <a:t>df </a:t>
            </a:r>
            <a:r>
              <a:rPr lang="en-US" altLang="zh-TW" sz="2800"/>
              <a:t>: list your disk file system</a:t>
            </a:r>
            <a:endParaRPr lang="en-US" altLang="zh-TW" sz="2800" i="1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files in /proc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files in /etc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/etc/fstab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/etc/hosts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networking:/sbin/ifconfig, /sbin/ifup, /sbin/ifdown, /sbin/iwconfig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78146B-3A64-354B-9895-7DF237CF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90E5A-DCAD-48EB-916C-5C446EC16A5D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Catch the run-away process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i="1">
                <a:solidFill>
                  <a:schemeClr val="hlink"/>
                </a:solidFill>
              </a:rPr>
              <a:t>ps</a:t>
            </a:r>
          </a:p>
          <a:p>
            <a:pPr lvl="1" eaLnBrk="1" hangingPunct="1"/>
            <a:r>
              <a:rPr lang="en-US" altLang="zh-TW"/>
              <a:t>ps aux: see all </a:t>
            </a:r>
            <a:r>
              <a:rPr lang="en-US" altLang="zh-TW">
                <a:solidFill>
                  <a:schemeClr val="folHlink"/>
                </a:solidFill>
              </a:rPr>
              <a:t>processes</a:t>
            </a:r>
          </a:p>
          <a:p>
            <a:pPr lvl="1" eaLnBrk="1" hangingPunct="1"/>
            <a:r>
              <a:rPr lang="en-US" altLang="zh-TW"/>
              <a:t>ps gux: see all your own processes</a:t>
            </a:r>
          </a:p>
          <a:p>
            <a:pPr eaLnBrk="1" hangingPunct="1"/>
            <a:r>
              <a:rPr lang="en-US" altLang="zh-TW" i="1">
                <a:solidFill>
                  <a:schemeClr val="hlink"/>
                </a:solidFill>
              </a:rPr>
              <a:t>kill</a:t>
            </a:r>
          </a:p>
          <a:p>
            <a:pPr lvl="1" eaLnBrk="1" hangingPunct="1"/>
            <a:r>
              <a:rPr lang="en-US" altLang="zh-TW"/>
              <a:t>send a signal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089EA5-D8D5-8C4D-9D3F-999C64E9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90E5A-DCAD-48EB-916C-5C446EC16A5D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More on the shell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environment settings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BB87BD-B219-7C42-B933-46D6AF5E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B294C-B38E-445D-BD37-9D69365EF907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The shell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user command interface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shells you can choose (by </a:t>
            </a:r>
            <a:r>
              <a:rPr lang="en-US" altLang="zh-TW" i="1">
                <a:solidFill>
                  <a:schemeClr val="hlink"/>
                </a:solidFill>
              </a:rPr>
              <a:t>chsh</a:t>
            </a:r>
            <a:r>
              <a:rPr lang="en-US" altLang="zh-TW"/>
              <a:t>)</a:t>
            </a:r>
          </a:p>
          <a:p>
            <a:pPr lvl="1" eaLnBrk="1" hangingPunct="1"/>
            <a:r>
              <a:rPr lang="en-US" altLang="zh-TW"/>
              <a:t>bash</a:t>
            </a:r>
          </a:p>
          <a:p>
            <a:pPr lvl="1" eaLnBrk="1" hangingPunct="1"/>
            <a:r>
              <a:rPr lang="en-US" altLang="zh-TW"/>
              <a:t>tcsh</a:t>
            </a:r>
          </a:p>
          <a:p>
            <a:pPr lvl="1" eaLnBrk="1" hangingPunct="1"/>
            <a:r>
              <a:rPr lang="en-US" altLang="zh-TW"/>
              <a:t>sh</a:t>
            </a:r>
          </a:p>
          <a:p>
            <a:pPr lvl="1" eaLnBrk="1" hangingPunct="1"/>
            <a:r>
              <a:rPr lang="en-US" altLang="zh-TW"/>
              <a:t>csh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B218A4A-ED1C-CA49-9443-5A1B8BC7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90E5A-DCAD-48EB-916C-5C446EC16A5D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The shell (cont’d)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built-in commands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>
                <a:solidFill>
                  <a:schemeClr val="hlink"/>
                </a:solidFill>
              </a:rPr>
              <a:t>cd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>
                <a:solidFill>
                  <a:schemeClr val="hlink"/>
                </a:solidFill>
              </a:rPr>
              <a:t>alias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executable programs: some where in the file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binary program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i="1">
                <a:solidFill>
                  <a:schemeClr val="hlink"/>
                </a:solidFill>
              </a:rPr>
              <a:t>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i="1">
                <a:solidFill>
                  <a:schemeClr val="hlink"/>
                </a:solidFill>
              </a:rPr>
              <a:t>gcc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shell scripts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try “</a:t>
            </a:r>
            <a:r>
              <a:rPr lang="en-US" altLang="zh-TW" sz="2400">
                <a:solidFill>
                  <a:schemeClr val="hlink"/>
                </a:solidFill>
              </a:rPr>
              <a:t>which ls</a:t>
            </a:r>
            <a:r>
              <a:rPr lang="en-US" altLang="zh-TW" sz="2400"/>
              <a:t>”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9D7FED-EDAF-9F41-9B04-819C137A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90E5A-DCAD-48EB-916C-5C446EC16A5D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Today’s goal and content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Goal: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make you not afraid of UNIX/Linux</a:t>
            </a:r>
          </a:p>
          <a:p>
            <a:pPr eaLnBrk="1" hangingPunct="1">
              <a:lnSpc>
                <a:spcPct val="90000"/>
              </a:lnSpc>
            </a:pPr>
            <a:endParaRPr lang="en-US" altLang="zh-TW"/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Content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login and manage your account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using graphical user interface (GUI)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The shell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Frequently used shell commands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7FDB10-4C20-2A4A-8739-F0970340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90E5A-DCAD-48EB-916C-5C446EC16A5D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The shell (cont’d)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environment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string variables that can be read by application programs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to see and setup environment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>
                <a:solidFill>
                  <a:schemeClr val="hlink"/>
                </a:solidFill>
              </a:rPr>
              <a:t>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>
                <a:solidFill>
                  <a:schemeClr val="hlink"/>
                </a:solidFill>
              </a:rPr>
              <a:t>export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>
                <a:solidFill>
                  <a:schemeClr val="hlink"/>
                </a:solidFill>
              </a:rPr>
              <a:t>echo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i="1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folHlink"/>
                </a:solidFill>
              </a:rPr>
              <a:t>PATH</a:t>
            </a:r>
            <a:r>
              <a:rPr lang="en-US" altLang="zh-TW" sz="2400"/>
              <a:t>: to look for executable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Example: make you find the program “demo” automatically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i="1">
              <a:solidFill>
                <a:schemeClr val="hlink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196784-D683-0640-ADDE-3A6DC21A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90E5A-DCAD-48EB-916C-5C446EC16A5D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Setup your environment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for bash</a:t>
            </a:r>
          </a:p>
          <a:p>
            <a:pPr lvl="1" eaLnBrk="1" hangingPunct="1"/>
            <a:r>
              <a:rPr lang="en-US" altLang="zh-TW"/>
              <a:t>.bashrc</a:t>
            </a:r>
          </a:p>
          <a:p>
            <a:pPr lvl="1" eaLnBrk="1" hangingPunct="1"/>
            <a:r>
              <a:rPr lang="en-US" altLang="zh-TW"/>
              <a:t>.bash_profile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for tcsh</a:t>
            </a:r>
          </a:p>
          <a:p>
            <a:pPr lvl="1" eaLnBrk="1" hangingPunct="1"/>
            <a:r>
              <a:rPr lang="en-US" altLang="zh-TW"/>
              <a:t>.tcshrc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E2C5F5-0A99-7A40-B2ED-C04B32E1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90E5A-DCAD-48EB-916C-5C446EC16A5D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In-class exercise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modify “.bashrc” such that</a:t>
            </a:r>
          </a:p>
          <a:p>
            <a:pPr lvl="1" eaLnBrk="1" hangingPunct="1"/>
            <a:r>
              <a:rPr lang="en-US" altLang="zh-TW"/>
              <a:t>the shell automatically executes a program in your current working directory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50F23D-3B97-7349-9A2E-BCE150CF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90E5A-DCAD-48EB-916C-5C446EC16A5D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Next lecture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Write your first program on UNIX</a:t>
            </a:r>
          </a:p>
          <a:p>
            <a:pPr eaLnBrk="1" hangingPunct="1">
              <a:lnSpc>
                <a:spcPct val="90000"/>
              </a:lnSpc>
            </a:pPr>
            <a:endParaRPr lang="en-US" altLang="zh-TW"/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Do it before the class: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please “man” the following commands: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gcc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ld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as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gdb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ddd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C92380-9A60-AA4C-AAB0-83D5BBD1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90E5A-DCAD-48EB-916C-5C446EC16A5D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Suggested reference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TW" dirty="0"/>
          </a:p>
          <a:p>
            <a:pPr eaLnBrk="1" hangingPunct="1"/>
            <a:r>
              <a:rPr lang="en-US" altLang="zh-TW" dirty="0"/>
              <a:t>Brian Ward, </a:t>
            </a:r>
            <a:r>
              <a:rPr lang="en-US" altLang="zh-TW" i="1" dirty="0"/>
              <a:t>How Linux Works: Every </a:t>
            </a:r>
            <a:r>
              <a:rPr lang="en-US" altLang="zh-TW" i="1" dirty="0" err="1"/>
              <a:t>Superuser</a:t>
            </a:r>
            <a:r>
              <a:rPr lang="en-US" altLang="zh-TW" i="1" dirty="0"/>
              <a:t> Should Know</a:t>
            </a:r>
            <a:r>
              <a:rPr lang="en-US" altLang="zh-TW" dirty="0"/>
              <a:t>, 2ed, No Starch Press, 2014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A2F8E22-40C4-AB43-B5C6-C444D745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90E5A-DCAD-48EB-916C-5C446EC16A5D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Getting started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turn-on the computer and login</a:t>
            </a:r>
          </a:p>
          <a:p>
            <a:pPr lvl="1" eaLnBrk="1" hangingPunct="1"/>
            <a:r>
              <a:rPr lang="en-US" altLang="zh-TW"/>
              <a:t>text mode or GUI (graphical user interface)</a:t>
            </a:r>
          </a:p>
          <a:p>
            <a:pPr lvl="2" eaLnBrk="1" hangingPunct="1"/>
            <a:r>
              <a:rPr lang="en-US" altLang="zh-TW"/>
              <a:t>X-windows system</a:t>
            </a:r>
          </a:p>
          <a:p>
            <a:pPr lvl="1" eaLnBrk="1" hangingPunct="1"/>
            <a:r>
              <a:rPr lang="en-US" altLang="zh-TW"/>
              <a:t>selecting windows manager</a:t>
            </a:r>
          </a:p>
          <a:p>
            <a:pPr lvl="2" eaLnBrk="1" hangingPunct="1"/>
            <a:r>
              <a:rPr lang="en-US" altLang="zh-TW"/>
              <a:t>GNome </a:t>
            </a:r>
          </a:p>
          <a:p>
            <a:pPr lvl="2" eaLnBrk="1" hangingPunct="1"/>
            <a:r>
              <a:rPr lang="en-US" altLang="zh-TW"/>
              <a:t>KDE </a:t>
            </a:r>
          </a:p>
          <a:p>
            <a:pPr lvl="1" eaLnBrk="1" hangingPunct="1"/>
            <a:r>
              <a:rPr lang="en-US" altLang="zh-TW"/>
              <a:t>find the file manager and lookup what’s in your home directory</a:t>
            </a:r>
          </a:p>
          <a:p>
            <a:pPr eaLnBrk="1" hangingPunct="1"/>
            <a:endParaRPr lang="en-US" altLang="zh-TW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B757DA0-6DC1-6B4E-8C9F-81B53BA4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90E5A-DCAD-48EB-916C-5C446EC16A5D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Do it now!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create your own personal account</a:t>
            </a:r>
          </a:p>
          <a:p>
            <a:pPr eaLnBrk="1" hangingPunct="1"/>
            <a:endParaRPr lang="en-US" altLang="zh-TW" sz="2800"/>
          </a:p>
          <a:p>
            <a:pPr eaLnBrk="1" hangingPunct="1"/>
            <a:r>
              <a:rPr lang="en-US" altLang="zh-TW" sz="2800"/>
              <a:t>please “man useradd”</a:t>
            </a:r>
          </a:p>
          <a:p>
            <a:pPr eaLnBrk="1" hangingPunct="1"/>
            <a:endParaRPr lang="en-US" altLang="zh-TW" sz="2800"/>
          </a:p>
          <a:p>
            <a:pPr eaLnBrk="1" hangingPunct="1"/>
            <a:r>
              <a:rPr lang="en-US" altLang="zh-TW" sz="2800"/>
              <a:t>Lazy guy’s approach: find out account management tool from GUI</a:t>
            </a:r>
          </a:p>
          <a:p>
            <a:pPr eaLnBrk="1" hangingPunct="1"/>
            <a:endParaRPr lang="en-US" altLang="zh-TW" sz="2800"/>
          </a:p>
          <a:p>
            <a:pPr eaLnBrk="1" hangingPunct="1"/>
            <a:r>
              <a:rPr lang="en-US" altLang="zh-TW" sz="2800">
                <a:solidFill>
                  <a:schemeClr val="hlink"/>
                </a:solidFill>
              </a:rPr>
              <a:t>Why don’t use root?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7DA1034-32F6-F841-B0BB-6EF4A574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90E5A-DCAD-48EB-916C-5C446EC16A5D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File managers on Fedora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/>
              <a:t>konqueror</a:t>
            </a:r>
            <a:endParaRPr lang="en-US" altLang="zh-TW" dirty="0">
              <a:solidFill>
                <a:schemeClr val="hlink"/>
              </a:solidFill>
            </a:endParaRP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 err="1"/>
              <a:t>Dolphine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Nautilus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D27CB6-E9C5-5647-9EFD-33BF0C5F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90E5A-DCAD-48EB-916C-5C446EC16A5D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Browse the directory tree on X-Window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most of things looks like WinXP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actually, M$ copied the ideas from UNIX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differences: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directory separated by slash instead of backslash (\)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everything is under a root directory (/)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hidden files with names started with “.”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special directory: </a:t>
            </a:r>
            <a:r>
              <a:rPr lang="en-US" altLang="zh-TW">
                <a:solidFill>
                  <a:schemeClr val="hlink"/>
                </a:solidFill>
              </a:rPr>
              <a:t>.</a:t>
            </a:r>
            <a:r>
              <a:rPr lang="en-US" altLang="zh-TW"/>
              <a:t> and </a:t>
            </a:r>
            <a:r>
              <a:rPr lang="en-US" altLang="zh-TW">
                <a:solidFill>
                  <a:schemeClr val="hlink"/>
                </a:solidFill>
              </a:rPr>
              <a:t>..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8221E9-D588-0C4A-9EBE-6E8CC732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90E5A-DCAD-48EB-916C-5C446EC16A5D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The shell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command interpreter on UNIX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8377942-8D46-2B47-A1E2-669E312F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B294C-B38E-445D-BD37-9D69365EF907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is a “shell”?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hlink"/>
                </a:solidFill>
              </a:rPr>
              <a:t>Find the terminal button on your GUI and press it!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/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a command interpreter to let you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type in your commands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perform your required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and display the result on the terminal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Analogy on WinXP: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try execute “command”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CA1C80-E220-0A49-88D5-62EE930E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90E5A-DCAD-48EB-916C-5C446EC16A5D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193</TotalTime>
  <Words>717</Words>
  <Application>Microsoft Macintosh PowerPoint</Application>
  <PresentationFormat>如螢幕大小 (4:3)</PresentationFormat>
  <Paragraphs>186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新細明體</vt:lpstr>
      <vt:lpstr>標楷體</vt:lpstr>
      <vt:lpstr>Arial</vt:lpstr>
      <vt:lpstr>Calibri</vt:lpstr>
      <vt:lpstr>Times New Roman</vt:lpstr>
      <vt:lpstr>Wingdings</vt:lpstr>
      <vt:lpstr>Blends</vt:lpstr>
      <vt:lpstr>Basic UNIX Administration</vt:lpstr>
      <vt:lpstr>Today’s goal and content</vt:lpstr>
      <vt:lpstr>Suggested reference</vt:lpstr>
      <vt:lpstr>Getting started</vt:lpstr>
      <vt:lpstr>Do it now!</vt:lpstr>
      <vt:lpstr>File managers on Fedora</vt:lpstr>
      <vt:lpstr>Browse the directory tree on X-Window</vt:lpstr>
      <vt:lpstr>The shell</vt:lpstr>
      <vt:lpstr>What is a “shell”?</vt:lpstr>
      <vt:lpstr>First UNIX command you should learn</vt:lpstr>
      <vt:lpstr>Category of frequently used shell commands</vt:lpstr>
      <vt:lpstr>Commands for file maintenance</vt:lpstr>
      <vt:lpstr>What’s in your home directory</vt:lpstr>
      <vt:lpstr>In-class exercise</vt:lpstr>
      <vt:lpstr>See the configuration and status of your computer</vt:lpstr>
      <vt:lpstr>Catch the run-away process</vt:lpstr>
      <vt:lpstr>More on the shell</vt:lpstr>
      <vt:lpstr>The shell</vt:lpstr>
      <vt:lpstr>The shell (cont’d)</vt:lpstr>
      <vt:lpstr>The shell (cont’d)</vt:lpstr>
      <vt:lpstr>Setup your environment</vt:lpstr>
      <vt:lpstr>In-class exercise</vt:lpstr>
      <vt:lpstr>Next lecture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李春良</cp:lastModifiedBy>
  <cp:revision>34</cp:revision>
  <cp:lastPrinted>1601-01-01T00:00:00Z</cp:lastPrinted>
  <dcterms:created xsi:type="dcterms:W3CDTF">2009-02-24T13:13:57Z</dcterms:created>
  <dcterms:modified xsi:type="dcterms:W3CDTF">2021-09-23T10:24:40Z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