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2" r:id="rId14"/>
    <p:sldId id="268" r:id="rId15"/>
    <p:sldId id="273" r:id="rId16"/>
    <p:sldId id="274" r:id="rId17"/>
    <p:sldId id="275" r:id="rId18"/>
    <p:sldId id="269" r:id="rId19"/>
    <p:sldId id="270" r:id="rId20"/>
    <p:sldId id="276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57" autoAdjust="0"/>
  </p:normalViewPr>
  <p:slideViewPr>
    <p:cSldViewPr>
      <p:cViewPr varScale="1">
        <p:scale>
          <a:sx n="70" d="100"/>
          <a:sy n="70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139E4-F738-4991-8BBD-1F58E050814F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AAE62-2ADF-4A85-879D-5FB707ACEA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（</a:t>
            </a:r>
            <a:r>
              <a:rPr lang="en-US" altLang="zh-TW" dirty="0"/>
              <a:t>17</a:t>
            </a:r>
            <a:r>
              <a:rPr lang="zh-TW" altLang="en-US" dirty="0"/>
              <a:t>）（</a:t>
            </a:r>
            <a:r>
              <a:rPr lang="en-US" altLang="zh-TW" dirty="0"/>
              <a:t>18</a:t>
            </a:r>
            <a:r>
              <a:rPr lang="zh-TW" altLang="en-US" dirty="0"/>
              <a:t>）</a:t>
            </a:r>
            <a:r>
              <a:rPr lang="en-US" altLang="zh-TW" dirty="0"/>
              <a:t>TRACKING</a:t>
            </a:r>
            <a:r>
              <a:rPr lang="zh-TW" altLang="en-US" dirty="0"/>
              <a:t>：兩個按鍵可選擇</a:t>
            </a:r>
            <a:r>
              <a:rPr lang="en-US" altLang="zh-TW" dirty="0"/>
              <a:t>INDEP</a:t>
            </a:r>
            <a:r>
              <a:rPr lang="zh-TW" altLang="en-US" dirty="0"/>
              <a:t>（獨立）、</a:t>
            </a:r>
            <a:r>
              <a:rPr lang="en-US" altLang="zh-TW" dirty="0"/>
              <a:t>SERIES</a:t>
            </a:r>
            <a:r>
              <a:rPr lang="zh-TW" altLang="en-US" dirty="0"/>
              <a:t>（串聯）或</a:t>
            </a:r>
            <a:r>
              <a:rPr lang="en-US" altLang="zh-TW" dirty="0"/>
              <a:t>PARALLEL</a:t>
            </a:r>
            <a:r>
              <a:rPr lang="zh-TW" altLang="en-US" dirty="0"/>
              <a:t>（並聯）的追蹤模式，詳見</a:t>
            </a:r>
            <a:r>
              <a:rPr lang="en-US" altLang="zh-TW" dirty="0"/>
              <a:t>TP2000PU</a:t>
            </a:r>
            <a:r>
              <a:rPr lang="zh-TW" altLang="en-US" dirty="0"/>
              <a:t>系列用戶使用手冊。</a:t>
            </a:r>
          </a:p>
          <a:p>
            <a:pPr lvl="1"/>
            <a:r>
              <a:rPr lang="zh-TW" altLang="en-US" dirty="0"/>
              <a:t>當兩個按鍵都未按下時，是在</a:t>
            </a:r>
            <a:r>
              <a:rPr lang="en-US" altLang="zh-TW" dirty="0"/>
              <a:t>INDEP</a:t>
            </a:r>
            <a:r>
              <a:rPr lang="zh-TW" altLang="en-US" dirty="0"/>
              <a:t>（獨立）模式</a:t>
            </a:r>
            <a:endParaRPr lang="en-US" altLang="zh-TW" dirty="0"/>
          </a:p>
          <a:p>
            <a:pPr lvl="2"/>
            <a:r>
              <a:rPr lang="en-US" altLang="zh-TW" dirty="0"/>
              <a:t>CH1</a:t>
            </a:r>
            <a:r>
              <a:rPr lang="zh-TW" altLang="en-US" dirty="0"/>
              <a:t>和</a:t>
            </a:r>
            <a:r>
              <a:rPr lang="en-US" altLang="zh-TW" dirty="0"/>
              <a:t>CH2</a:t>
            </a:r>
            <a:r>
              <a:rPr lang="zh-TW" altLang="en-US" dirty="0"/>
              <a:t>的輸出分別獨立。</a:t>
            </a:r>
            <a:endParaRPr lang="en-US" altLang="zh-TW" dirty="0"/>
          </a:p>
          <a:p>
            <a:pPr lvl="1"/>
            <a:r>
              <a:rPr lang="zh-TW" altLang="en-US" dirty="0"/>
              <a:t>只按下左鍵，不按右鍵時，是在</a:t>
            </a:r>
            <a:r>
              <a:rPr lang="en-US" altLang="zh-TW" dirty="0"/>
              <a:t>SERIES</a:t>
            </a:r>
            <a:r>
              <a:rPr lang="zh-TW" altLang="en-US" dirty="0"/>
              <a:t>（串聯）追蹤模式。</a:t>
            </a:r>
            <a:endParaRPr lang="en-US" altLang="zh-TW" dirty="0"/>
          </a:p>
          <a:p>
            <a:pPr lvl="2"/>
            <a:r>
              <a:rPr lang="zh-TW" altLang="en-US" dirty="0"/>
              <a:t>在此模式下，</a:t>
            </a:r>
            <a:r>
              <a:rPr lang="en-US" altLang="zh-TW" dirty="0"/>
              <a:t>CH1</a:t>
            </a:r>
            <a:r>
              <a:rPr lang="zh-TW" altLang="en-US" dirty="0"/>
              <a:t>和</a:t>
            </a:r>
            <a:r>
              <a:rPr lang="en-US" altLang="zh-TW" dirty="0"/>
              <a:t>CH2</a:t>
            </a:r>
            <a:r>
              <a:rPr lang="zh-TW" altLang="en-US" dirty="0"/>
              <a:t>的輸出最大電壓完全由</a:t>
            </a:r>
            <a:r>
              <a:rPr lang="en-US" altLang="zh-TW" dirty="0"/>
              <a:t>CH1</a:t>
            </a:r>
            <a:r>
              <a:rPr lang="zh-TW" altLang="en-US" dirty="0"/>
              <a:t>電壓控制（</a:t>
            </a:r>
            <a:r>
              <a:rPr lang="en-US" altLang="zh-TW" dirty="0"/>
              <a:t>CH2</a:t>
            </a:r>
            <a:r>
              <a:rPr lang="zh-TW" altLang="en-US" dirty="0"/>
              <a:t>輸出端子的電壓追蹤</a:t>
            </a:r>
            <a:r>
              <a:rPr lang="en-US" altLang="zh-TW" dirty="0"/>
              <a:t>CH1</a:t>
            </a:r>
            <a:r>
              <a:rPr lang="zh-TW" altLang="en-US" dirty="0"/>
              <a:t>輸出端子電壓），</a:t>
            </a:r>
            <a:r>
              <a:rPr lang="en-US" altLang="zh-TW" dirty="0"/>
              <a:t>CH2</a:t>
            </a:r>
            <a:r>
              <a:rPr lang="zh-TW" altLang="en-US" dirty="0"/>
              <a:t>輸出端子的正端（紅）則自動與</a:t>
            </a:r>
            <a:r>
              <a:rPr lang="en-US" altLang="zh-TW" dirty="0"/>
              <a:t>CH1</a:t>
            </a:r>
            <a:r>
              <a:rPr lang="zh-TW" altLang="en-US" dirty="0"/>
              <a:t>輸出端子負端（黑）連接，此時</a:t>
            </a:r>
            <a:r>
              <a:rPr lang="en-US" altLang="zh-TW" dirty="0"/>
              <a:t>CH1</a:t>
            </a:r>
            <a:r>
              <a:rPr lang="zh-TW" altLang="en-US" dirty="0"/>
              <a:t>和</a:t>
            </a:r>
            <a:r>
              <a:rPr lang="en-US" altLang="zh-TW" dirty="0"/>
              <a:t>CH2</a:t>
            </a:r>
            <a:r>
              <a:rPr lang="zh-TW" altLang="en-US" dirty="0"/>
              <a:t>兩個輸出端子可提供</a:t>
            </a:r>
            <a:r>
              <a:rPr lang="en-US" altLang="zh-TW" dirty="0"/>
              <a:t>0~2</a:t>
            </a:r>
            <a:r>
              <a:rPr lang="zh-TW" altLang="en-US" dirty="0"/>
              <a:t>倍的額定電壓。</a:t>
            </a:r>
            <a:endParaRPr lang="en-US" altLang="zh-TW" dirty="0"/>
          </a:p>
          <a:p>
            <a:pPr lvl="1"/>
            <a:r>
              <a:rPr lang="zh-TW" altLang="en-US" dirty="0"/>
              <a:t>兩個鍵同時按下時，是在</a:t>
            </a:r>
            <a:r>
              <a:rPr lang="en-US" altLang="zh-TW" dirty="0"/>
              <a:t>PARALLEL</a:t>
            </a:r>
            <a:r>
              <a:rPr lang="zh-TW" altLang="en-US" dirty="0"/>
              <a:t>（並聯）追蹤模式。</a:t>
            </a:r>
            <a:endParaRPr lang="en-US" altLang="zh-TW" dirty="0"/>
          </a:p>
          <a:p>
            <a:pPr lvl="2"/>
            <a:r>
              <a:rPr lang="zh-TW" altLang="en-US" dirty="0"/>
              <a:t>在此模式下，</a:t>
            </a:r>
            <a:r>
              <a:rPr lang="en-US" altLang="zh-TW" dirty="0"/>
              <a:t>CH1</a:t>
            </a:r>
            <a:r>
              <a:rPr lang="zh-TW" altLang="en-US" dirty="0"/>
              <a:t>輸出端和</a:t>
            </a:r>
            <a:r>
              <a:rPr lang="en-US" altLang="zh-TW" dirty="0"/>
              <a:t>CH2</a:t>
            </a:r>
            <a:r>
              <a:rPr lang="zh-TW" altLang="en-US" dirty="0"/>
              <a:t>輸出端會並聯起來，其最大電壓和電流由</a:t>
            </a:r>
            <a:r>
              <a:rPr lang="en-US" altLang="zh-TW" dirty="0"/>
              <a:t>CH1</a:t>
            </a:r>
            <a:r>
              <a:rPr lang="zh-TW" altLang="en-US" dirty="0"/>
              <a:t>主控電源供應器控制輸出。</a:t>
            </a:r>
            <a:r>
              <a:rPr lang="en-US" altLang="zh-TW" dirty="0"/>
              <a:t>CH1</a:t>
            </a:r>
            <a:r>
              <a:rPr lang="zh-TW" altLang="en-US" dirty="0"/>
              <a:t>和</a:t>
            </a:r>
            <a:r>
              <a:rPr lang="en-US" altLang="zh-TW" dirty="0"/>
              <a:t>CH2</a:t>
            </a:r>
            <a:r>
              <a:rPr lang="zh-TW" altLang="en-US" dirty="0"/>
              <a:t>可分別輸出，或由</a:t>
            </a:r>
            <a:r>
              <a:rPr lang="en-US" altLang="zh-TW" dirty="0"/>
              <a:t>CH1</a:t>
            </a:r>
            <a:r>
              <a:rPr lang="zh-TW" altLang="en-US" dirty="0"/>
              <a:t>輸出提供</a:t>
            </a:r>
            <a:r>
              <a:rPr lang="en-US" altLang="zh-TW" dirty="0"/>
              <a:t>0~</a:t>
            </a:r>
            <a:r>
              <a:rPr lang="zh-TW" altLang="en-US" dirty="0"/>
              <a:t>額定電壓和</a:t>
            </a:r>
            <a:r>
              <a:rPr lang="en-US" altLang="zh-TW" dirty="0"/>
              <a:t>0~2</a:t>
            </a:r>
            <a:r>
              <a:rPr lang="zh-TW" altLang="en-US" dirty="0"/>
              <a:t>倍的額定電流輸出。</a:t>
            </a:r>
            <a:endParaRPr lang="en-US" altLang="zh-TW" dirty="0"/>
          </a:p>
          <a:p>
            <a:pPr lvl="1"/>
            <a:r>
              <a:rPr lang="zh-TW" altLang="en-US" dirty="0"/>
              <a:t>不按左鍵，只按下右鍵</a:t>
            </a:r>
            <a:endParaRPr lang="en-US" altLang="zh-TW" dirty="0"/>
          </a:p>
          <a:p>
            <a:pPr lvl="2"/>
            <a:r>
              <a:rPr lang="zh-TW" altLang="en-US" dirty="0"/>
              <a:t>此狀態屬於無效模式。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AAE62-2ADF-4A85-879D-5FB707ACEAF6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AAE62-2ADF-4A85-879D-5FB707ACEAF6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AAE62-2ADF-4A85-879D-5FB707ACEAF6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BB5-1BE5-4F4F-A07F-192CAAACB97C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188B-BA1D-49FC-A008-62449A0384E8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5886-E56F-497F-938F-86E5CB4591EE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5E9E-D4E1-4FE3-B7B3-27C3DEF3BDBB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A48F-EEA0-46C2-B7FD-5B2DDF84BE11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67B1-C12F-4556-9475-89C8DFC61CC1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F0DD-1F5F-4900-9AC9-C77687A06484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9685-A088-4342-BEA0-D4DC31C829F0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6892-2185-4004-AF66-799B69FAB648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43C2-B7D0-4B43-86C3-7DA20CA6D9FF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A47A-CFDD-44D8-994B-4A9CA6C6DC43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0F95-98CE-49CF-A6B5-F26ED96A720F}" type="datetime1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SMD" TargetMode="External"/><Relationship Id="rId2" Type="http://schemas.openxmlformats.org/officeDocument/2006/relationships/hyperlink" Target="https://zh.wikipedia.org/wiki/%E9%80%9A%E5%AD%94%E6%8F%92%E8%A3%85%E6%8A%80%E6%9C%A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數位電路實驗</a:t>
            </a:r>
            <a:br>
              <a:rPr lang="en-US" altLang="zh-TW" sz="5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5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儀表工具簡介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三用電錶</a:t>
            </a:r>
          </a:p>
        </p:txBody>
      </p:sp>
      <p:pic>
        <p:nvPicPr>
          <p:cNvPr id="4" name="內容版面配置區 3" descr="image_159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17" y="1384722"/>
            <a:ext cx="2571767" cy="5248504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三用電錶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：關閉電源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Ｖ波浪：交流伏特計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Ｖ直線：直流伏特計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：毫伏特計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在不知電壓大小時永遠先使用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（伏特計），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確認電壓遠小於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 V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時才使用毫伏特計。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 descr="image_15910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513" y="1355490"/>
            <a:ext cx="4445487" cy="310645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三用電錶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424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二極體：詳見公開說明書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Temp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：溫度計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l-GR" altLang="zh-TW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：歐姆計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：安培計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：毫安培計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l-GR" altLang="zh-TW" b="1" i="1" dirty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μ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：微安培計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在不知電流大小時永遠先使用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（安培計），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確認電流遠小於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時才使用</a:t>
            </a:r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毫安培計，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確認電流遠小於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 </a:t>
            </a:r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時才使用</a:t>
            </a:r>
            <a:r>
              <a:rPr lang="el-GR" altLang="zh-TW" b="1" i="1" dirty="0">
                <a:solidFill>
                  <a:srgbClr val="FF0000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μ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毫安培計。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 descr="image_15910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778" y="1714488"/>
            <a:ext cx="4100222" cy="2938648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三用電錶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：使用安培計時插入探針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</a:p>
          <a:p>
            <a:pPr algn="just"/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A/</a:t>
            </a:r>
            <a:r>
              <a:rPr lang="el-GR" altLang="zh-TW" i="1" dirty="0">
                <a:solidFill>
                  <a:srgbClr val="0000FF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μ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：使用毫、微安培計時插入探針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：共地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Temp /</a:t>
            </a:r>
            <a:r>
              <a:rPr lang="el-GR" altLang="zh-TW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Ω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電容：使用溫度計、歐姆計、伏特計或電容計時插入探針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1,000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 descr="image_15910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5286388"/>
            <a:ext cx="3684697" cy="142876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三用電錶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8174" y="1242225"/>
            <a:ext cx="7102178" cy="225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3" y="3501009"/>
            <a:ext cx="7067128" cy="28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電子測試裝置</a:t>
            </a:r>
            <a:endParaRPr 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 descr="Lg-Leap-ICT-6C-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74" y="1288251"/>
            <a:ext cx="5487237" cy="5487237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桌上型數位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(ICT-6C)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按鈕簡介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左上角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TTL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可切換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本課程只使用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TTL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左下角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Auto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可自動搜尋受測試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右下角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可執行測試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測試流程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確認裝置接上電源並開啟開關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上方側面靠左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整腳器使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針腳平整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使用尖嘴鉗整理歪斜之針腳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靠底部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放入測試插槽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Auto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TTL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編號再行測試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indent="-51435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indent="-514350">
              <a:buNone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提醒：數位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測試器所提供之結果僅供參考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電路符號</a:t>
            </a:r>
          </a:p>
        </p:txBody>
      </p:sp>
      <p:pic>
        <p:nvPicPr>
          <p:cNvPr id="4" name="內容版面配置區 3" descr="1200px-Circuit_elements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489" y="1600200"/>
            <a:ext cx="7317154" cy="475615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發光二極體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820190"/>
              </p:ext>
            </p:extLst>
          </p:nvPr>
        </p:nvGraphicFramePr>
        <p:xfrm>
          <a:off x="619258" y="980728"/>
          <a:ext cx="7625150" cy="5749240"/>
        </p:xfrm>
        <a:graphic>
          <a:graphicData uri="http://schemas.openxmlformats.org/drawingml/2006/table">
            <a:tbl>
              <a:tblPr/>
              <a:tblGrid>
                <a:gridCol w="212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7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端子名稱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陽極</a:t>
                      </a: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陰極</a:t>
                      </a:r>
                      <a:r>
                        <a:rPr lang="zh-TW" altLang="en-US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7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極性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負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7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符號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−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70">
                <a:tc rowSpan="5"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插入式封裝</a:t>
                      </a:r>
                      <a:b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" tooltip="通孔插裝技術"/>
                        </a:rPr>
                        <a:t>thru-hole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接腳長度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短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2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內部接點外觀</a:t>
                      </a:r>
                      <a:b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（部份廠商不依規範，不可盡信）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小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大而平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外殼邊緣形狀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圓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TW" altLang="en-US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焊盤形狀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圓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4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TW" altLang="en-US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上的焊盤編號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499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貼片封裝</a:t>
                      </a:r>
                      <a:b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" tooltip="SMD"/>
                        </a:rPr>
                        <a:t>SMD</a:t>
                      </a: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封裝上的記號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一橫劃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4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TW" altLang="en-US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上的焊盤編號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認識器材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麵包板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直流電源供應器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三用電錶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電路符號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耗材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發光二極體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雙列直插封裝積體電路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90075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如右圖所示，當元件的識別缺口朝上時，左側最上方的接腳為接腳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，其他接腳則以逆時針的順序依序編號。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有時接腳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也會以圓點作為標示。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大部分都以右上方的接腳做為電源輸入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；以左下角的接腳做為共地。</a:t>
            </a:r>
          </a:p>
        </p:txBody>
      </p:sp>
      <p:pic>
        <p:nvPicPr>
          <p:cNvPr id="5" name="圖片 4" descr="220px-Pin_numbering_01_Pen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53200" y="1785926"/>
            <a:ext cx="2451881" cy="229114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麵包板</a:t>
            </a:r>
          </a:p>
        </p:txBody>
      </p:sp>
      <p:pic>
        <p:nvPicPr>
          <p:cNvPr id="4" name="內容版面配置區 3" descr="EIC-106-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973" y="1357298"/>
            <a:ext cx="4118054" cy="5293129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麵包板</a:t>
            </a:r>
          </a:p>
        </p:txBody>
      </p:sp>
      <p:pic>
        <p:nvPicPr>
          <p:cNvPr id="1026" name="Picture 2" descr="C:\Users\Edson\Desktop\三用電錶\mBlockArduino2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196752"/>
            <a:ext cx="7848872" cy="3400016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500034" y="4572008"/>
            <a:ext cx="86869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在麵包板的中間有一個長長的凹槽，其作用如下：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示意上下兩部分的電路是斷開的。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凹槽中間距離為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7.26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mm</a:t>
            </a:r>
            <a:r>
              <a:rPr 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剛好插入雙列直插封裝積體電路。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引用網址：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https://kknews.cc/zh-tw/news/pqprzqj.html</a:t>
            </a:r>
          </a:p>
          <a:p>
            <a:pPr marL="342900" indent="-342900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http://www.codedata.com.tw/social-coding/mblock-arduino-2-led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麵包板</a:t>
            </a:r>
          </a:p>
        </p:txBody>
      </p:sp>
      <p:pic>
        <p:nvPicPr>
          <p:cNvPr id="7" name="內容版面配置區 6" descr="EIC-106-b-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84784"/>
            <a:ext cx="7805616" cy="4755606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直流電源供應器</a:t>
            </a:r>
          </a:p>
        </p:txBody>
      </p:sp>
      <p:pic>
        <p:nvPicPr>
          <p:cNvPr id="4" name="內容版面配置區 3" descr="TP-2303PU_NE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6683" y="1196752"/>
            <a:ext cx="7955757" cy="5303837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直流電源供應器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017" y="1365746"/>
            <a:ext cx="7703415" cy="508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直流電源供應器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）表頭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：顯示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CH1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的輸出電壓。</a:t>
            </a:r>
          </a:p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）表頭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：顯示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CH1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的輸出電流。</a:t>
            </a:r>
          </a:p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）表頭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：顯示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CH2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的輸出電壓。</a:t>
            </a:r>
          </a:p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）表頭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：顯示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CH2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的輸出電流。</a:t>
            </a:r>
          </a:p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VOLTAGE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調節旋鈕：調整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CH1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輸出電壓。</a:t>
            </a:r>
            <a:endParaRPr lang="en-US" altLang="zh-TW" sz="4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並在並聯或串聯追蹤模式時，用於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最大輸出電壓的調整</a:t>
            </a:r>
          </a:p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調節旋鈕：調整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CH1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輸出電流。</a:t>
            </a:r>
            <a:endParaRPr lang="en-US" altLang="zh-TW" sz="4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並在並聯模式時，用於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最大輸出電流的調整。</a:t>
            </a:r>
          </a:p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VOLTAGE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調節旋鈕：用於獨立模式的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CH2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輸出電壓的調整。</a:t>
            </a:r>
          </a:p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CURRENT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調節旋鈕：用於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CH2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輸出電流的調整。</a:t>
            </a:r>
          </a:p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C.V/C.C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指示燈：當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CH1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輸出在定電壓狀態。</a:t>
            </a:r>
            <a:endParaRPr lang="en-US" altLang="zh-TW" sz="4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在並聯、串聯追蹤模式下的定電壓狀態時，綠燈就會亮。當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輸出在定電流狀態時，紅燈就會亮。</a:t>
            </a:r>
          </a:p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C.V/C.C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指示燈：當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CH2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輸出在定電壓狀態。</a:t>
            </a:r>
            <a:endParaRPr lang="en-US" altLang="zh-TW" sz="4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在並聯、串聯追蹤模式下的定電壓狀態時，綠燈就會亮。當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輸出在定電流狀態時，紅燈就會亮。</a:t>
            </a:r>
          </a:p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CH3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超載指示燈：當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CH3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輸出電流超過額定值時，此燈就會亮。</a:t>
            </a:r>
          </a:p>
          <a:p>
            <a:pPr>
              <a:buNone/>
            </a:pP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r>
              <a:rPr lang="zh-TW" altLang="en-US" sz="4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充電錯誤警示燈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直流電源供應器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TRACKING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：兩個按鍵可選擇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INDEP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（獨立）、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SERIES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（串聯）或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PARALLEL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（並聯）的追蹤模式。</a:t>
            </a:r>
          </a:p>
          <a:p>
            <a:pPr algn="just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輸出端子：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正極輸出端子。</a:t>
            </a:r>
          </a:p>
          <a:p>
            <a:pPr algn="just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輸出端子：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負極輸出端子。</a:t>
            </a:r>
          </a:p>
          <a:p>
            <a:pPr algn="just">
              <a:buNone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GND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端子：大地和底座接地端子。</a:t>
            </a:r>
          </a:p>
          <a:p>
            <a:pPr algn="just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輸出端子：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負極輸出端子。</a:t>
            </a:r>
          </a:p>
          <a:p>
            <a:pPr algn="just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輸出端子：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正極輸出端子。</a:t>
            </a:r>
          </a:p>
          <a:p>
            <a:pPr algn="just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輸出端子：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負極輸出端子。</a:t>
            </a:r>
          </a:p>
          <a:p>
            <a:pPr algn="just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輸出端子：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正極輸出端子。</a:t>
            </a:r>
          </a:p>
          <a:p>
            <a:pPr algn="just">
              <a:buNone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POWER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：電源開關。</a:t>
            </a:r>
          </a:p>
          <a:p>
            <a:pPr algn="just">
              <a:buNone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指示燈：輸出開關指示燈。</a:t>
            </a:r>
          </a:p>
          <a:p>
            <a:pPr algn="just">
              <a:buNone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ON/OFF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控制開關：輸出接通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輸出關斷控制開關。</a:t>
            </a:r>
          </a:p>
          <a:p>
            <a:pPr algn="just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輸出端：可提供固定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5V/2A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輸出。</a:t>
            </a:r>
          </a:p>
          <a:p>
            <a:pPr algn="just">
              <a:buNone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CH3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固定輸出電壓選擇開關：依照數值可選擇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2.5V, 3.3V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5V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1290</Words>
  <Application>Microsoft Office PowerPoint</Application>
  <PresentationFormat>如螢幕大小 (4:3)</PresentationFormat>
  <Paragraphs>172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Times New Roman</vt:lpstr>
      <vt:lpstr>Office 佈景主題</vt:lpstr>
      <vt:lpstr>數位電路實驗  儀表工具簡介</vt:lpstr>
      <vt:lpstr>大綱</vt:lpstr>
      <vt:lpstr>麵包板</vt:lpstr>
      <vt:lpstr>麵包板</vt:lpstr>
      <vt:lpstr>麵包板</vt:lpstr>
      <vt:lpstr>直流電源供應器</vt:lpstr>
      <vt:lpstr>直流電源供應器</vt:lpstr>
      <vt:lpstr>直流電源供應器</vt:lpstr>
      <vt:lpstr>直流電源供應器</vt:lpstr>
      <vt:lpstr>三用電錶</vt:lpstr>
      <vt:lpstr>三用電錶</vt:lpstr>
      <vt:lpstr>三用電錶</vt:lpstr>
      <vt:lpstr>三用電錶</vt:lpstr>
      <vt:lpstr>三用電錶</vt:lpstr>
      <vt:lpstr>電子測試裝置</vt:lpstr>
      <vt:lpstr>數位IC測試器</vt:lpstr>
      <vt:lpstr>數位IC測試器</vt:lpstr>
      <vt:lpstr>電路符號</vt:lpstr>
      <vt:lpstr>LED-發光二極體</vt:lpstr>
      <vt:lpstr>DIP 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數位電路實驗 基礎</dc:title>
  <dc:creator>Edson</dc:creator>
  <cp:lastModifiedBy>蘇威任</cp:lastModifiedBy>
  <cp:revision>51</cp:revision>
  <dcterms:created xsi:type="dcterms:W3CDTF">2019-03-11T03:28:08Z</dcterms:created>
  <dcterms:modified xsi:type="dcterms:W3CDTF">2022-02-21T05:24:40Z</dcterms:modified>
</cp:coreProperties>
</file>