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53" r:id="rId3"/>
  </p:sldMasterIdLst>
  <p:notesMasterIdLst>
    <p:notesMasterId r:id="rId64"/>
  </p:notesMasterIdLst>
  <p:handoutMasterIdLst>
    <p:handoutMasterId r:id="rId65"/>
  </p:handoutMasterIdLst>
  <p:sldIdLst>
    <p:sldId id="749" r:id="rId4"/>
    <p:sldId id="721" r:id="rId5"/>
    <p:sldId id="748" r:id="rId6"/>
    <p:sldId id="750" r:id="rId7"/>
    <p:sldId id="688" r:id="rId8"/>
    <p:sldId id="689" r:id="rId9"/>
    <p:sldId id="751" r:id="rId10"/>
    <p:sldId id="690" r:id="rId11"/>
    <p:sldId id="722" r:id="rId12"/>
    <p:sldId id="691" r:id="rId13"/>
    <p:sldId id="692" r:id="rId14"/>
    <p:sldId id="728" r:id="rId15"/>
    <p:sldId id="738" r:id="rId16"/>
    <p:sldId id="729" r:id="rId17"/>
    <p:sldId id="694" r:id="rId18"/>
    <p:sldId id="730" r:id="rId19"/>
    <p:sldId id="695" r:id="rId20"/>
    <p:sldId id="696" r:id="rId21"/>
    <p:sldId id="739" r:id="rId22"/>
    <p:sldId id="697" r:id="rId23"/>
    <p:sldId id="723" r:id="rId24"/>
    <p:sldId id="698" r:id="rId25"/>
    <p:sldId id="699" r:id="rId26"/>
    <p:sldId id="724" r:id="rId27"/>
    <p:sldId id="700" r:id="rId28"/>
    <p:sldId id="725" r:id="rId29"/>
    <p:sldId id="732" r:id="rId30"/>
    <p:sldId id="744" r:id="rId31"/>
    <p:sldId id="740" r:id="rId32"/>
    <p:sldId id="746" r:id="rId33"/>
    <p:sldId id="701" r:id="rId34"/>
    <p:sldId id="734" r:id="rId35"/>
    <p:sldId id="745" r:id="rId36"/>
    <p:sldId id="741" r:id="rId37"/>
    <p:sldId id="735" r:id="rId38"/>
    <p:sldId id="742" r:id="rId39"/>
    <p:sldId id="743" r:id="rId40"/>
    <p:sldId id="704" r:id="rId41"/>
    <p:sldId id="705" r:id="rId42"/>
    <p:sldId id="706" r:id="rId43"/>
    <p:sldId id="707" r:id="rId44"/>
    <p:sldId id="708" r:id="rId45"/>
    <p:sldId id="709" r:id="rId46"/>
    <p:sldId id="747" r:id="rId47"/>
    <p:sldId id="736" r:id="rId48"/>
    <p:sldId id="737" r:id="rId49"/>
    <p:sldId id="710" r:id="rId50"/>
    <p:sldId id="726" r:id="rId51"/>
    <p:sldId id="711" r:id="rId52"/>
    <p:sldId id="712" r:id="rId53"/>
    <p:sldId id="727" r:id="rId54"/>
    <p:sldId id="713" r:id="rId55"/>
    <p:sldId id="687" r:id="rId56"/>
    <p:sldId id="714" r:id="rId57"/>
    <p:sldId id="715" r:id="rId58"/>
    <p:sldId id="716" r:id="rId59"/>
    <p:sldId id="717" r:id="rId60"/>
    <p:sldId id="718" r:id="rId61"/>
    <p:sldId id="719" r:id="rId62"/>
    <p:sldId id="720" r:id="rId6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3200" b="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sz="3200" b="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sz="3200" b="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sz="3200" b="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94680" autoAdjust="0"/>
  </p:normalViewPr>
  <p:slideViewPr>
    <p:cSldViewPr>
      <p:cViewPr varScale="1">
        <p:scale>
          <a:sx n="81" d="100"/>
          <a:sy n="81" d="100"/>
        </p:scale>
        <p:origin x="63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7C0D83DB-34FA-4304-BBC0-90EAD7DD040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Times New Roman" panose="02020603050405020304" pitchFamily="18" charset="0"/>
                <a:ea typeface="+mn-ea"/>
              </a:defRPr>
            </a:lvl1pPr>
          </a:lstStyle>
          <a:p>
            <a:pPr>
              <a:defRPr/>
            </a:pPr>
            <a:endParaRPr lang="en-US" altLang="zh-TW"/>
          </a:p>
        </p:txBody>
      </p:sp>
      <p:sp>
        <p:nvSpPr>
          <p:cNvPr id="926723" name="Rectangle 3">
            <a:extLst>
              <a:ext uri="{FF2B5EF4-FFF2-40B4-BE49-F238E27FC236}">
                <a16:creationId xmlns:a16="http://schemas.microsoft.com/office/drawing/2014/main" id="{A50DBEE8-20AE-4F93-BA43-43C2A97672F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Times New Roman" panose="02020603050405020304" pitchFamily="18" charset="0"/>
                <a:ea typeface="+mn-ea"/>
              </a:defRPr>
            </a:lvl1pPr>
          </a:lstStyle>
          <a:p>
            <a:pPr>
              <a:defRPr/>
            </a:pPr>
            <a:endParaRPr lang="en-US" altLang="zh-TW"/>
          </a:p>
        </p:txBody>
      </p:sp>
      <p:sp>
        <p:nvSpPr>
          <p:cNvPr id="926724" name="Rectangle 4">
            <a:extLst>
              <a:ext uri="{FF2B5EF4-FFF2-40B4-BE49-F238E27FC236}">
                <a16:creationId xmlns:a16="http://schemas.microsoft.com/office/drawing/2014/main" id="{6A927E28-1A6D-4DFE-9567-6D714829DF42}"/>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Times New Roman" panose="02020603050405020304" pitchFamily="18" charset="0"/>
                <a:ea typeface="+mn-ea"/>
              </a:defRPr>
            </a:lvl1pPr>
          </a:lstStyle>
          <a:p>
            <a:pPr>
              <a:defRPr/>
            </a:pPr>
            <a:endParaRPr lang="en-US" altLang="zh-TW"/>
          </a:p>
        </p:txBody>
      </p:sp>
      <p:sp>
        <p:nvSpPr>
          <p:cNvPr id="926725" name="Rectangle 5">
            <a:extLst>
              <a:ext uri="{FF2B5EF4-FFF2-40B4-BE49-F238E27FC236}">
                <a16:creationId xmlns:a16="http://schemas.microsoft.com/office/drawing/2014/main" id="{468C3B61-23F8-48AE-A54E-5653558E295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516C9FB9-FDE2-4901-ABF9-0472414D1070}"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D54B3C86-3A88-4C64-9B51-346576A70C2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Times New Roman" panose="02020603050405020304" pitchFamily="18" charset="0"/>
                <a:ea typeface="+mn-ea"/>
              </a:defRPr>
            </a:lvl1pPr>
          </a:lstStyle>
          <a:p>
            <a:pPr>
              <a:defRPr/>
            </a:pPr>
            <a:endParaRPr lang="en-US" altLang="zh-TW"/>
          </a:p>
        </p:txBody>
      </p:sp>
      <p:sp>
        <p:nvSpPr>
          <p:cNvPr id="856067" name="Rectangle 3">
            <a:extLst>
              <a:ext uri="{FF2B5EF4-FFF2-40B4-BE49-F238E27FC236}">
                <a16:creationId xmlns:a16="http://schemas.microsoft.com/office/drawing/2014/main" id="{377AF810-55CF-482B-B2A5-CEF07C7C0CE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Times New Roman" panose="02020603050405020304" pitchFamily="18" charset="0"/>
                <a:ea typeface="+mn-ea"/>
              </a:defRPr>
            </a:lvl1pPr>
          </a:lstStyle>
          <a:p>
            <a:pPr>
              <a:defRPr/>
            </a:pPr>
            <a:endParaRPr lang="en-US" altLang="zh-TW"/>
          </a:p>
        </p:txBody>
      </p:sp>
      <p:sp>
        <p:nvSpPr>
          <p:cNvPr id="5124" name="Rectangle 4">
            <a:extLst>
              <a:ext uri="{FF2B5EF4-FFF2-40B4-BE49-F238E27FC236}">
                <a16:creationId xmlns:a16="http://schemas.microsoft.com/office/drawing/2014/main" id="{294FED01-610A-4294-9C56-7622932BB46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6069" name="Rectangle 5">
            <a:extLst>
              <a:ext uri="{FF2B5EF4-FFF2-40B4-BE49-F238E27FC236}">
                <a16:creationId xmlns:a16="http://schemas.microsoft.com/office/drawing/2014/main" id="{8E7AD711-CC40-468F-BB5D-3ABF919CAB9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56070" name="Rectangle 6">
            <a:extLst>
              <a:ext uri="{FF2B5EF4-FFF2-40B4-BE49-F238E27FC236}">
                <a16:creationId xmlns:a16="http://schemas.microsoft.com/office/drawing/2014/main" id="{5FB833F6-4AD8-4EDA-B6D1-C11626AA6FD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Times New Roman" panose="02020603050405020304" pitchFamily="18" charset="0"/>
                <a:ea typeface="+mn-ea"/>
              </a:defRPr>
            </a:lvl1pPr>
          </a:lstStyle>
          <a:p>
            <a:pPr>
              <a:defRPr/>
            </a:pPr>
            <a:endParaRPr lang="en-US" altLang="zh-TW"/>
          </a:p>
        </p:txBody>
      </p:sp>
      <p:sp>
        <p:nvSpPr>
          <p:cNvPr id="856071" name="Rectangle 7">
            <a:extLst>
              <a:ext uri="{FF2B5EF4-FFF2-40B4-BE49-F238E27FC236}">
                <a16:creationId xmlns:a16="http://schemas.microsoft.com/office/drawing/2014/main" id="{88B2A186-5E54-437B-B507-F3DD9DDDE2D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3E21C88-E46B-4395-BCDE-495DB840C8A3}"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9278725-99DA-49D3-AF0D-AB0BBC1A8F94}"/>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EB898104-D464-47E5-BAB8-D1338B039AA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04E362E-6E79-487B-A55C-DB028C359CFA}"/>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22597B51-632B-4DB3-9A6E-13D8BA575CA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63C3F09-0CBE-40FF-9D48-97580E57821D}"/>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AD993E1B-644F-4B51-99A9-0F73C971D82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BAD2D33-DF87-433B-ACA7-A1C848E87C5F}"/>
              </a:ext>
            </a:extLst>
          </p:cNvPr>
          <p:cNvSpPr>
            <a:spLocks noRot="1" noChangeArrowheads="1" noTextEdit="1"/>
          </p:cNvSpPr>
          <p:nvPr>
            <p:ph type="sldImg"/>
          </p:nvPr>
        </p:nvSpPr>
        <p:spPr>
          <a:ln/>
        </p:spPr>
      </p:sp>
      <p:sp>
        <p:nvSpPr>
          <p:cNvPr id="32771" name="Rectangle 3">
            <a:extLst>
              <a:ext uri="{FF2B5EF4-FFF2-40B4-BE49-F238E27FC236}">
                <a16:creationId xmlns:a16="http://schemas.microsoft.com/office/drawing/2014/main" id="{583AD397-14D4-4A43-A4B1-C70A5426C3DF}"/>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7F1F7A4-1CEC-4B06-B377-D5535F41E996}"/>
              </a:ext>
            </a:extLst>
          </p:cNvPr>
          <p:cNvSpPr>
            <a:spLocks noRot="1" noChangeArrowheads="1" noTextEdit="1"/>
          </p:cNvSpPr>
          <p:nvPr>
            <p:ph type="sldImg"/>
          </p:nvPr>
        </p:nvSpPr>
        <p:spPr>
          <a:ln/>
        </p:spPr>
      </p:sp>
      <p:sp>
        <p:nvSpPr>
          <p:cNvPr id="34819" name="Rectangle 3">
            <a:extLst>
              <a:ext uri="{FF2B5EF4-FFF2-40B4-BE49-F238E27FC236}">
                <a16:creationId xmlns:a16="http://schemas.microsoft.com/office/drawing/2014/main" id="{BCF31CA9-F076-455F-94D6-43EDA39337C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CEBF339-132B-4AA8-B3A3-5365E9E4C2B2}"/>
              </a:ext>
            </a:extLst>
          </p:cNvPr>
          <p:cNvSpPr>
            <a:spLocks noRot="1" noChangeArrowheads="1" noTextEdit="1"/>
          </p:cNvSpPr>
          <p:nvPr>
            <p:ph type="sldImg"/>
          </p:nvPr>
        </p:nvSpPr>
        <p:spPr>
          <a:ln/>
        </p:spPr>
      </p:sp>
      <p:sp>
        <p:nvSpPr>
          <p:cNvPr id="36867" name="Rectangle 3">
            <a:extLst>
              <a:ext uri="{FF2B5EF4-FFF2-40B4-BE49-F238E27FC236}">
                <a16:creationId xmlns:a16="http://schemas.microsoft.com/office/drawing/2014/main" id="{6EB84730-3D2E-4103-905F-95DC51A69E4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068E63B-7EC5-4241-82BC-DB72799B42EA}"/>
              </a:ext>
            </a:extLst>
          </p:cNvPr>
          <p:cNvSpPr>
            <a:spLocks noRot="1" noChangeArrowheads="1" noTextEdit="1"/>
          </p:cNvSpPr>
          <p:nvPr>
            <p:ph type="sldImg"/>
          </p:nvPr>
        </p:nvSpPr>
        <p:spPr>
          <a:ln/>
        </p:spPr>
      </p:sp>
      <p:sp>
        <p:nvSpPr>
          <p:cNvPr id="38915" name="Rectangle 3">
            <a:extLst>
              <a:ext uri="{FF2B5EF4-FFF2-40B4-BE49-F238E27FC236}">
                <a16:creationId xmlns:a16="http://schemas.microsoft.com/office/drawing/2014/main" id="{5CE9C76F-4491-433B-ACA8-C0696A92CDFA}"/>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96DEBBB-FD32-4510-8717-3CDAB938E003}"/>
              </a:ext>
            </a:extLst>
          </p:cNvPr>
          <p:cNvSpPr>
            <a:spLocks noRot="1" noChangeArrowheads="1" noTextEdit="1"/>
          </p:cNvSpPr>
          <p:nvPr>
            <p:ph type="sldImg"/>
          </p:nvPr>
        </p:nvSpPr>
        <p:spPr>
          <a:ln/>
        </p:spPr>
      </p:sp>
      <p:sp>
        <p:nvSpPr>
          <p:cNvPr id="40963" name="Rectangle 3">
            <a:extLst>
              <a:ext uri="{FF2B5EF4-FFF2-40B4-BE49-F238E27FC236}">
                <a16:creationId xmlns:a16="http://schemas.microsoft.com/office/drawing/2014/main" id="{BED6313C-D561-4226-9081-B216B165817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AC5632C-65DF-46B7-B8F2-41E3D3528EDF}"/>
              </a:ext>
            </a:extLst>
          </p:cNvPr>
          <p:cNvSpPr>
            <a:spLocks noRot="1" noChangeArrowheads="1" noTextEdit="1"/>
          </p:cNvSpPr>
          <p:nvPr>
            <p:ph type="sldImg"/>
          </p:nvPr>
        </p:nvSpPr>
        <p:spPr>
          <a:ln/>
        </p:spPr>
      </p:sp>
      <p:sp>
        <p:nvSpPr>
          <p:cNvPr id="43011" name="Rectangle 3">
            <a:extLst>
              <a:ext uri="{FF2B5EF4-FFF2-40B4-BE49-F238E27FC236}">
                <a16:creationId xmlns:a16="http://schemas.microsoft.com/office/drawing/2014/main" id="{07362A6D-374B-4754-890F-01CB56690DE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E8B46BC-D576-4C6E-87D7-36BDCE9CD79C}"/>
              </a:ext>
            </a:extLst>
          </p:cNvPr>
          <p:cNvSpPr>
            <a:spLocks noRot="1" noChangeArrowheads="1" noTextEdit="1"/>
          </p:cNvSpPr>
          <p:nvPr>
            <p:ph type="sldImg"/>
          </p:nvPr>
        </p:nvSpPr>
        <p:spPr>
          <a:ln/>
        </p:spPr>
      </p:sp>
      <p:sp>
        <p:nvSpPr>
          <p:cNvPr id="45059" name="Rectangle 3">
            <a:extLst>
              <a:ext uri="{FF2B5EF4-FFF2-40B4-BE49-F238E27FC236}">
                <a16:creationId xmlns:a16="http://schemas.microsoft.com/office/drawing/2014/main" id="{9F585809-1D36-42EC-948F-F66EDC2EC0D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6210F1E-0DFD-4969-B454-4455B33B1E32}"/>
              </a:ext>
            </a:extLst>
          </p:cNvPr>
          <p:cNvSpPr>
            <a:spLocks noRot="1" noChangeArrowheads="1" noTextEdit="1"/>
          </p:cNvSpPr>
          <p:nvPr>
            <p:ph type="sldImg"/>
          </p:nvPr>
        </p:nvSpPr>
        <p:spPr>
          <a:ln/>
        </p:spPr>
      </p:sp>
      <p:sp>
        <p:nvSpPr>
          <p:cNvPr id="47107" name="Rectangle 3">
            <a:extLst>
              <a:ext uri="{FF2B5EF4-FFF2-40B4-BE49-F238E27FC236}">
                <a16:creationId xmlns:a16="http://schemas.microsoft.com/office/drawing/2014/main" id="{F07E3867-C7F6-4EF9-944C-09A38C6D0B2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3F93E13-EFD7-4091-B283-568B7E4848FB}"/>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7E64A648-EDF8-47E5-868D-82251C01927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3911E45-8B3D-402F-8827-F3ACDA7D17C1}"/>
              </a:ext>
            </a:extLst>
          </p:cNvPr>
          <p:cNvSpPr>
            <a:spLocks noRot="1" noChangeArrowheads="1" noTextEdit="1"/>
          </p:cNvSpPr>
          <p:nvPr>
            <p:ph type="sldImg"/>
          </p:nvPr>
        </p:nvSpPr>
        <p:spPr>
          <a:ln/>
        </p:spPr>
      </p:sp>
      <p:sp>
        <p:nvSpPr>
          <p:cNvPr id="49155" name="Rectangle 3">
            <a:extLst>
              <a:ext uri="{FF2B5EF4-FFF2-40B4-BE49-F238E27FC236}">
                <a16:creationId xmlns:a16="http://schemas.microsoft.com/office/drawing/2014/main" id="{0EF4DAA0-FD1D-457C-BECB-3C0DB746B5E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67B21BC-1949-4DA6-AE71-4188651D5BD7}"/>
              </a:ext>
            </a:extLst>
          </p:cNvPr>
          <p:cNvSpPr>
            <a:spLocks noRot="1" noChangeArrowheads="1" noTextEdit="1"/>
          </p:cNvSpPr>
          <p:nvPr>
            <p:ph type="sldImg"/>
          </p:nvPr>
        </p:nvSpPr>
        <p:spPr>
          <a:ln/>
        </p:spPr>
      </p:sp>
      <p:sp>
        <p:nvSpPr>
          <p:cNvPr id="51203" name="Rectangle 3">
            <a:extLst>
              <a:ext uri="{FF2B5EF4-FFF2-40B4-BE49-F238E27FC236}">
                <a16:creationId xmlns:a16="http://schemas.microsoft.com/office/drawing/2014/main" id="{A2E599E7-C3E4-4002-85A1-833584C77A3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F520865-E692-4501-8184-4B7BBF88BE91}"/>
              </a:ext>
            </a:extLst>
          </p:cNvPr>
          <p:cNvSpPr>
            <a:spLocks noRot="1" noChangeArrowheads="1" noTextEdit="1"/>
          </p:cNvSpPr>
          <p:nvPr>
            <p:ph type="sldImg"/>
          </p:nvPr>
        </p:nvSpPr>
        <p:spPr>
          <a:ln/>
        </p:spPr>
      </p:sp>
      <p:sp>
        <p:nvSpPr>
          <p:cNvPr id="53251" name="Rectangle 3">
            <a:extLst>
              <a:ext uri="{FF2B5EF4-FFF2-40B4-BE49-F238E27FC236}">
                <a16:creationId xmlns:a16="http://schemas.microsoft.com/office/drawing/2014/main" id="{3047CAF0-7F15-4F0C-9312-96494176E09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604E58F-0343-4DFE-905F-CF21425013BF}"/>
              </a:ext>
            </a:extLst>
          </p:cNvPr>
          <p:cNvSpPr>
            <a:spLocks noRot="1" noChangeArrowheads="1" noTextEdit="1"/>
          </p:cNvSpPr>
          <p:nvPr>
            <p:ph type="sldImg"/>
          </p:nvPr>
        </p:nvSpPr>
        <p:spPr>
          <a:ln/>
        </p:spPr>
      </p:sp>
      <p:sp>
        <p:nvSpPr>
          <p:cNvPr id="55299" name="Rectangle 3">
            <a:extLst>
              <a:ext uri="{FF2B5EF4-FFF2-40B4-BE49-F238E27FC236}">
                <a16:creationId xmlns:a16="http://schemas.microsoft.com/office/drawing/2014/main" id="{B3AE6883-3FA1-4922-9EBD-AC29FB73590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91F8823-EE25-445C-A16D-F98A3AC7A5CD}"/>
              </a:ext>
            </a:extLst>
          </p:cNvPr>
          <p:cNvSpPr>
            <a:spLocks noRot="1" noChangeArrowheads="1" noTextEdit="1"/>
          </p:cNvSpPr>
          <p:nvPr>
            <p:ph type="sldImg"/>
          </p:nvPr>
        </p:nvSpPr>
        <p:spPr>
          <a:ln/>
        </p:spPr>
      </p:sp>
      <p:sp>
        <p:nvSpPr>
          <p:cNvPr id="57347" name="Rectangle 3">
            <a:extLst>
              <a:ext uri="{FF2B5EF4-FFF2-40B4-BE49-F238E27FC236}">
                <a16:creationId xmlns:a16="http://schemas.microsoft.com/office/drawing/2014/main" id="{EA47B351-859A-41C0-8431-D8255D99D8B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133143B-43E5-4A04-9B04-7CC6FDC526B6}"/>
              </a:ext>
            </a:extLst>
          </p:cNvPr>
          <p:cNvSpPr>
            <a:spLocks noRot="1" noChangeArrowheads="1" noTextEdit="1"/>
          </p:cNvSpPr>
          <p:nvPr>
            <p:ph type="sldImg"/>
          </p:nvPr>
        </p:nvSpPr>
        <p:spPr>
          <a:ln/>
        </p:spPr>
      </p:sp>
      <p:sp>
        <p:nvSpPr>
          <p:cNvPr id="59395" name="Rectangle 3">
            <a:extLst>
              <a:ext uri="{FF2B5EF4-FFF2-40B4-BE49-F238E27FC236}">
                <a16:creationId xmlns:a16="http://schemas.microsoft.com/office/drawing/2014/main" id="{DD2DEAD6-E081-4DCA-A6C0-14AB9A9810A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E46F50-00D9-48BC-91A5-81C115819755}"/>
              </a:ext>
            </a:extLst>
          </p:cNvPr>
          <p:cNvSpPr>
            <a:spLocks noRot="1" noChangeArrowheads="1" noTextEdit="1"/>
          </p:cNvSpPr>
          <p:nvPr>
            <p:ph type="sldImg"/>
          </p:nvPr>
        </p:nvSpPr>
        <p:spPr>
          <a:ln/>
        </p:spPr>
      </p:sp>
      <p:sp>
        <p:nvSpPr>
          <p:cNvPr id="61443" name="Rectangle 3">
            <a:extLst>
              <a:ext uri="{FF2B5EF4-FFF2-40B4-BE49-F238E27FC236}">
                <a16:creationId xmlns:a16="http://schemas.microsoft.com/office/drawing/2014/main" id="{643DE756-45AA-4720-9344-D7918D62C087}"/>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C8F7A0A-7A91-4DE5-8750-DE4C15EC1040}"/>
              </a:ext>
            </a:extLst>
          </p:cNvPr>
          <p:cNvSpPr>
            <a:spLocks noRot="1" noChangeArrowheads="1" noTextEdit="1"/>
          </p:cNvSpPr>
          <p:nvPr>
            <p:ph type="sldImg"/>
          </p:nvPr>
        </p:nvSpPr>
        <p:spPr>
          <a:ln/>
        </p:spPr>
      </p:sp>
      <p:sp>
        <p:nvSpPr>
          <p:cNvPr id="63491" name="Rectangle 3">
            <a:extLst>
              <a:ext uri="{FF2B5EF4-FFF2-40B4-BE49-F238E27FC236}">
                <a16:creationId xmlns:a16="http://schemas.microsoft.com/office/drawing/2014/main" id="{FE25B641-AA06-44CB-98B5-7451B68FDE2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AFAC1CF-9D3F-47AD-8C41-EE238CC9ACDF}"/>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68F3362B-690F-4A99-9078-59425BF0799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2958DFC-595D-4877-94BF-79F40F23A605}"/>
              </a:ext>
            </a:extLst>
          </p:cNvPr>
          <p:cNvSpPr>
            <a:spLocks noRot="1" noChangeArrowheads="1" noTextEdit="1"/>
          </p:cNvSpPr>
          <p:nvPr>
            <p:ph type="sldImg"/>
          </p:nvPr>
        </p:nvSpPr>
        <p:spPr>
          <a:ln/>
        </p:spPr>
      </p:sp>
      <p:sp>
        <p:nvSpPr>
          <p:cNvPr id="67587" name="Rectangle 3">
            <a:extLst>
              <a:ext uri="{FF2B5EF4-FFF2-40B4-BE49-F238E27FC236}">
                <a16:creationId xmlns:a16="http://schemas.microsoft.com/office/drawing/2014/main" id="{04D21D7B-21A3-468C-890E-6C7118A12BF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476B775-00D7-4D74-8423-E2597DC21F74}"/>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AE0BE010-42EB-40A8-92C9-D375BA6B8F9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0C66D9-DAD5-4D78-A6ED-CC9416DC00A1}"/>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242B5A68-1DFA-4FA6-BA2F-7C8DCFF1027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7A3793C-71FF-4674-95A6-FC7BD32ECC58}"/>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B7A06FC9-F740-485E-A932-FC3091D02B6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3490E47-9957-4ADB-AE64-396D12783578}"/>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22D48B67-E71E-4F99-82F9-5C15CBAE054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1EC143B-261B-448F-9CB5-36F357309BCE}"/>
              </a:ext>
            </a:extLst>
          </p:cNvPr>
          <p:cNvSpPr>
            <a:spLocks noRot="1" noChangeArrowheads="1" noTextEdit="1"/>
          </p:cNvSpPr>
          <p:nvPr>
            <p:ph type="sldImg"/>
          </p:nvPr>
        </p:nvSpPr>
        <p:spPr>
          <a:ln/>
        </p:spPr>
      </p:sp>
      <p:sp>
        <p:nvSpPr>
          <p:cNvPr id="75779" name="Rectangle 3">
            <a:extLst>
              <a:ext uri="{FF2B5EF4-FFF2-40B4-BE49-F238E27FC236}">
                <a16:creationId xmlns:a16="http://schemas.microsoft.com/office/drawing/2014/main" id="{5037CABD-E773-4BFA-A9E8-325D24417CE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164EFA5-9E44-45DC-B8FD-5ABCE03C5D28}"/>
              </a:ext>
            </a:extLst>
          </p:cNvPr>
          <p:cNvSpPr>
            <a:spLocks noRot="1" noChangeArrowheads="1" noTextEdit="1"/>
          </p:cNvSpPr>
          <p:nvPr>
            <p:ph type="sldImg"/>
          </p:nvPr>
        </p:nvSpPr>
        <p:spPr>
          <a:ln/>
        </p:spPr>
      </p:sp>
      <p:sp>
        <p:nvSpPr>
          <p:cNvPr id="77827" name="Rectangle 3">
            <a:extLst>
              <a:ext uri="{FF2B5EF4-FFF2-40B4-BE49-F238E27FC236}">
                <a16:creationId xmlns:a16="http://schemas.microsoft.com/office/drawing/2014/main" id="{A7644C66-9302-40E6-9818-D37FB1C60A1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1486E61-D05C-451F-94EE-1901576CF91D}"/>
              </a:ext>
            </a:extLst>
          </p:cNvPr>
          <p:cNvSpPr>
            <a:spLocks noRot="1" noChangeArrowheads="1" noTextEdit="1"/>
          </p:cNvSpPr>
          <p:nvPr>
            <p:ph type="sldImg"/>
          </p:nvPr>
        </p:nvSpPr>
        <p:spPr>
          <a:ln/>
        </p:spPr>
      </p:sp>
      <p:sp>
        <p:nvSpPr>
          <p:cNvPr id="79875" name="Rectangle 3">
            <a:extLst>
              <a:ext uri="{FF2B5EF4-FFF2-40B4-BE49-F238E27FC236}">
                <a16:creationId xmlns:a16="http://schemas.microsoft.com/office/drawing/2014/main" id="{6A3192A6-687B-4D7A-8932-FC7EB7D33E0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6D12834-B8BF-49A3-B988-B628982D6BCC}"/>
              </a:ext>
            </a:extLst>
          </p:cNvPr>
          <p:cNvSpPr>
            <a:spLocks noRot="1" noChangeArrowheads="1" noTextEdit="1"/>
          </p:cNvSpPr>
          <p:nvPr>
            <p:ph type="sldImg"/>
          </p:nvPr>
        </p:nvSpPr>
        <p:spPr>
          <a:ln/>
        </p:spPr>
      </p:sp>
      <p:sp>
        <p:nvSpPr>
          <p:cNvPr id="81923" name="Rectangle 3">
            <a:extLst>
              <a:ext uri="{FF2B5EF4-FFF2-40B4-BE49-F238E27FC236}">
                <a16:creationId xmlns:a16="http://schemas.microsoft.com/office/drawing/2014/main" id="{B4900315-846F-42CB-A110-C0B0E171526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D00E91B-F0A7-4A74-94A9-80D690F967E1}"/>
              </a:ext>
            </a:extLst>
          </p:cNvPr>
          <p:cNvSpPr>
            <a:spLocks noRot="1" noChangeArrowheads="1" noTextEdit="1"/>
          </p:cNvSpPr>
          <p:nvPr>
            <p:ph type="sldImg"/>
          </p:nvPr>
        </p:nvSpPr>
        <p:spPr>
          <a:ln/>
        </p:spPr>
      </p:sp>
      <p:sp>
        <p:nvSpPr>
          <p:cNvPr id="83971" name="Rectangle 3">
            <a:extLst>
              <a:ext uri="{FF2B5EF4-FFF2-40B4-BE49-F238E27FC236}">
                <a16:creationId xmlns:a16="http://schemas.microsoft.com/office/drawing/2014/main" id="{976B673E-41E2-48F4-914D-95083A04219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5D17C10-5AD3-4F56-BCE9-E1A8E4DFCB06}"/>
              </a:ext>
            </a:extLst>
          </p:cNvPr>
          <p:cNvSpPr>
            <a:spLocks noRot="1" noChangeArrowheads="1" noTextEdit="1"/>
          </p:cNvSpPr>
          <p:nvPr>
            <p:ph type="sldImg"/>
          </p:nvPr>
        </p:nvSpPr>
        <p:spPr>
          <a:ln/>
        </p:spPr>
      </p:sp>
      <p:sp>
        <p:nvSpPr>
          <p:cNvPr id="86019" name="Rectangle 3">
            <a:extLst>
              <a:ext uri="{FF2B5EF4-FFF2-40B4-BE49-F238E27FC236}">
                <a16:creationId xmlns:a16="http://schemas.microsoft.com/office/drawing/2014/main" id="{31D7CBDD-0D8D-4E10-BB82-955E0732324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1AF7941-9A3E-433C-ACA0-0BF94C51FFCB}"/>
              </a:ext>
            </a:extLst>
          </p:cNvPr>
          <p:cNvSpPr>
            <a:spLocks noRot="1" noChangeArrowheads="1" noTextEdit="1"/>
          </p:cNvSpPr>
          <p:nvPr>
            <p:ph type="sldImg"/>
          </p:nvPr>
        </p:nvSpPr>
        <p:spPr>
          <a:ln/>
        </p:spPr>
      </p:sp>
      <p:sp>
        <p:nvSpPr>
          <p:cNvPr id="88067" name="Rectangle 3">
            <a:extLst>
              <a:ext uri="{FF2B5EF4-FFF2-40B4-BE49-F238E27FC236}">
                <a16:creationId xmlns:a16="http://schemas.microsoft.com/office/drawing/2014/main" id="{E64BCDF6-9C72-4A67-8ED3-8BBB2DE3486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4370641-3913-4061-8CDE-4A403EE76E97}"/>
              </a:ext>
            </a:extLst>
          </p:cNvPr>
          <p:cNvSpPr>
            <a:spLocks noRot="1" noChangeArrowheads="1" noTextEdit="1"/>
          </p:cNvSpPr>
          <p:nvPr>
            <p:ph type="sldImg"/>
          </p:nvPr>
        </p:nvSpPr>
        <p:spPr>
          <a:ln/>
        </p:spPr>
      </p:sp>
      <p:sp>
        <p:nvSpPr>
          <p:cNvPr id="15363" name="Rectangle 3">
            <a:extLst>
              <a:ext uri="{FF2B5EF4-FFF2-40B4-BE49-F238E27FC236}">
                <a16:creationId xmlns:a16="http://schemas.microsoft.com/office/drawing/2014/main" id="{C1019933-7B65-4F33-8BD1-C8B6E28A9D3F}"/>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BBD8BCF-DE6B-43B2-B238-C2E298E6311D}"/>
              </a:ext>
            </a:extLst>
          </p:cNvPr>
          <p:cNvSpPr>
            <a:spLocks noRot="1" noChangeArrowheads="1" noTextEdit="1"/>
          </p:cNvSpPr>
          <p:nvPr>
            <p:ph type="sldImg"/>
          </p:nvPr>
        </p:nvSpPr>
        <p:spPr>
          <a:ln/>
        </p:spPr>
      </p:sp>
      <p:sp>
        <p:nvSpPr>
          <p:cNvPr id="90115" name="Rectangle 3">
            <a:extLst>
              <a:ext uri="{FF2B5EF4-FFF2-40B4-BE49-F238E27FC236}">
                <a16:creationId xmlns:a16="http://schemas.microsoft.com/office/drawing/2014/main" id="{665778C3-A8D2-4140-A4CE-D1942D10194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3C037DE-CD12-4756-9D9F-8DF2F92F27CF}"/>
              </a:ext>
            </a:extLst>
          </p:cNvPr>
          <p:cNvSpPr>
            <a:spLocks noRot="1" noChangeArrowheads="1" noTextEdit="1"/>
          </p:cNvSpPr>
          <p:nvPr>
            <p:ph type="sldImg"/>
          </p:nvPr>
        </p:nvSpPr>
        <p:spPr>
          <a:ln/>
        </p:spPr>
      </p:sp>
      <p:sp>
        <p:nvSpPr>
          <p:cNvPr id="92163" name="Rectangle 3">
            <a:extLst>
              <a:ext uri="{FF2B5EF4-FFF2-40B4-BE49-F238E27FC236}">
                <a16:creationId xmlns:a16="http://schemas.microsoft.com/office/drawing/2014/main" id="{A0B0A25E-8974-4A27-B791-B6EA2308C95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3EC96FC-99A4-4958-9890-E736A9DCD655}"/>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3265FA14-BD4C-48CF-ACDF-F6DD3BC60C9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D617DF9-529F-4856-A9E7-6C9CFE318C83}"/>
              </a:ext>
            </a:extLst>
          </p:cNvPr>
          <p:cNvSpPr>
            <a:spLocks noRot="1" noChangeArrowheads="1" noTextEdit="1"/>
          </p:cNvSpPr>
          <p:nvPr>
            <p:ph type="sldImg"/>
          </p:nvPr>
        </p:nvSpPr>
        <p:spPr>
          <a:ln/>
        </p:spPr>
      </p:sp>
      <p:sp>
        <p:nvSpPr>
          <p:cNvPr id="96259" name="Rectangle 3">
            <a:extLst>
              <a:ext uri="{FF2B5EF4-FFF2-40B4-BE49-F238E27FC236}">
                <a16:creationId xmlns:a16="http://schemas.microsoft.com/office/drawing/2014/main" id="{E12E560C-7B5A-477F-8E83-0E9AC23B025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16D7E49-2165-48AB-BD1D-7136BC9E30FA}"/>
              </a:ext>
            </a:extLst>
          </p:cNvPr>
          <p:cNvSpPr>
            <a:spLocks noRot="1" noChangeArrowheads="1" noTextEdit="1"/>
          </p:cNvSpPr>
          <p:nvPr>
            <p:ph type="sldImg"/>
          </p:nvPr>
        </p:nvSpPr>
        <p:spPr>
          <a:ln/>
        </p:spPr>
      </p:sp>
      <p:sp>
        <p:nvSpPr>
          <p:cNvPr id="98307" name="Rectangle 3">
            <a:extLst>
              <a:ext uri="{FF2B5EF4-FFF2-40B4-BE49-F238E27FC236}">
                <a16:creationId xmlns:a16="http://schemas.microsoft.com/office/drawing/2014/main" id="{7F6B3770-CCA0-4185-A5F0-AA3E605685E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4847596-3FDE-42E0-BDB0-B56F64C6C78B}"/>
              </a:ext>
            </a:extLst>
          </p:cNvPr>
          <p:cNvSpPr>
            <a:spLocks noRot="1" noChangeArrowheads="1" noTextEdit="1"/>
          </p:cNvSpPr>
          <p:nvPr>
            <p:ph type="sldImg"/>
          </p:nvPr>
        </p:nvSpPr>
        <p:spPr>
          <a:ln/>
        </p:spPr>
      </p:sp>
      <p:sp>
        <p:nvSpPr>
          <p:cNvPr id="100355" name="Rectangle 3">
            <a:extLst>
              <a:ext uri="{FF2B5EF4-FFF2-40B4-BE49-F238E27FC236}">
                <a16:creationId xmlns:a16="http://schemas.microsoft.com/office/drawing/2014/main" id="{7DFD696D-AC12-4370-81C6-47DBEA884ED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394F5E42-673E-465C-AFAA-E07D5B997441}"/>
              </a:ext>
            </a:extLst>
          </p:cNvPr>
          <p:cNvSpPr>
            <a:spLocks noRot="1" noChangeArrowheads="1" noTextEdit="1"/>
          </p:cNvSpPr>
          <p:nvPr>
            <p:ph type="sldImg"/>
          </p:nvPr>
        </p:nvSpPr>
        <p:spPr>
          <a:ln/>
        </p:spPr>
      </p:sp>
      <p:sp>
        <p:nvSpPr>
          <p:cNvPr id="102403" name="Rectangle 3">
            <a:extLst>
              <a:ext uri="{FF2B5EF4-FFF2-40B4-BE49-F238E27FC236}">
                <a16:creationId xmlns:a16="http://schemas.microsoft.com/office/drawing/2014/main" id="{812B0798-5A0A-4DBF-AD8E-0023DCD823D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5FB0F8C-1B99-4431-93EB-1FC016F5AA1C}"/>
              </a:ext>
            </a:extLst>
          </p:cNvPr>
          <p:cNvSpPr>
            <a:spLocks noRot="1" noChangeArrowheads="1" noTextEdit="1"/>
          </p:cNvSpPr>
          <p:nvPr>
            <p:ph type="sldImg"/>
          </p:nvPr>
        </p:nvSpPr>
        <p:spPr>
          <a:ln/>
        </p:spPr>
      </p:sp>
      <p:sp>
        <p:nvSpPr>
          <p:cNvPr id="104451" name="Rectangle 3">
            <a:extLst>
              <a:ext uri="{FF2B5EF4-FFF2-40B4-BE49-F238E27FC236}">
                <a16:creationId xmlns:a16="http://schemas.microsoft.com/office/drawing/2014/main" id="{75539BFB-EB50-4413-BFA6-4E0CF3F0287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CF6208F-2908-4088-A49A-760BA995047A}"/>
              </a:ext>
            </a:extLst>
          </p:cNvPr>
          <p:cNvSpPr>
            <a:spLocks noRot="1" noChangeArrowheads="1" noTextEdit="1"/>
          </p:cNvSpPr>
          <p:nvPr>
            <p:ph type="sldImg"/>
          </p:nvPr>
        </p:nvSpPr>
        <p:spPr>
          <a:ln/>
        </p:spPr>
      </p:sp>
      <p:sp>
        <p:nvSpPr>
          <p:cNvPr id="106499" name="Rectangle 3">
            <a:extLst>
              <a:ext uri="{FF2B5EF4-FFF2-40B4-BE49-F238E27FC236}">
                <a16:creationId xmlns:a16="http://schemas.microsoft.com/office/drawing/2014/main" id="{CBD97E29-E724-419A-BB08-37BC0FAE052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CAB27B7-3D18-4400-9597-6813E9C5F2C6}"/>
              </a:ext>
            </a:extLst>
          </p:cNvPr>
          <p:cNvSpPr>
            <a:spLocks noRot="1" noChangeArrowheads="1" noTextEdit="1"/>
          </p:cNvSpPr>
          <p:nvPr>
            <p:ph type="sldImg"/>
          </p:nvPr>
        </p:nvSpPr>
        <p:spPr>
          <a:ln/>
        </p:spPr>
      </p:sp>
      <p:sp>
        <p:nvSpPr>
          <p:cNvPr id="108547" name="Rectangle 3">
            <a:extLst>
              <a:ext uri="{FF2B5EF4-FFF2-40B4-BE49-F238E27FC236}">
                <a16:creationId xmlns:a16="http://schemas.microsoft.com/office/drawing/2014/main" id="{9B214A5F-FEDF-45CC-A079-3795D34E5FBA}"/>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A7C16C3-261C-423D-A9F0-616E83F1DFA1}"/>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CC288364-3D3C-4424-AC70-200E190803A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7185C77-5412-4DF5-9132-C681B240BFE5}"/>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815FCD6F-BEF3-46C9-94D3-25B6346BC77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E5CB641-940B-4CC3-9808-7EB797233489}"/>
              </a:ext>
            </a:extLst>
          </p:cNvPr>
          <p:cNvSpPr>
            <a:spLocks noRot="1" noChangeArrowheads="1" noTextEdit="1"/>
          </p:cNvSpPr>
          <p:nvPr>
            <p:ph type="sldImg"/>
          </p:nvPr>
        </p:nvSpPr>
        <p:spPr>
          <a:ln/>
        </p:spPr>
      </p:sp>
      <p:sp>
        <p:nvSpPr>
          <p:cNvPr id="112643" name="Rectangle 3">
            <a:extLst>
              <a:ext uri="{FF2B5EF4-FFF2-40B4-BE49-F238E27FC236}">
                <a16:creationId xmlns:a16="http://schemas.microsoft.com/office/drawing/2014/main" id="{F94CE091-03B2-4BF4-9A8A-11BBF71D799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F3FF3C9D-E036-4274-AB5D-ABCACD0D90BD}"/>
              </a:ext>
            </a:extLst>
          </p:cNvPr>
          <p:cNvSpPr>
            <a:spLocks noRot="1" noChangeArrowheads="1" noTextEdit="1"/>
          </p:cNvSpPr>
          <p:nvPr>
            <p:ph type="sldImg"/>
          </p:nvPr>
        </p:nvSpPr>
        <p:spPr>
          <a:ln/>
        </p:spPr>
      </p:sp>
      <p:sp>
        <p:nvSpPr>
          <p:cNvPr id="114691" name="Rectangle 3">
            <a:extLst>
              <a:ext uri="{FF2B5EF4-FFF2-40B4-BE49-F238E27FC236}">
                <a16:creationId xmlns:a16="http://schemas.microsoft.com/office/drawing/2014/main" id="{CD381392-CF51-40A7-9F47-79E1993C335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EA11A3D-894B-45BA-833D-E374A3DF99F1}"/>
              </a:ext>
            </a:extLst>
          </p:cNvPr>
          <p:cNvSpPr>
            <a:spLocks noRot="1" noChangeArrowheads="1" noTextEdit="1"/>
          </p:cNvSpPr>
          <p:nvPr>
            <p:ph type="sldImg"/>
          </p:nvPr>
        </p:nvSpPr>
        <p:spPr>
          <a:ln/>
        </p:spPr>
      </p:sp>
      <p:sp>
        <p:nvSpPr>
          <p:cNvPr id="116739" name="Rectangle 3">
            <a:extLst>
              <a:ext uri="{FF2B5EF4-FFF2-40B4-BE49-F238E27FC236}">
                <a16:creationId xmlns:a16="http://schemas.microsoft.com/office/drawing/2014/main" id="{5F417F34-83F1-4852-8B61-666D40E1267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FF3A9AAB-EA93-4792-B5DC-65565957857A}"/>
              </a:ext>
            </a:extLst>
          </p:cNvPr>
          <p:cNvSpPr>
            <a:spLocks noRot="1" noChangeArrowheads="1" noTextEdit="1"/>
          </p:cNvSpPr>
          <p:nvPr>
            <p:ph type="sldImg"/>
          </p:nvPr>
        </p:nvSpPr>
        <p:spPr>
          <a:ln/>
        </p:spPr>
      </p:sp>
      <p:sp>
        <p:nvSpPr>
          <p:cNvPr id="118787" name="Rectangle 3">
            <a:extLst>
              <a:ext uri="{FF2B5EF4-FFF2-40B4-BE49-F238E27FC236}">
                <a16:creationId xmlns:a16="http://schemas.microsoft.com/office/drawing/2014/main" id="{17608223-36A3-4992-881F-DDB0232E7E2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46AF40C-CCD6-462E-82FD-8E7619F707F1}"/>
              </a:ext>
            </a:extLst>
          </p:cNvPr>
          <p:cNvSpPr>
            <a:spLocks noRot="1" noChangeArrowheads="1" noTextEdit="1"/>
          </p:cNvSpPr>
          <p:nvPr>
            <p:ph type="sldImg"/>
          </p:nvPr>
        </p:nvSpPr>
        <p:spPr>
          <a:ln/>
        </p:spPr>
      </p:sp>
      <p:sp>
        <p:nvSpPr>
          <p:cNvPr id="120835" name="Rectangle 3">
            <a:extLst>
              <a:ext uri="{FF2B5EF4-FFF2-40B4-BE49-F238E27FC236}">
                <a16:creationId xmlns:a16="http://schemas.microsoft.com/office/drawing/2014/main" id="{5D75362E-E93B-4B69-936F-A08095F072C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1CA0BF2-3561-4026-AA92-9183643C4DDC}"/>
              </a:ext>
            </a:extLst>
          </p:cNvPr>
          <p:cNvSpPr>
            <a:spLocks noRot="1" noChangeArrowheads="1" noTextEdit="1"/>
          </p:cNvSpPr>
          <p:nvPr>
            <p:ph type="sldImg"/>
          </p:nvPr>
        </p:nvSpPr>
        <p:spPr>
          <a:ln/>
        </p:spPr>
      </p:sp>
      <p:sp>
        <p:nvSpPr>
          <p:cNvPr id="122883" name="Rectangle 3">
            <a:extLst>
              <a:ext uri="{FF2B5EF4-FFF2-40B4-BE49-F238E27FC236}">
                <a16:creationId xmlns:a16="http://schemas.microsoft.com/office/drawing/2014/main" id="{8306DE8A-A8D6-4E35-96F7-B5D8B2558B2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9E0D1FE-7170-4155-839C-8A02425429CA}"/>
              </a:ext>
            </a:extLst>
          </p:cNvPr>
          <p:cNvSpPr>
            <a:spLocks noRot="1" noChangeArrowheads="1" noTextEdit="1"/>
          </p:cNvSpPr>
          <p:nvPr>
            <p:ph type="sldImg"/>
          </p:nvPr>
        </p:nvSpPr>
        <p:spPr>
          <a:ln/>
        </p:spPr>
      </p:sp>
      <p:sp>
        <p:nvSpPr>
          <p:cNvPr id="124931" name="Rectangle 3">
            <a:extLst>
              <a:ext uri="{FF2B5EF4-FFF2-40B4-BE49-F238E27FC236}">
                <a16:creationId xmlns:a16="http://schemas.microsoft.com/office/drawing/2014/main" id="{F33EBEAA-08FB-497A-B190-32437982587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F8098AB-7FC5-45C4-9B9A-92256367580D}"/>
              </a:ext>
            </a:extLst>
          </p:cNvPr>
          <p:cNvSpPr>
            <a:spLocks noRot="1" noChangeArrowheads="1" noTextEdit="1"/>
          </p:cNvSpPr>
          <p:nvPr>
            <p:ph type="sldImg"/>
          </p:nvPr>
        </p:nvSpPr>
        <p:spPr>
          <a:ln/>
        </p:spPr>
      </p:sp>
      <p:sp>
        <p:nvSpPr>
          <p:cNvPr id="126979" name="Rectangle 3">
            <a:extLst>
              <a:ext uri="{FF2B5EF4-FFF2-40B4-BE49-F238E27FC236}">
                <a16:creationId xmlns:a16="http://schemas.microsoft.com/office/drawing/2014/main" id="{F9924F31-AAB9-435D-BC24-33C14658231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2809979-7568-4D4D-A79B-1FE1810E31B5}"/>
              </a:ext>
            </a:extLst>
          </p:cNvPr>
          <p:cNvSpPr>
            <a:spLocks noRot="1" noChangeArrowheads="1" noTextEdit="1"/>
          </p:cNvSpPr>
          <p:nvPr>
            <p:ph type="sldImg"/>
          </p:nvPr>
        </p:nvSpPr>
        <p:spPr>
          <a:ln/>
        </p:spPr>
      </p:sp>
      <p:sp>
        <p:nvSpPr>
          <p:cNvPr id="20483" name="Rectangle 3">
            <a:extLst>
              <a:ext uri="{FF2B5EF4-FFF2-40B4-BE49-F238E27FC236}">
                <a16:creationId xmlns:a16="http://schemas.microsoft.com/office/drawing/2014/main" id="{93A94A42-7E3D-491C-B967-3D6F588483C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DE8A3E7-47C3-46BC-B1FF-0CBD178134A8}"/>
              </a:ext>
            </a:extLst>
          </p:cNvPr>
          <p:cNvSpPr>
            <a:spLocks noRot="1" noChangeArrowheads="1" noTextEdit="1"/>
          </p:cNvSpPr>
          <p:nvPr>
            <p:ph type="sldImg"/>
          </p:nvPr>
        </p:nvSpPr>
        <p:spPr>
          <a:ln/>
        </p:spPr>
      </p:sp>
      <p:sp>
        <p:nvSpPr>
          <p:cNvPr id="22531" name="Rectangle 3">
            <a:extLst>
              <a:ext uri="{FF2B5EF4-FFF2-40B4-BE49-F238E27FC236}">
                <a16:creationId xmlns:a16="http://schemas.microsoft.com/office/drawing/2014/main" id="{15FD35F7-758D-448F-A18F-5AD2BA7873A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5BBC4E2-08F1-4239-A93A-B73AB5406C6A}"/>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DD95E07E-AB18-4AC8-8FD6-8B302823709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CA191E8-B9D2-470E-BCB5-A00A3EA5A0C4}"/>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A1961E1F-3B22-4119-8795-0A02FE84163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Rectangle 4">
            <a:extLst>
              <a:ext uri="{FF2B5EF4-FFF2-40B4-BE49-F238E27FC236}">
                <a16:creationId xmlns:a16="http://schemas.microsoft.com/office/drawing/2014/main" id="{108CE268-FD54-4321-8E90-EF0D39E8987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EBB351FC-E108-464F-A3AB-2E13043CB25B}"/>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6" name="Rectangle 6">
            <a:extLst>
              <a:ext uri="{FF2B5EF4-FFF2-40B4-BE49-F238E27FC236}">
                <a16:creationId xmlns:a16="http://schemas.microsoft.com/office/drawing/2014/main" id="{1A672C09-61A0-45AF-B3D8-4BDFD4C803A9}"/>
              </a:ext>
            </a:extLst>
          </p:cNvPr>
          <p:cNvSpPr>
            <a:spLocks noGrp="1" noChangeArrowheads="1"/>
          </p:cNvSpPr>
          <p:nvPr>
            <p:ph type="sldNum" sz="quarter" idx="12"/>
          </p:nvPr>
        </p:nvSpPr>
        <p:spPr>
          <a:ln/>
        </p:spPr>
        <p:txBody>
          <a:bodyPr/>
          <a:lstStyle>
            <a:lvl1pPr>
              <a:defRPr/>
            </a:lvl1pPr>
          </a:lstStyle>
          <a:p>
            <a:r>
              <a:rPr lang="en-US" altLang="zh-TW"/>
              <a:t>1.</a:t>
            </a:r>
            <a:fld id="{000F930C-9016-46EE-9DB5-7ADC2CC40CA2}" type="slidenum">
              <a:rPr lang="en-US" altLang="zh-TW"/>
              <a:pPr/>
              <a:t>‹#›</a:t>
            </a:fld>
            <a:endParaRPr lang="en-US" altLang="zh-TW"/>
          </a:p>
        </p:txBody>
      </p:sp>
    </p:spTree>
    <p:extLst>
      <p:ext uri="{BB962C8B-B14F-4D97-AF65-F5344CB8AC3E}">
        <p14:creationId xmlns:p14="http://schemas.microsoft.com/office/powerpoint/2010/main" val="341997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BD86EB1A-60D0-4F01-87D3-C11A34002EC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C1DC95C-5A7B-45F7-85B6-60575B554A69}"/>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6" name="Rectangle 6">
            <a:extLst>
              <a:ext uri="{FF2B5EF4-FFF2-40B4-BE49-F238E27FC236}">
                <a16:creationId xmlns:a16="http://schemas.microsoft.com/office/drawing/2014/main" id="{327A7C57-0794-401D-B32A-90AF44DFF120}"/>
              </a:ext>
            </a:extLst>
          </p:cNvPr>
          <p:cNvSpPr>
            <a:spLocks noGrp="1" noChangeArrowheads="1"/>
          </p:cNvSpPr>
          <p:nvPr>
            <p:ph type="sldNum" sz="quarter" idx="12"/>
          </p:nvPr>
        </p:nvSpPr>
        <p:spPr>
          <a:ln/>
        </p:spPr>
        <p:txBody>
          <a:bodyPr/>
          <a:lstStyle>
            <a:lvl1pPr>
              <a:defRPr/>
            </a:lvl1pPr>
          </a:lstStyle>
          <a:p>
            <a:r>
              <a:rPr lang="en-US" altLang="zh-TW"/>
              <a:t>1.</a:t>
            </a:r>
            <a:fld id="{2FB47730-9EB4-4A42-89CF-5C84A44FE938}" type="slidenum">
              <a:rPr lang="en-US" altLang="zh-TW"/>
              <a:pPr/>
              <a:t>‹#›</a:t>
            </a:fld>
            <a:endParaRPr lang="en-US" altLang="zh-TW"/>
          </a:p>
        </p:txBody>
      </p:sp>
    </p:spTree>
    <p:extLst>
      <p:ext uri="{BB962C8B-B14F-4D97-AF65-F5344CB8AC3E}">
        <p14:creationId xmlns:p14="http://schemas.microsoft.com/office/powerpoint/2010/main" val="94115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86550" y="274638"/>
            <a:ext cx="2152650" cy="597376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28600" y="274638"/>
            <a:ext cx="6305550" cy="59737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AE39C54-32B7-4F6F-96EB-F5377071F06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3943D940-C391-43A0-9F55-D4F8C3B4B7E3}"/>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6" name="Rectangle 6">
            <a:extLst>
              <a:ext uri="{FF2B5EF4-FFF2-40B4-BE49-F238E27FC236}">
                <a16:creationId xmlns:a16="http://schemas.microsoft.com/office/drawing/2014/main" id="{11E74136-ABCB-4547-BC28-F63BD1779598}"/>
              </a:ext>
            </a:extLst>
          </p:cNvPr>
          <p:cNvSpPr>
            <a:spLocks noGrp="1" noChangeArrowheads="1"/>
          </p:cNvSpPr>
          <p:nvPr>
            <p:ph type="sldNum" sz="quarter" idx="12"/>
          </p:nvPr>
        </p:nvSpPr>
        <p:spPr>
          <a:ln/>
        </p:spPr>
        <p:txBody>
          <a:bodyPr/>
          <a:lstStyle>
            <a:lvl1pPr>
              <a:defRPr/>
            </a:lvl1pPr>
          </a:lstStyle>
          <a:p>
            <a:r>
              <a:rPr lang="en-US" altLang="zh-TW"/>
              <a:t>1.</a:t>
            </a:r>
            <a:fld id="{6F63B002-B194-4288-B497-9818BC797F26}" type="slidenum">
              <a:rPr lang="en-US" altLang="zh-TW"/>
              <a:pPr/>
              <a:t>‹#›</a:t>
            </a:fld>
            <a:endParaRPr lang="en-US" altLang="zh-TW"/>
          </a:p>
        </p:txBody>
      </p:sp>
    </p:spTree>
    <p:extLst>
      <p:ext uri="{BB962C8B-B14F-4D97-AF65-F5344CB8AC3E}">
        <p14:creationId xmlns:p14="http://schemas.microsoft.com/office/powerpoint/2010/main" val="319867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Rectangle 4">
            <a:extLst>
              <a:ext uri="{FF2B5EF4-FFF2-40B4-BE49-F238E27FC236}">
                <a16:creationId xmlns:a16="http://schemas.microsoft.com/office/drawing/2014/main" id="{61C0298C-8310-4A7C-A565-1FD1EA62C1E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6C4FDCC-1C3C-4A9E-8E38-000061E14C9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FB032B7-0C50-47FD-ACA6-3B3391B1599D}"/>
              </a:ext>
            </a:extLst>
          </p:cNvPr>
          <p:cNvSpPr>
            <a:spLocks noGrp="1" noChangeArrowheads="1"/>
          </p:cNvSpPr>
          <p:nvPr>
            <p:ph type="sldNum" sz="quarter" idx="12"/>
          </p:nvPr>
        </p:nvSpPr>
        <p:spPr>
          <a:ln/>
        </p:spPr>
        <p:txBody>
          <a:bodyPr/>
          <a:lstStyle>
            <a:lvl1pPr>
              <a:defRPr/>
            </a:lvl1pPr>
          </a:lstStyle>
          <a:p>
            <a:fld id="{15E25D1D-7400-4A54-A627-D70425D2E233}" type="slidenum">
              <a:rPr lang="zh-TW" altLang="en-US"/>
              <a:pPr/>
              <a:t>‹#›</a:t>
            </a:fld>
            <a:endParaRPr lang="en-US" altLang="zh-TW"/>
          </a:p>
        </p:txBody>
      </p:sp>
    </p:spTree>
    <p:extLst>
      <p:ext uri="{BB962C8B-B14F-4D97-AF65-F5344CB8AC3E}">
        <p14:creationId xmlns:p14="http://schemas.microsoft.com/office/powerpoint/2010/main" val="664095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9C512A9-17CF-4B61-95AC-7FD81F4369C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775A77B5-AB22-4856-BFF6-2137AEB2D70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00A91A24-E108-4FB8-824E-E555DEB0BB8C}"/>
              </a:ext>
            </a:extLst>
          </p:cNvPr>
          <p:cNvSpPr>
            <a:spLocks noGrp="1" noChangeArrowheads="1"/>
          </p:cNvSpPr>
          <p:nvPr>
            <p:ph type="sldNum" sz="quarter" idx="12"/>
          </p:nvPr>
        </p:nvSpPr>
        <p:spPr>
          <a:ln/>
        </p:spPr>
        <p:txBody>
          <a:bodyPr/>
          <a:lstStyle>
            <a:lvl1pPr>
              <a:defRPr/>
            </a:lvl1pPr>
          </a:lstStyle>
          <a:p>
            <a:fld id="{ED9F1AD0-55C2-4797-A55D-94200FCD1CB3}" type="slidenum">
              <a:rPr lang="zh-TW" altLang="en-US"/>
              <a:pPr/>
              <a:t>‹#›</a:t>
            </a:fld>
            <a:endParaRPr lang="en-US" altLang="zh-TW"/>
          </a:p>
        </p:txBody>
      </p:sp>
    </p:spTree>
    <p:extLst>
      <p:ext uri="{BB962C8B-B14F-4D97-AF65-F5344CB8AC3E}">
        <p14:creationId xmlns:p14="http://schemas.microsoft.com/office/powerpoint/2010/main" val="2325876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6D89CC4D-E3D4-45F2-89F6-03353FD3E2B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7B1EB9D-E03D-49C1-80EB-D4118F94E14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738FAD9-8192-4A3F-AA0C-99FE8F864FB9}"/>
              </a:ext>
            </a:extLst>
          </p:cNvPr>
          <p:cNvSpPr>
            <a:spLocks noGrp="1" noChangeArrowheads="1"/>
          </p:cNvSpPr>
          <p:nvPr>
            <p:ph type="sldNum" sz="quarter" idx="12"/>
          </p:nvPr>
        </p:nvSpPr>
        <p:spPr>
          <a:ln/>
        </p:spPr>
        <p:txBody>
          <a:bodyPr/>
          <a:lstStyle>
            <a:lvl1pPr>
              <a:defRPr/>
            </a:lvl1pPr>
          </a:lstStyle>
          <a:p>
            <a:fld id="{A22AC4E6-3D9C-4657-8A5D-4C5B9ED57D90}" type="slidenum">
              <a:rPr lang="zh-TW" altLang="en-US"/>
              <a:pPr/>
              <a:t>‹#›</a:t>
            </a:fld>
            <a:endParaRPr lang="en-US" altLang="zh-TW"/>
          </a:p>
        </p:txBody>
      </p:sp>
    </p:spTree>
    <p:extLst>
      <p:ext uri="{BB962C8B-B14F-4D97-AF65-F5344CB8AC3E}">
        <p14:creationId xmlns:p14="http://schemas.microsoft.com/office/powerpoint/2010/main" val="1382401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04800" y="1066800"/>
            <a:ext cx="4191000" cy="50593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066800"/>
            <a:ext cx="4191000" cy="50593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778AD0AB-4D85-47C6-9F4B-AC66C82695C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1AAEF6F-F4D2-4E5A-8A9C-3AF92552800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F15C3E8-186A-446D-9371-3135C4EC3106}"/>
              </a:ext>
            </a:extLst>
          </p:cNvPr>
          <p:cNvSpPr>
            <a:spLocks noGrp="1" noChangeArrowheads="1"/>
          </p:cNvSpPr>
          <p:nvPr>
            <p:ph type="sldNum" sz="quarter" idx="12"/>
          </p:nvPr>
        </p:nvSpPr>
        <p:spPr>
          <a:ln/>
        </p:spPr>
        <p:txBody>
          <a:bodyPr/>
          <a:lstStyle>
            <a:lvl1pPr>
              <a:defRPr/>
            </a:lvl1pPr>
          </a:lstStyle>
          <a:p>
            <a:fld id="{1E730035-D8C6-4A0E-A3DB-80D09622BB57}" type="slidenum">
              <a:rPr lang="zh-TW" altLang="en-US"/>
              <a:pPr/>
              <a:t>‹#›</a:t>
            </a:fld>
            <a:endParaRPr lang="en-US" altLang="zh-TW"/>
          </a:p>
        </p:txBody>
      </p:sp>
    </p:spTree>
    <p:extLst>
      <p:ext uri="{BB962C8B-B14F-4D97-AF65-F5344CB8AC3E}">
        <p14:creationId xmlns:p14="http://schemas.microsoft.com/office/powerpoint/2010/main" val="159478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BADC7043-6709-4486-BA17-3B8B1DD7B68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AE61D724-6BCC-48B3-A248-F0ABBDF8E36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6E8602AB-E1A3-4551-AF22-DCF07ED27088}"/>
              </a:ext>
            </a:extLst>
          </p:cNvPr>
          <p:cNvSpPr>
            <a:spLocks noGrp="1" noChangeArrowheads="1"/>
          </p:cNvSpPr>
          <p:nvPr>
            <p:ph type="sldNum" sz="quarter" idx="12"/>
          </p:nvPr>
        </p:nvSpPr>
        <p:spPr>
          <a:ln/>
        </p:spPr>
        <p:txBody>
          <a:bodyPr/>
          <a:lstStyle>
            <a:lvl1pPr>
              <a:defRPr/>
            </a:lvl1pPr>
          </a:lstStyle>
          <a:p>
            <a:fld id="{02C5CA59-E94D-4304-A814-FE0058027CCD}" type="slidenum">
              <a:rPr lang="zh-TW" altLang="en-US"/>
              <a:pPr/>
              <a:t>‹#›</a:t>
            </a:fld>
            <a:endParaRPr lang="en-US" altLang="zh-TW"/>
          </a:p>
        </p:txBody>
      </p:sp>
    </p:spTree>
    <p:extLst>
      <p:ext uri="{BB962C8B-B14F-4D97-AF65-F5344CB8AC3E}">
        <p14:creationId xmlns:p14="http://schemas.microsoft.com/office/powerpoint/2010/main" val="1996596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20AE66FE-861B-41D1-A833-D8DA9BBFE34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0AB84EC7-E6DB-4090-8243-9009D2B3F7E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C4119D06-8F37-469B-8EA4-0AB79E905AD1}"/>
              </a:ext>
            </a:extLst>
          </p:cNvPr>
          <p:cNvSpPr>
            <a:spLocks noGrp="1" noChangeArrowheads="1"/>
          </p:cNvSpPr>
          <p:nvPr>
            <p:ph type="sldNum" sz="quarter" idx="12"/>
          </p:nvPr>
        </p:nvSpPr>
        <p:spPr>
          <a:ln/>
        </p:spPr>
        <p:txBody>
          <a:bodyPr/>
          <a:lstStyle>
            <a:lvl1pPr>
              <a:defRPr/>
            </a:lvl1pPr>
          </a:lstStyle>
          <a:p>
            <a:fld id="{8E4246C7-2FE6-4C21-BA04-57A961305741}" type="slidenum">
              <a:rPr lang="zh-TW" altLang="en-US"/>
              <a:pPr/>
              <a:t>‹#›</a:t>
            </a:fld>
            <a:endParaRPr lang="en-US" altLang="zh-TW"/>
          </a:p>
        </p:txBody>
      </p:sp>
    </p:spTree>
    <p:extLst>
      <p:ext uri="{BB962C8B-B14F-4D97-AF65-F5344CB8AC3E}">
        <p14:creationId xmlns:p14="http://schemas.microsoft.com/office/powerpoint/2010/main" val="355062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9E2761-D167-494C-931B-1DB6FD25AE1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6A2DD072-D1C7-4D82-898C-207637E382C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0460439B-63E4-4100-8A75-602C68FEC29B}"/>
              </a:ext>
            </a:extLst>
          </p:cNvPr>
          <p:cNvSpPr>
            <a:spLocks noGrp="1" noChangeArrowheads="1"/>
          </p:cNvSpPr>
          <p:nvPr>
            <p:ph type="sldNum" sz="quarter" idx="12"/>
          </p:nvPr>
        </p:nvSpPr>
        <p:spPr>
          <a:ln/>
        </p:spPr>
        <p:txBody>
          <a:bodyPr/>
          <a:lstStyle>
            <a:lvl1pPr>
              <a:defRPr/>
            </a:lvl1pPr>
          </a:lstStyle>
          <a:p>
            <a:fld id="{5B103D0C-277D-425A-A288-EB84D377D0DE}" type="slidenum">
              <a:rPr lang="zh-TW" altLang="en-US"/>
              <a:pPr/>
              <a:t>‹#›</a:t>
            </a:fld>
            <a:endParaRPr lang="en-US" altLang="zh-TW"/>
          </a:p>
        </p:txBody>
      </p:sp>
    </p:spTree>
    <p:extLst>
      <p:ext uri="{BB962C8B-B14F-4D97-AF65-F5344CB8AC3E}">
        <p14:creationId xmlns:p14="http://schemas.microsoft.com/office/powerpoint/2010/main" val="985552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9B4D472A-F0A5-4CB4-BD4A-2E9DE48A94A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A1A72FEC-A44A-4D9C-B56B-5FEB5A9DBC9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05BAEE83-C976-4349-8D42-ECDE06CC8D89}"/>
              </a:ext>
            </a:extLst>
          </p:cNvPr>
          <p:cNvSpPr>
            <a:spLocks noGrp="1" noChangeArrowheads="1"/>
          </p:cNvSpPr>
          <p:nvPr>
            <p:ph type="sldNum" sz="quarter" idx="12"/>
          </p:nvPr>
        </p:nvSpPr>
        <p:spPr>
          <a:ln/>
        </p:spPr>
        <p:txBody>
          <a:bodyPr/>
          <a:lstStyle>
            <a:lvl1pPr>
              <a:defRPr/>
            </a:lvl1pPr>
          </a:lstStyle>
          <a:p>
            <a:fld id="{9BBC4356-2697-45DF-AA98-2345B4972A50}" type="slidenum">
              <a:rPr lang="zh-TW" altLang="en-US"/>
              <a:pPr/>
              <a:t>‹#›</a:t>
            </a:fld>
            <a:endParaRPr lang="en-US" altLang="zh-TW"/>
          </a:p>
        </p:txBody>
      </p:sp>
    </p:spTree>
    <p:extLst>
      <p:ext uri="{BB962C8B-B14F-4D97-AF65-F5344CB8AC3E}">
        <p14:creationId xmlns:p14="http://schemas.microsoft.com/office/powerpoint/2010/main" val="15373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880817EB-D602-4F25-85A1-53B9DF47D7A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E0922E74-5A03-4E2E-AAB8-D34F195289CE}"/>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6" name="Rectangle 6">
            <a:extLst>
              <a:ext uri="{FF2B5EF4-FFF2-40B4-BE49-F238E27FC236}">
                <a16:creationId xmlns:a16="http://schemas.microsoft.com/office/drawing/2014/main" id="{93D80E31-A3F3-4D75-BEE3-2C30A2614A47}"/>
              </a:ext>
            </a:extLst>
          </p:cNvPr>
          <p:cNvSpPr>
            <a:spLocks noGrp="1" noChangeArrowheads="1"/>
          </p:cNvSpPr>
          <p:nvPr>
            <p:ph type="sldNum" sz="quarter" idx="12"/>
          </p:nvPr>
        </p:nvSpPr>
        <p:spPr>
          <a:ln/>
        </p:spPr>
        <p:txBody>
          <a:bodyPr/>
          <a:lstStyle>
            <a:lvl1pPr>
              <a:defRPr/>
            </a:lvl1pPr>
          </a:lstStyle>
          <a:p>
            <a:r>
              <a:rPr lang="en-US" altLang="zh-TW"/>
              <a:t>1.</a:t>
            </a:r>
            <a:fld id="{C2B9D44E-3DCD-4E2E-96EE-F91F2A57A854}" type="slidenum">
              <a:rPr lang="en-US" altLang="zh-TW"/>
              <a:pPr/>
              <a:t>‹#›</a:t>
            </a:fld>
            <a:endParaRPr lang="en-US" altLang="zh-TW"/>
          </a:p>
        </p:txBody>
      </p:sp>
    </p:spTree>
    <p:extLst>
      <p:ext uri="{BB962C8B-B14F-4D97-AF65-F5344CB8AC3E}">
        <p14:creationId xmlns:p14="http://schemas.microsoft.com/office/powerpoint/2010/main" val="2548724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954D38D0-FF9F-4CB2-8EFD-5DDF5AE2352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91DA01E5-C560-4D89-B0EA-E9708316500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767ADD8D-65A7-4345-88FA-4D8A40A6F953}"/>
              </a:ext>
            </a:extLst>
          </p:cNvPr>
          <p:cNvSpPr>
            <a:spLocks noGrp="1" noChangeArrowheads="1"/>
          </p:cNvSpPr>
          <p:nvPr>
            <p:ph type="sldNum" sz="quarter" idx="12"/>
          </p:nvPr>
        </p:nvSpPr>
        <p:spPr>
          <a:ln/>
        </p:spPr>
        <p:txBody>
          <a:bodyPr/>
          <a:lstStyle>
            <a:lvl1pPr>
              <a:defRPr/>
            </a:lvl1pPr>
          </a:lstStyle>
          <a:p>
            <a:fld id="{606911CE-B86C-4EEB-88AC-98210A0C1B32}" type="slidenum">
              <a:rPr lang="zh-TW" altLang="en-US"/>
              <a:pPr/>
              <a:t>‹#›</a:t>
            </a:fld>
            <a:endParaRPr lang="en-US" altLang="zh-TW"/>
          </a:p>
        </p:txBody>
      </p:sp>
    </p:spTree>
    <p:extLst>
      <p:ext uri="{BB962C8B-B14F-4D97-AF65-F5344CB8AC3E}">
        <p14:creationId xmlns:p14="http://schemas.microsoft.com/office/powerpoint/2010/main" val="1910971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05F03C21-D346-4723-ABC9-B77229DA2E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5F60946-2812-46AD-80BB-EBB96E357FA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EFB73C0-F82A-451D-AAC7-DB37089074AD}"/>
              </a:ext>
            </a:extLst>
          </p:cNvPr>
          <p:cNvSpPr>
            <a:spLocks noGrp="1" noChangeArrowheads="1"/>
          </p:cNvSpPr>
          <p:nvPr>
            <p:ph type="sldNum" sz="quarter" idx="12"/>
          </p:nvPr>
        </p:nvSpPr>
        <p:spPr>
          <a:ln/>
        </p:spPr>
        <p:txBody>
          <a:bodyPr/>
          <a:lstStyle>
            <a:lvl1pPr>
              <a:defRPr/>
            </a:lvl1pPr>
          </a:lstStyle>
          <a:p>
            <a:fld id="{B0157405-4DCE-4044-BF52-4713D9FACDD4}" type="slidenum">
              <a:rPr lang="zh-TW" altLang="en-US"/>
              <a:pPr/>
              <a:t>‹#›</a:t>
            </a:fld>
            <a:endParaRPr lang="en-US" altLang="zh-TW"/>
          </a:p>
        </p:txBody>
      </p:sp>
    </p:spTree>
    <p:extLst>
      <p:ext uri="{BB962C8B-B14F-4D97-AF65-F5344CB8AC3E}">
        <p14:creationId xmlns:p14="http://schemas.microsoft.com/office/powerpoint/2010/main" val="2657658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0"/>
            <a:ext cx="2286000" cy="612616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0"/>
            <a:ext cx="6705600" cy="612616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DEB18F05-9424-4272-9D03-300EF0280D9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A95114F-43C0-4FBD-8971-B16B71A7A04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31B563D-9292-41CD-860A-32D3FDDED642}"/>
              </a:ext>
            </a:extLst>
          </p:cNvPr>
          <p:cNvSpPr>
            <a:spLocks noGrp="1" noChangeArrowheads="1"/>
          </p:cNvSpPr>
          <p:nvPr>
            <p:ph type="sldNum" sz="quarter" idx="12"/>
          </p:nvPr>
        </p:nvSpPr>
        <p:spPr>
          <a:ln/>
        </p:spPr>
        <p:txBody>
          <a:bodyPr/>
          <a:lstStyle>
            <a:lvl1pPr>
              <a:defRPr/>
            </a:lvl1pPr>
          </a:lstStyle>
          <a:p>
            <a:fld id="{162C7295-C6D9-4502-84A9-B435B499147C}" type="slidenum">
              <a:rPr lang="zh-TW" altLang="en-US"/>
              <a:pPr/>
              <a:t>‹#›</a:t>
            </a:fld>
            <a:endParaRPr lang="en-US" altLang="zh-TW"/>
          </a:p>
        </p:txBody>
      </p:sp>
    </p:spTree>
    <p:extLst>
      <p:ext uri="{BB962C8B-B14F-4D97-AF65-F5344CB8AC3E}">
        <p14:creationId xmlns:p14="http://schemas.microsoft.com/office/powerpoint/2010/main" val="1572051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4">
            <a:extLst>
              <a:ext uri="{FF2B5EF4-FFF2-40B4-BE49-F238E27FC236}">
                <a16:creationId xmlns:a16="http://schemas.microsoft.com/office/drawing/2014/main" id="{C75FBCDA-D9F9-4E77-8F85-111102A2D927}"/>
              </a:ext>
            </a:extLst>
          </p:cNvPr>
          <p:cNvSpPr>
            <a:spLocks noChangeShapeType="1"/>
          </p:cNvSpPr>
          <p:nvPr/>
        </p:nvSpPr>
        <p:spPr bwMode="auto">
          <a:xfrm>
            <a:off x="152400" y="152400"/>
            <a:ext cx="876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 name="Line 5">
            <a:extLst>
              <a:ext uri="{FF2B5EF4-FFF2-40B4-BE49-F238E27FC236}">
                <a16:creationId xmlns:a16="http://schemas.microsoft.com/office/drawing/2014/main" id="{F0838447-3087-44DF-AACA-9050A4F8E8CC}"/>
              </a:ext>
            </a:extLst>
          </p:cNvPr>
          <p:cNvSpPr>
            <a:spLocks noChangeShapeType="1"/>
          </p:cNvSpPr>
          <p:nvPr/>
        </p:nvSpPr>
        <p:spPr bwMode="auto">
          <a:xfrm>
            <a:off x="152400" y="6400800"/>
            <a:ext cx="876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 name="Line 6">
            <a:extLst>
              <a:ext uri="{FF2B5EF4-FFF2-40B4-BE49-F238E27FC236}">
                <a16:creationId xmlns:a16="http://schemas.microsoft.com/office/drawing/2014/main" id="{6004A912-BD22-42FC-880C-FA67B5C0C765}"/>
              </a:ext>
            </a:extLst>
          </p:cNvPr>
          <p:cNvSpPr>
            <a:spLocks noChangeShapeType="1"/>
          </p:cNvSpPr>
          <p:nvPr/>
        </p:nvSpPr>
        <p:spPr bwMode="auto">
          <a:xfrm>
            <a:off x="152400" y="3733800"/>
            <a:ext cx="876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 name="Text Box 7">
            <a:extLst>
              <a:ext uri="{FF2B5EF4-FFF2-40B4-BE49-F238E27FC236}">
                <a16:creationId xmlns:a16="http://schemas.microsoft.com/office/drawing/2014/main" id="{9531837D-C795-4842-8A48-62B0716C3B76}"/>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200" b="0">
                <a:latin typeface="Times New Roman" panose="02020603050405020304" pitchFamily="18" charset="0"/>
              </a:rPr>
              <a:t>Copyright © NDSL, Chang Gung University. Permission required for reproduction or display.</a:t>
            </a:r>
          </a:p>
        </p:txBody>
      </p:sp>
      <p:sp>
        <p:nvSpPr>
          <p:cNvPr id="942082" name="Rectangle 2"/>
          <p:cNvSpPr>
            <a:spLocks noGrp="1" noChangeArrowheads="1"/>
          </p:cNvSpPr>
          <p:nvPr>
            <p:ph type="ctrTitle"/>
          </p:nvPr>
        </p:nvSpPr>
        <p:spPr>
          <a:xfrm>
            <a:off x="685800" y="381000"/>
            <a:ext cx="7772400" cy="3124200"/>
          </a:xfrm>
        </p:spPr>
        <p:txBody>
          <a:bodyPr/>
          <a:lstStyle>
            <a:lvl1pPr>
              <a:defRPr sz="4000"/>
            </a:lvl1pPr>
          </a:lstStyle>
          <a:p>
            <a:pPr lvl="0"/>
            <a:r>
              <a:rPr lang="zh-TW" altLang="en-US" noProof="0"/>
              <a:t>按一下以編輯母片標題樣式</a:t>
            </a:r>
          </a:p>
        </p:txBody>
      </p:sp>
      <p:sp>
        <p:nvSpPr>
          <p:cNvPr id="942083" name="Rectangle 3"/>
          <p:cNvSpPr>
            <a:spLocks noGrp="1" noChangeArrowheads="1"/>
          </p:cNvSpPr>
          <p:nvPr>
            <p:ph type="subTitle" idx="1"/>
          </p:nvPr>
        </p:nvSpPr>
        <p:spPr>
          <a:xfrm>
            <a:off x="1066800" y="3886200"/>
            <a:ext cx="7086600" cy="1752600"/>
          </a:xfrm>
        </p:spPr>
        <p:txBody>
          <a:bodyPr/>
          <a:lstStyle>
            <a:lvl1pPr marL="0" indent="0" algn="ctr">
              <a:buFontTx/>
              <a:buNone/>
              <a:defRPr sz="2400">
                <a:latin typeface="Book Antiqua" panose="02040602050305030304" pitchFamily="18" charset="0"/>
                <a:ea typeface="標楷體" panose="03000509000000000000" pitchFamily="65" charset="-120"/>
              </a:defRPr>
            </a:lvl1pPr>
          </a:lstStyle>
          <a:p>
            <a:pPr lvl="0"/>
            <a:r>
              <a:rPr lang="zh-TW" altLang="en-US" noProof="0"/>
              <a:t>長庚大學資訊工程學系 陳仁暉 副教授</a:t>
            </a:r>
          </a:p>
          <a:p>
            <a:pPr lvl="0"/>
            <a:r>
              <a:rPr lang="en-US" altLang="zh-TW" noProof="0"/>
              <a:t>Tel: (03) 211-8800 Ext: 5990</a:t>
            </a:r>
          </a:p>
          <a:p>
            <a:pPr lvl="0"/>
            <a:r>
              <a:rPr lang="en-US" altLang="zh-TW" noProof="0"/>
              <a:t>Email: jhchen@mail.cgu.edu.tw</a:t>
            </a:r>
          </a:p>
          <a:p>
            <a:pPr lvl="0"/>
            <a:r>
              <a:rPr lang="en-US" altLang="zh-TW" noProof="0"/>
              <a:t>URL: http://www.csie.cgu.edu.tw/~jhchen</a:t>
            </a:r>
          </a:p>
        </p:txBody>
      </p:sp>
    </p:spTree>
    <p:extLst>
      <p:ext uri="{BB962C8B-B14F-4D97-AF65-F5344CB8AC3E}">
        <p14:creationId xmlns:p14="http://schemas.microsoft.com/office/powerpoint/2010/main" val="2505497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A1DCFACD-E3CE-4D9C-9997-D3AC54BE7B4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7BEB6256-21DD-4B33-84EB-26B2AA91A25B}"/>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6" name="Rectangle 6">
            <a:extLst>
              <a:ext uri="{FF2B5EF4-FFF2-40B4-BE49-F238E27FC236}">
                <a16:creationId xmlns:a16="http://schemas.microsoft.com/office/drawing/2014/main" id="{661A4724-CCBB-4B5F-AF55-07D4667E762E}"/>
              </a:ext>
            </a:extLst>
          </p:cNvPr>
          <p:cNvSpPr>
            <a:spLocks noGrp="1" noChangeArrowheads="1"/>
          </p:cNvSpPr>
          <p:nvPr>
            <p:ph type="sldNum" sz="quarter" idx="12"/>
          </p:nvPr>
        </p:nvSpPr>
        <p:spPr>
          <a:ln/>
        </p:spPr>
        <p:txBody>
          <a:bodyPr/>
          <a:lstStyle>
            <a:lvl1pPr>
              <a:defRPr/>
            </a:lvl1pPr>
          </a:lstStyle>
          <a:p>
            <a:fld id="{9D0E5137-1CF2-4DC9-872E-43D8F796FE8A}" type="slidenum">
              <a:rPr lang="en-US" altLang="zh-TW"/>
              <a:pPr/>
              <a:t>‹#›</a:t>
            </a:fld>
            <a:endParaRPr lang="en-US" altLang="zh-TW"/>
          </a:p>
        </p:txBody>
      </p:sp>
    </p:spTree>
    <p:extLst>
      <p:ext uri="{BB962C8B-B14F-4D97-AF65-F5344CB8AC3E}">
        <p14:creationId xmlns:p14="http://schemas.microsoft.com/office/powerpoint/2010/main" val="34317092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A13ECAC4-ABFF-430D-BB78-67E2915ED14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22BDC00-489E-4D12-8F30-FFC93B6D6963}"/>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6" name="Rectangle 6">
            <a:extLst>
              <a:ext uri="{FF2B5EF4-FFF2-40B4-BE49-F238E27FC236}">
                <a16:creationId xmlns:a16="http://schemas.microsoft.com/office/drawing/2014/main" id="{E9F420EF-A3E3-4F03-81FD-C3CEFDA1B2D3}"/>
              </a:ext>
            </a:extLst>
          </p:cNvPr>
          <p:cNvSpPr>
            <a:spLocks noGrp="1" noChangeArrowheads="1"/>
          </p:cNvSpPr>
          <p:nvPr>
            <p:ph type="sldNum" sz="quarter" idx="12"/>
          </p:nvPr>
        </p:nvSpPr>
        <p:spPr>
          <a:ln/>
        </p:spPr>
        <p:txBody>
          <a:bodyPr/>
          <a:lstStyle>
            <a:lvl1pPr>
              <a:defRPr/>
            </a:lvl1pPr>
          </a:lstStyle>
          <a:p>
            <a:fld id="{B43F2C4D-3741-4949-AEAC-C2D8FE4BBF33}" type="slidenum">
              <a:rPr lang="en-US" altLang="zh-TW"/>
              <a:pPr/>
              <a:t>‹#›</a:t>
            </a:fld>
            <a:endParaRPr lang="en-US" altLang="zh-TW"/>
          </a:p>
        </p:txBody>
      </p:sp>
    </p:spTree>
    <p:extLst>
      <p:ext uri="{BB962C8B-B14F-4D97-AF65-F5344CB8AC3E}">
        <p14:creationId xmlns:p14="http://schemas.microsoft.com/office/powerpoint/2010/main" val="3964253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28600" y="990600"/>
            <a:ext cx="422910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990600"/>
            <a:ext cx="422910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3E2BE759-5413-4C91-8DDC-A7A76E5B14C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B5BDDD46-B7AA-4C40-BC1C-9D0F579CBC55}"/>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7" name="Rectangle 6">
            <a:extLst>
              <a:ext uri="{FF2B5EF4-FFF2-40B4-BE49-F238E27FC236}">
                <a16:creationId xmlns:a16="http://schemas.microsoft.com/office/drawing/2014/main" id="{511F233B-E9B8-4FE4-A12D-3D13C62034E0}"/>
              </a:ext>
            </a:extLst>
          </p:cNvPr>
          <p:cNvSpPr>
            <a:spLocks noGrp="1" noChangeArrowheads="1"/>
          </p:cNvSpPr>
          <p:nvPr>
            <p:ph type="sldNum" sz="quarter" idx="12"/>
          </p:nvPr>
        </p:nvSpPr>
        <p:spPr>
          <a:ln/>
        </p:spPr>
        <p:txBody>
          <a:bodyPr/>
          <a:lstStyle>
            <a:lvl1pPr>
              <a:defRPr/>
            </a:lvl1pPr>
          </a:lstStyle>
          <a:p>
            <a:fld id="{0A349DB6-9ED0-4F0D-8C1D-DCC2874857A8}" type="slidenum">
              <a:rPr lang="en-US" altLang="zh-TW"/>
              <a:pPr/>
              <a:t>‹#›</a:t>
            </a:fld>
            <a:endParaRPr lang="en-US" altLang="zh-TW"/>
          </a:p>
        </p:txBody>
      </p:sp>
    </p:spTree>
    <p:extLst>
      <p:ext uri="{BB962C8B-B14F-4D97-AF65-F5344CB8AC3E}">
        <p14:creationId xmlns:p14="http://schemas.microsoft.com/office/powerpoint/2010/main" val="191966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C5A26A7F-59D3-4702-B16A-6C04A5AD3EA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E3C15F2E-ED90-420D-8150-9DD9B2D552E7}"/>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9" name="Rectangle 6">
            <a:extLst>
              <a:ext uri="{FF2B5EF4-FFF2-40B4-BE49-F238E27FC236}">
                <a16:creationId xmlns:a16="http://schemas.microsoft.com/office/drawing/2014/main" id="{C3F28883-D542-4A61-B547-04B1D6918A73}"/>
              </a:ext>
            </a:extLst>
          </p:cNvPr>
          <p:cNvSpPr>
            <a:spLocks noGrp="1" noChangeArrowheads="1"/>
          </p:cNvSpPr>
          <p:nvPr>
            <p:ph type="sldNum" sz="quarter" idx="12"/>
          </p:nvPr>
        </p:nvSpPr>
        <p:spPr>
          <a:ln/>
        </p:spPr>
        <p:txBody>
          <a:bodyPr/>
          <a:lstStyle>
            <a:lvl1pPr>
              <a:defRPr/>
            </a:lvl1pPr>
          </a:lstStyle>
          <a:p>
            <a:fld id="{9DBD7EB1-05BE-4C10-A24D-D026289A943A}" type="slidenum">
              <a:rPr lang="en-US" altLang="zh-TW"/>
              <a:pPr/>
              <a:t>‹#›</a:t>
            </a:fld>
            <a:endParaRPr lang="en-US" altLang="zh-TW"/>
          </a:p>
        </p:txBody>
      </p:sp>
    </p:spTree>
    <p:extLst>
      <p:ext uri="{BB962C8B-B14F-4D97-AF65-F5344CB8AC3E}">
        <p14:creationId xmlns:p14="http://schemas.microsoft.com/office/powerpoint/2010/main" val="3920429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C3A1FF37-9CE5-40CD-816C-B6631E1A133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BD3AA543-C77F-438A-B8C8-3790F49E84BF}"/>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5" name="Rectangle 6">
            <a:extLst>
              <a:ext uri="{FF2B5EF4-FFF2-40B4-BE49-F238E27FC236}">
                <a16:creationId xmlns:a16="http://schemas.microsoft.com/office/drawing/2014/main" id="{A15ED664-FADB-4406-81F5-740BCFBAD9F7}"/>
              </a:ext>
            </a:extLst>
          </p:cNvPr>
          <p:cNvSpPr>
            <a:spLocks noGrp="1" noChangeArrowheads="1"/>
          </p:cNvSpPr>
          <p:nvPr>
            <p:ph type="sldNum" sz="quarter" idx="12"/>
          </p:nvPr>
        </p:nvSpPr>
        <p:spPr>
          <a:ln/>
        </p:spPr>
        <p:txBody>
          <a:bodyPr/>
          <a:lstStyle>
            <a:lvl1pPr>
              <a:defRPr/>
            </a:lvl1pPr>
          </a:lstStyle>
          <a:p>
            <a:fld id="{DFB01E37-D6B5-4E80-B14E-AD5F889C3309}" type="slidenum">
              <a:rPr lang="en-US" altLang="zh-TW"/>
              <a:pPr/>
              <a:t>‹#›</a:t>
            </a:fld>
            <a:endParaRPr lang="en-US" altLang="zh-TW"/>
          </a:p>
        </p:txBody>
      </p:sp>
    </p:spTree>
    <p:extLst>
      <p:ext uri="{BB962C8B-B14F-4D97-AF65-F5344CB8AC3E}">
        <p14:creationId xmlns:p14="http://schemas.microsoft.com/office/powerpoint/2010/main" val="4173624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5735A7-5F92-4B41-87E9-D36BADDD0C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C6E8DD47-B944-46D6-9DA8-0AC4EF3246C2}"/>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4" name="Rectangle 6">
            <a:extLst>
              <a:ext uri="{FF2B5EF4-FFF2-40B4-BE49-F238E27FC236}">
                <a16:creationId xmlns:a16="http://schemas.microsoft.com/office/drawing/2014/main" id="{4BBA561B-59DA-4C3E-967D-28A1147D0E49}"/>
              </a:ext>
            </a:extLst>
          </p:cNvPr>
          <p:cNvSpPr>
            <a:spLocks noGrp="1" noChangeArrowheads="1"/>
          </p:cNvSpPr>
          <p:nvPr>
            <p:ph type="sldNum" sz="quarter" idx="12"/>
          </p:nvPr>
        </p:nvSpPr>
        <p:spPr>
          <a:ln/>
        </p:spPr>
        <p:txBody>
          <a:bodyPr/>
          <a:lstStyle>
            <a:lvl1pPr>
              <a:defRPr/>
            </a:lvl1pPr>
          </a:lstStyle>
          <a:p>
            <a:fld id="{1B20B380-AD43-4108-9782-67EAC7F5430E}" type="slidenum">
              <a:rPr lang="en-US" altLang="zh-TW"/>
              <a:pPr/>
              <a:t>‹#›</a:t>
            </a:fld>
            <a:endParaRPr lang="en-US" altLang="zh-TW"/>
          </a:p>
        </p:txBody>
      </p:sp>
    </p:spTree>
    <p:extLst>
      <p:ext uri="{BB962C8B-B14F-4D97-AF65-F5344CB8AC3E}">
        <p14:creationId xmlns:p14="http://schemas.microsoft.com/office/powerpoint/2010/main" val="226554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7414D349-0F4F-4402-A30E-1053F31BC91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8BCC6EF3-942B-49EB-B5D2-F59E2F00E2EA}"/>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6" name="Rectangle 6">
            <a:extLst>
              <a:ext uri="{FF2B5EF4-FFF2-40B4-BE49-F238E27FC236}">
                <a16:creationId xmlns:a16="http://schemas.microsoft.com/office/drawing/2014/main" id="{B305B130-D110-4DE7-8F41-91214CFC40CC}"/>
              </a:ext>
            </a:extLst>
          </p:cNvPr>
          <p:cNvSpPr>
            <a:spLocks noGrp="1" noChangeArrowheads="1"/>
          </p:cNvSpPr>
          <p:nvPr>
            <p:ph type="sldNum" sz="quarter" idx="12"/>
          </p:nvPr>
        </p:nvSpPr>
        <p:spPr>
          <a:ln/>
        </p:spPr>
        <p:txBody>
          <a:bodyPr/>
          <a:lstStyle>
            <a:lvl1pPr>
              <a:defRPr/>
            </a:lvl1pPr>
          </a:lstStyle>
          <a:p>
            <a:r>
              <a:rPr lang="en-US" altLang="zh-TW"/>
              <a:t>1.</a:t>
            </a:r>
            <a:fld id="{0B49DEC3-CC92-41ED-9AFF-1C741233393C}" type="slidenum">
              <a:rPr lang="en-US" altLang="zh-TW"/>
              <a:pPr/>
              <a:t>‹#›</a:t>
            </a:fld>
            <a:endParaRPr lang="en-US" altLang="zh-TW"/>
          </a:p>
        </p:txBody>
      </p:sp>
    </p:spTree>
    <p:extLst>
      <p:ext uri="{BB962C8B-B14F-4D97-AF65-F5344CB8AC3E}">
        <p14:creationId xmlns:p14="http://schemas.microsoft.com/office/powerpoint/2010/main" val="20699180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63ADF6C5-82B1-4483-9F42-52682D5F5FF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53841FF0-3D3E-4D25-837F-CE31924F9351}"/>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7" name="Rectangle 6">
            <a:extLst>
              <a:ext uri="{FF2B5EF4-FFF2-40B4-BE49-F238E27FC236}">
                <a16:creationId xmlns:a16="http://schemas.microsoft.com/office/drawing/2014/main" id="{E36FAAA4-63BF-4178-BF76-63884C3D7E6B}"/>
              </a:ext>
            </a:extLst>
          </p:cNvPr>
          <p:cNvSpPr>
            <a:spLocks noGrp="1" noChangeArrowheads="1"/>
          </p:cNvSpPr>
          <p:nvPr>
            <p:ph type="sldNum" sz="quarter" idx="12"/>
          </p:nvPr>
        </p:nvSpPr>
        <p:spPr>
          <a:ln/>
        </p:spPr>
        <p:txBody>
          <a:bodyPr/>
          <a:lstStyle>
            <a:lvl1pPr>
              <a:defRPr/>
            </a:lvl1pPr>
          </a:lstStyle>
          <a:p>
            <a:fld id="{3962FF02-864C-4B3C-8CBD-0365BAA91115}" type="slidenum">
              <a:rPr lang="en-US" altLang="zh-TW"/>
              <a:pPr/>
              <a:t>‹#›</a:t>
            </a:fld>
            <a:endParaRPr lang="en-US" altLang="zh-TW"/>
          </a:p>
        </p:txBody>
      </p:sp>
    </p:spTree>
    <p:extLst>
      <p:ext uri="{BB962C8B-B14F-4D97-AF65-F5344CB8AC3E}">
        <p14:creationId xmlns:p14="http://schemas.microsoft.com/office/powerpoint/2010/main" val="8578103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51F6C2EC-51A5-486D-B9C2-6717E2BCF7C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2BB30695-0711-4DD2-9FDB-2D59150EEA7F}"/>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7" name="Rectangle 6">
            <a:extLst>
              <a:ext uri="{FF2B5EF4-FFF2-40B4-BE49-F238E27FC236}">
                <a16:creationId xmlns:a16="http://schemas.microsoft.com/office/drawing/2014/main" id="{C08B19E3-E7FF-4DD5-85F6-1A2D2AADB9A5}"/>
              </a:ext>
            </a:extLst>
          </p:cNvPr>
          <p:cNvSpPr>
            <a:spLocks noGrp="1" noChangeArrowheads="1"/>
          </p:cNvSpPr>
          <p:nvPr>
            <p:ph type="sldNum" sz="quarter" idx="12"/>
          </p:nvPr>
        </p:nvSpPr>
        <p:spPr>
          <a:ln/>
        </p:spPr>
        <p:txBody>
          <a:bodyPr/>
          <a:lstStyle>
            <a:lvl1pPr>
              <a:defRPr/>
            </a:lvl1pPr>
          </a:lstStyle>
          <a:p>
            <a:fld id="{1CCBD505-81A9-4A5F-B9A9-233C9B2316F0}" type="slidenum">
              <a:rPr lang="en-US" altLang="zh-TW"/>
              <a:pPr/>
              <a:t>‹#›</a:t>
            </a:fld>
            <a:endParaRPr lang="en-US" altLang="zh-TW"/>
          </a:p>
        </p:txBody>
      </p:sp>
    </p:spTree>
    <p:extLst>
      <p:ext uri="{BB962C8B-B14F-4D97-AF65-F5344CB8AC3E}">
        <p14:creationId xmlns:p14="http://schemas.microsoft.com/office/powerpoint/2010/main" val="2815607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373F121D-432F-4C0F-BE53-9773CA5FCD7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C32BE92-8401-41B0-92E2-AAF67256FFCC}"/>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6" name="Rectangle 6">
            <a:extLst>
              <a:ext uri="{FF2B5EF4-FFF2-40B4-BE49-F238E27FC236}">
                <a16:creationId xmlns:a16="http://schemas.microsoft.com/office/drawing/2014/main" id="{07EFDA3B-7DA4-4D27-8E74-EF4F9FE2B860}"/>
              </a:ext>
            </a:extLst>
          </p:cNvPr>
          <p:cNvSpPr>
            <a:spLocks noGrp="1" noChangeArrowheads="1"/>
          </p:cNvSpPr>
          <p:nvPr>
            <p:ph type="sldNum" sz="quarter" idx="12"/>
          </p:nvPr>
        </p:nvSpPr>
        <p:spPr>
          <a:ln/>
        </p:spPr>
        <p:txBody>
          <a:bodyPr/>
          <a:lstStyle>
            <a:lvl1pPr>
              <a:defRPr/>
            </a:lvl1pPr>
          </a:lstStyle>
          <a:p>
            <a:fld id="{0AC0D0DC-A61F-49D8-90E2-E3266F4B6C58}" type="slidenum">
              <a:rPr lang="en-US" altLang="zh-TW"/>
              <a:pPr/>
              <a:t>‹#›</a:t>
            </a:fld>
            <a:endParaRPr lang="en-US" altLang="zh-TW"/>
          </a:p>
        </p:txBody>
      </p:sp>
    </p:spTree>
    <p:extLst>
      <p:ext uri="{BB962C8B-B14F-4D97-AF65-F5344CB8AC3E}">
        <p14:creationId xmlns:p14="http://schemas.microsoft.com/office/powerpoint/2010/main" val="2416372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86550" y="274638"/>
            <a:ext cx="2152650" cy="597376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28600" y="274638"/>
            <a:ext cx="6305550" cy="59737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209CFF3-C523-4915-9108-101B07D3DA7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F3242F1-0F08-4420-A132-BC743A9B2D16}"/>
              </a:ext>
            </a:extLst>
          </p:cNvPr>
          <p:cNvSpPr>
            <a:spLocks noGrp="1" noChangeArrowheads="1"/>
          </p:cNvSpPr>
          <p:nvPr>
            <p:ph type="ftr" sz="quarter" idx="11"/>
          </p:nvPr>
        </p:nvSpPr>
        <p:spPr>
          <a:ln/>
        </p:spPr>
        <p:txBody>
          <a:bodyPr/>
          <a:lstStyle>
            <a:lvl1pPr>
              <a:defRPr/>
            </a:lvl1pPr>
          </a:lstStyle>
          <a:p>
            <a:pPr>
              <a:defRPr/>
            </a:pPr>
            <a:r>
              <a:rPr lang="en-US" altLang="zh-TW"/>
              <a:t>NDSLab Copyright@2008</a:t>
            </a:r>
          </a:p>
        </p:txBody>
      </p:sp>
      <p:sp>
        <p:nvSpPr>
          <p:cNvPr id="6" name="Rectangle 6">
            <a:extLst>
              <a:ext uri="{FF2B5EF4-FFF2-40B4-BE49-F238E27FC236}">
                <a16:creationId xmlns:a16="http://schemas.microsoft.com/office/drawing/2014/main" id="{095842D0-4036-4E43-B8F1-EC22CC758E34}"/>
              </a:ext>
            </a:extLst>
          </p:cNvPr>
          <p:cNvSpPr>
            <a:spLocks noGrp="1" noChangeArrowheads="1"/>
          </p:cNvSpPr>
          <p:nvPr>
            <p:ph type="sldNum" sz="quarter" idx="12"/>
          </p:nvPr>
        </p:nvSpPr>
        <p:spPr>
          <a:ln/>
        </p:spPr>
        <p:txBody>
          <a:bodyPr/>
          <a:lstStyle>
            <a:lvl1pPr>
              <a:defRPr/>
            </a:lvl1pPr>
          </a:lstStyle>
          <a:p>
            <a:fld id="{8A63CA35-3AAB-4CB9-B8D4-56E83799F1EA}" type="slidenum">
              <a:rPr lang="en-US" altLang="zh-TW"/>
              <a:pPr/>
              <a:t>‹#›</a:t>
            </a:fld>
            <a:endParaRPr lang="en-US" altLang="zh-TW"/>
          </a:p>
        </p:txBody>
      </p:sp>
    </p:spTree>
    <p:extLst>
      <p:ext uri="{BB962C8B-B14F-4D97-AF65-F5344CB8AC3E}">
        <p14:creationId xmlns:p14="http://schemas.microsoft.com/office/powerpoint/2010/main" val="21960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28600" y="990600"/>
            <a:ext cx="422910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990600"/>
            <a:ext cx="422910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35125C1D-EAAD-46D2-8108-96F8B259379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6701461-D70F-4F69-9159-D0C35520F8DA}"/>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7" name="Rectangle 6">
            <a:extLst>
              <a:ext uri="{FF2B5EF4-FFF2-40B4-BE49-F238E27FC236}">
                <a16:creationId xmlns:a16="http://schemas.microsoft.com/office/drawing/2014/main" id="{8D7D0F4A-F7F0-408E-940A-0C834D1E33DD}"/>
              </a:ext>
            </a:extLst>
          </p:cNvPr>
          <p:cNvSpPr>
            <a:spLocks noGrp="1" noChangeArrowheads="1"/>
          </p:cNvSpPr>
          <p:nvPr>
            <p:ph type="sldNum" sz="quarter" idx="12"/>
          </p:nvPr>
        </p:nvSpPr>
        <p:spPr>
          <a:ln/>
        </p:spPr>
        <p:txBody>
          <a:bodyPr/>
          <a:lstStyle>
            <a:lvl1pPr>
              <a:defRPr/>
            </a:lvl1pPr>
          </a:lstStyle>
          <a:p>
            <a:r>
              <a:rPr lang="en-US" altLang="zh-TW"/>
              <a:t>1.</a:t>
            </a:r>
            <a:fld id="{06B7D04D-E3C7-4B18-880A-6328A00432BB}" type="slidenum">
              <a:rPr lang="en-US" altLang="zh-TW"/>
              <a:pPr/>
              <a:t>‹#›</a:t>
            </a:fld>
            <a:endParaRPr lang="en-US" altLang="zh-TW"/>
          </a:p>
        </p:txBody>
      </p:sp>
    </p:spTree>
    <p:extLst>
      <p:ext uri="{BB962C8B-B14F-4D97-AF65-F5344CB8AC3E}">
        <p14:creationId xmlns:p14="http://schemas.microsoft.com/office/powerpoint/2010/main" val="209803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7A24FFF4-FC14-4DD7-8611-83AF00ED58A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F0A25832-072C-489B-87C7-F5EA2E3555FB}"/>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9" name="Rectangle 6">
            <a:extLst>
              <a:ext uri="{FF2B5EF4-FFF2-40B4-BE49-F238E27FC236}">
                <a16:creationId xmlns:a16="http://schemas.microsoft.com/office/drawing/2014/main" id="{09C14329-EFEE-49D2-ADDA-E752BE6A680C}"/>
              </a:ext>
            </a:extLst>
          </p:cNvPr>
          <p:cNvSpPr>
            <a:spLocks noGrp="1" noChangeArrowheads="1"/>
          </p:cNvSpPr>
          <p:nvPr>
            <p:ph type="sldNum" sz="quarter" idx="12"/>
          </p:nvPr>
        </p:nvSpPr>
        <p:spPr>
          <a:ln/>
        </p:spPr>
        <p:txBody>
          <a:bodyPr/>
          <a:lstStyle>
            <a:lvl1pPr>
              <a:defRPr/>
            </a:lvl1pPr>
          </a:lstStyle>
          <a:p>
            <a:r>
              <a:rPr lang="en-US" altLang="zh-TW"/>
              <a:t>1.</a:t>
            </a:r>
            <a:fld id="{F58D211C-D8CC-4F88-9C27-D91BFDF50531}" type="slidenum">
              <a:rPr lang="en-US" altLang="zh-TW"/>
              <a:pPr/>
              <a:t>‹#›</a:t>
            </a:fld>
            <a:endParaRPr lang="en-US" altLang="zh-TW"/>
          </a:p>
        </p:txBody>
      </p:sp>
    </p:spTree>
    <p:extLst>
      <p:ext uri="{BB962C8B-B14F-4D97-AF65-F5344CB8AC3E}">
        <p14:creationId xmlns:p14="http://schemas.microsoft.com/office/powerpoint/2010/main" val="268790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37A160CB-5311-4D62-A960-8370132CBEE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0D9BDF67-E5D0-40AE-ABF8-08691B45825F}"/>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5" name="Rectangle 6">
            <a:extLst>
              <a:ext uri="{FF2B5EF4-FFF2-40B4-BE49-F238E27FC236}">
                <a16:creationId xmlns:a16="http://schemas.microsoft.com/office/drawing/2014/main" id="{DC626B50-A0A4-4BB2-89BC-C46EF11EDF34}"/>
              </a:ext>
            </a:extLst>
          </p:cNvPr>
          <p:cNvSpPr>
            <a:spLocks noGrp="1" noChangeArrowheads="1"/>
          </p:cNvSpPr>
          <p:nvPr>
            <p:ph type="sldNum" sz="quarter" idx="12"/>
          </p:nvPr>
        </p:nvSpPr>
        <p:spPr>
          <a:ln/>
        </p:spPr>
        <p:txBody>
          <a:bodyPr/>
          <a:lstStyle>
            <a:lvl1pPr>
              <a:defRPr/>
            </a:lvl1pPr>
          </a:lstStyle>
          <a:p>
            <a:r>
              <a:rPr lang="en-US" altLang="zh-TW"/>
              <a:t>1.</a:t>
            </a:r>
            <a:fld id="{20418E79-F13A-4323-AE89-BB572C5945E8}" type="slidenum">
              <a:rPr lang="en-US" altLang="zh-TW"/>
              <a:pPr/>
              <a:t>‹#›</a:t>
            </a:fld>
            <a:endParaRPr lang="en-US" altLang="zh-TW"/>
          </a:p>
        </p:txBody>
      </p:sp>
    </p:spTree>
    <p:extLst>
      <p:ext uri="{BB962C8B-B14F-4D97-AF65-F5344CB8AC3E}">
        <p14:creationId xmlns:p14="http://schemas.microsoft.com/office/powerpoint/2010/main" val="290645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A2FDBC-57B6-4ABF-8847-6ED967A8EFC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029A64F4-EB3D-4F7E-9F22-E52C3C6DEAE9}"/>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4" name="Rectangle 6">
            <a:extLst>
              <a:ext uri="{FF2B5EF4-FFF2-40B4-BE49-F238E27FC236}">
                <a16:creationId xmlns:a16="http://schemas.microsoft.com/office/drawing/2014/main" id="{68153565-5306-4ADA-8C89-F5ED304A03CE}"/>
              </a:ext>
            </a:extLst>
          </p:cNvPr>
          <p:cNvSpPr>
            <a:spLocks noGrp="1" noChangeArrowheads="1"/>
          </p:cNvSpPr>
          <p:nvPr>
            <p:ph type="sldNum" sz="quarter" idx="12"/>
          </p:nvPr>
        </p:nvSpPr>
        <p:spPr>
          <a:ln/>
        </p:spPr>
        <p:txBody>
          <a:bodyPr/>
          <a:lstStyle>
            <a:lvl1pPr>
              <a:defRPr/>
            </a:lvl1pPr>
          </a:lstStyle>
          <a:p>
            <a:r>
              <a:rPr lang="en-US" altLang="zh-TW"/>
              <a:t>1.</a:t>
            </a:r>
            <a:fld id="{A5E040EF-49E5-4940-A326-8BC3E12429F6}" type="slidenum">
              <a:rPr lang="en-US" altLang="zh-TW"/>
              <a:pPr/>
              <a:t>‹#›</a:t>
            </a:fld>
            <a:endParaRPr lang="en-US" altLang="zh-TW"/>
          </a:p>
        </p:txBody>
      </p:sp>
    </p:spTree>
    <p:extLst>
      <p:ext uri="{BB962C8B-B14F-4D97-AF65-F5344CB8AC3E}">
        <p14:creationId xmlns:p14="http://schemas.microsoft.com/office/powerpoint/2010/main" val="397766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78646CF1-3E81-4416-ABC8-18FB03FF05E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FCD77EE2-A58E-49B2-B821-30379C93A45C}"/>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7" name="Rectangle 6">
            <a:extLst>
              <a:ext uri="{FF2B5EF4-FFF2-40B4-BE49-F238E27FC236}">
                <a16:creationId xmlns:a16="http://schemas.microsoft.com/office/drawing/2014/main" id="{66367269-2E90-454A-89EB-40DDA9AF4D79}"/>
              </a:ext>
            </a:extLst>
          </p:cNvPr>
          <p:cNvSpPr>
            <a:spLocks noGrp="1" noChangeArrowheads="1"/>
          </p:cNvSpPr>
          <p:nvPr>
            <p:ph type="sldNum" sz="quarter" idx="12"/>
          </p:nvPr>
        </p:nvSpPr>
        <p:spPr>
          <a:ln/>
        </p:spPr>
        <p:txBody>
          <a:bodyPr/>
          <a:lstStyle>
            <a:lvl1pPr>
              <a:defRPr/>
            </a:lvl1pPr>
          </a:lstStyle>
          <a:p>
            <a:r>
              <a:rPr lang="en-US" altLang="zh-TW"/>
              <a:t>1.</a:t>
            </a:r>
            <a:fld id="{69851940-BDFD-4D32-A933-9C91F198E653}" type="slidenum">
              <a:rPr lang="en-US" altLang="zh-TW"/>
              <a:pPr/>
              <a:t>‹#›</a:t>
            </a:fld>
            <a:endParaRPr lang="en-US" altLang="zh-TW"/>
          </a:p>
        </p:txBody>
      </p:sp>
    </p:spTree>
    <p:extLst>
      <p:ext uri="{BB962C8B-B14F-4D97-AF65-F5344CB8AC3E}">
        <p14:creationId xmlns:p14="http://schemas.microsoft.com/office/powerpoint/2010/main" val="229720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5B61A12D-C789-48BF-BD51-AE591C8A236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C2CD737-3B5B-4CFE-9A3F-7FAFE3D0A3A1}"/>
              </a:ext>
            </a:extLst>
          </p:cNvPr>
          <p:cNvSpPr>
            <a:spLocks noGrp="1" noChangeArrowheads="1"/>
          </p:cNvSpPr>
          <p:nvPr>
            <p:ph type="ftr" sz="quarter" idx="11"/>
          </p:nvPr>
        </p:nvSpPr>
        <p:spPr>
          <a:ln/>
        </p:spPr>
        <p:txBody>
          <a:bodyPr/>
          <a:lstStyle>
            <a:lvl1pPr>
              <a:defRPr/>
            </a:lvl1pPr>
          </a:lstStyle>
          <a:p>
            <a:pPr>
              <a:defRPr/>
            </a:pPr>
            <a:r>
              <a:rPr lang="en-US" altLang="zh-TW"/>
              <a:t>NDSL Copyright@2008</a:t>
            </a:r>
          </a:p>
        </p:txBody>
      </p:sp>
      <p:sp>
        <p:nvSpPr>
          <p:cNvPr id="7" name="Rectangle 6">
            <a:extLst>
              <a:ext uri="{FF2B5EF4-FFF2-40B4-BE49-F238E27FC236}">
                <a16:creationId xmlns:a16="http://schemas.microsoft.com/office/drawing/2014/main" id="{21D7E3C5-90D5-46E6-918D-027E7BAC14FA}"/>
              </a:ext>
            </a:extLst>
          </p:cNvPr>
          <p:cNvSpPr>
            <a:spLocks noGrp="1" noChangeArrowheads="1"/>
          </p:cNvSpPr>
          <p:nvPr>
            <p:ph type="sldNum" sz="quarter" idx="12"/>
          </p:nvPr>
        </p:nvSpPr>
        <p:spPr>
          <a:ln/>
        </p:spPr>
        <p:txBody>
          <a:bodyPr/>
          <a:lstStyle>
            <a:lvl1pPr>
              <a:defRPr/>
            </a:lvl1pPr>
          </a:lstStyle>
          <a:p>
            <a:r>
              <a:rPr lang="en-US" altLang="zh-TW"/>
              <a:t>1.</a:t>
            </a:r>
            <a:fld id="{44B0E15F-1223-4D7A-AA45-CFE6B6210EEC}" type="slidenum">
              <a:rPr lang="en-US" altLang="zh-TW"/>
              <a:pPr/>
              <a:t>‹#›</a:t>
            </a:fld>
            <a:endParaRPr lang="en-US" altLang="zh-TW"/>
          </a:p>
        </p:txBody>
      </p:sp>
    </p:spTree>
    <p:extLst>
      <p:ext uri="{BB962C8B-B14F-4D97-AF65-F5344CB8AC3E}">
        <p14:creationId xmlns:p14="http://schemas.microsoft.com/office/powerpoint/2010/main" val="393277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7AA0D65-7C3A-45E6-B1D1-AC7C6FC08A75}"/>
              </a:ext>
            </a:extLst>
          </p:cNvPr>
          <p:cNvSpPr>
            <a:spLocks noGrp="1" noChangeArrowheads="1"/>
          </p:cNvSpPr>
          <p:nvPr>
            <p:ph type="title"/>
          </p:nvPr>
        </p:nvSpPr>
        <p:spPr bwMode="auto">
          <a:xfrm>
            <a:off x="228600" y="274638"/>
            <a:ext cx="8610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E8286E55-09A7-43BD-AFCB-A6B6A65BC976}"/>
              </a:ext>
            </a:extLst>
          </p:cNvPr>
          <p:cNvSpPr>
            <a:spLocks noGrp="1" noChangeArrowheads="1"/>
          </p:cNvSpPr>
          <p:nvPr>
            <p:ph type="body" idx="1"/>
          </p:nvPr>
        </p:nvSpPr>
        <p:spPr bwMode="auto">
          <a:xfrm>
            <a:off x="228600" y="9906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30820" name="Rectangle 4">
            <a:extLst>
              <a:ext uri="{FF2B5EF4-FFF2-40B4-BE49-F238E27FC236}">
                <a16:creationId xmlns:a16="http://schemas.microsoft.com/office/drawing/2014/main" id="{A4363D91-2932-4139-BC8F-DF2DB3CE9940}"/>
              </a:ext>
            </a:extLst>
          </p:cNvPr>
          <p:cNvSpPr>
            <a:spLocks noGrp="1" noChangeArrowheads="1"/>
          </p:cNvSpPr>
          <p:nvPr>
            <p:ph type="dt" sz="half" idx="2"/>
          </p:nvPr>
        </p:nvSpPr>
        <p:spPr bwMode="auto">
          <a:xfrm>
            <a:off x="6781800" y="6477000"/>
            <a:ext cx="2133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ea typeface="+mn-ea"/>
              </a:defRPr>
            </a:lvl1pPr>
          </a:lstStyle>
          <a:p>
            <a:pPr>
              <a:defRPr/>
            </a:pPr>
            <a:endParaRPr lang="en-US" altLang="zh-TW"/>
          </a:p>
        </p:txBody>
      </p:sp>
      <p:sp>
        <p:nvSpPr>
          <p:cNvPr id="930821" name="Rectangle 5">
            <a:extLst>
              <a:ext uri="{FF2B5EF4-FFF2-40B4-BE49-F238E27FC236}">
                <a16:creationId xmlns:a16="http://schemas.microsoft.com/office/drawing/2014/main" id="{42E36DA7-9DFB-4C75-BDD6-3B6B7EAF69F6}"/>
              </a:ext>
            </a:extLst>
          </p:cNvPr>
          <p:cNvSpPr>
            <a:spLocks noGrp="1" noChangeArrowheads="1"/>
          </p:cNvSpPr>
          <p:nvPr>
            <p:ph type="ftr" sz="quarter" idx="3"/>
          </p:nvPr>
        </p:nvSpPr>
        <p:spPr bwMode="auto">
          <a:xfrm>
            <a:off x="2514600" y="6477000"/>
            <a:ext cx="403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600" b="0" smtClean="0">
                <a:ea typeface="+mn-ea"/>
              </a:defRPr>
            </a:lvl1pPr>
          </a:lstStyle>
          <a:p>
            <a:pPr>
              <a:defRPr/>
            </a:pPr>
            <a:r>
              <a:rPr lang="en-US" altLang="zh-TW"/>
              <a:t>NDSL Copyright@2008</a:t>
            </a:r>
          </a:p>
        </p:txBody>
      </p:sp>
      <p:sp>
        <p:nvSpPr>
          <p:cNvPr id="930822" name="Rectangle 6">
            <a:extLst>
              <a:ext uri="{FF2B5EF4-FFF2-40B4-BE49-F238E27FC236}">
                <a16:creationId xmlns:a16="http://schemas.microsoft.com/office/drawing/2014/main" id="{0DD508AD-4446-47B8-815B-FBADF7B77F71}"/>
              </a:ext>
            </a:extLst>
          </p:cNvPr>
          <p:cNvSpPr>
            <a:spLocks noGrp="1" noChangeArrowheads="1"/>
          </p:cNvSpPr>
          <p:nvPr>
            <p:ph type="sldNum" sz="quarter" idx="4"/>
          </p:nvPr>
        </p:nvSpPr>
        <p:spPr bwMode="auto">
          <a:xfrm>
            <a:off x="0" y="64770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2000"/>
            </a:lvl1pPr>
          </a:lstStyle>
          <a:p>
            <a:r>
              <a:rPr lang="en-US" altLang="zh-TW"/>
              <a:t>1.</a:t>
            </a:r>
            <a:fld id="{FB8B6828-3AC7-47BE-9209-7EB3A60301EE}" type="slidenum">
              <a:rPr lang="en-US" altLang="zh-TW"/>
              <a:pPr/>
              <a:t>‹#›</a:t>
            </a:fld>
            <a:endParaRPr lang="en-US" altLang="zh-TW"/>
          </a:p>
        </p:txBody>
      </p:sp>
      <p:sp>
        <p:nvSpPr>
          <p:cNvPr id="1031" name="Line 7">
            <a:extLst>
              <a:ext uri="{FF2B5EF4-FFF2-40B4-BE49-F238E27FC236}">
                <a16:creationId xmlns:a16="http://schemas.microsoft.com/office/drawing/2014/main" id="{ED20AAA5-78DA-47E2-AD0C-926F9B3272AE}"/>
              </a:ext>
            </a:extLst>
          </p:cNvPr>
          <p:cNvSpPr>
            <a:spLocks noChangeShapeType="1"/>
          </p:cNvSpPr>
          <p:nvPr/>
        </p:nvSpPr>
        <p:spPr bwMode="auto">
          <a:xfrm>
            <a:off x="152400" y="152400"/>
            <a:ext cx="876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2" name="Line 8">
            <a:extLst>
              <a:ext uri="{FF2B5EF4-FFF2-40B4-BE49-F238E27FC236}">
                <a16:creationId xmlns:a16="http://schemas.microsoft.com/office/drawing/2014/main" id="{F4E9104E-60B8-4AA3-8B4A-8A7069D6BB00}"/>
              </a:ext>
            </a:extLst>
          </p:cNvPr>
          <p:cNvSpPr>
            <a:spLocks noChangeShapeType="1"/>
          </p:cNvSpPr>
          <p:nvPr/>
        </p:nvSpPr>
        <p:spPr bwMode="auto">
          <a:xfrm>
            <a:off x="152400" y="6400800"/>
            <a:ext cx="876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3" name="Line 9">
            <a:extLst>
              <a:ext uri="{FF2B5EF4-FFF2-40B4-BE49-F238E27FC236}">
                <a16:creationId xmlns:a16="http://schemas.microsoft.com/office/drawing/2014/main" id="{C3A42FE4-F26F-44EE-98B5-AE3C653E07A2}"/>
              </a:ext>
            </a:extLst>
          </p:cNvPr>
          <p:cNvSpPr>
            <a:spLocks noChangeShapeType="1"/>
          </p:cNvSpPr>
          <p:nvPr/>
        </p:nvSpPr>
        <p:spPr bwMode="auto">
          <a:xfrm>
            <a:off x="152400" y="914400"/>
            <a:ext cx="876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94284D-C230-49B6-AFD5-8C3674E9B887}"/>
              </a:ext>
            </a:extLst>
          </p:cNvPr>
          <p:cNvSpPr>
            <a:spLocks noGrp="1" noChangeArrowheads="1"/>
          </p:cNvSpPr>
          <p:nvPr>
            <p:ph type="title"/>
          </p:nvPr>
        </p:nvSpPr>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1" name="Rectangle 3">
            <a:extLst>
              <a:ext uri="{FF2B5EF4-FFF2-40B4-BE49-F238E27FC236}">
                <a16:creationId xmlns:a16="http://schemas.microsoft.com/office/drawing/2014/main" id="{BDC52F54-A285-493D-9470-8B3BFC060318}"/>
              </a:ext>
            </a:extLst>
          </p:cNvPr>
          <p:cNvSpPr>
            <a:spLocks noGrp="1" noChangeArrowheads="1"/>
          </p:cNvSpPr>
          <p:nvPr>
            <p:ph type="body" idx="1"/>
          </p:nvPr>
        </p:nvSpPr>
        <p:spPr bwMode="auto">
          <a:xfrm>
            <a:off x="304800" y="1066800"/>
            <a:ext cx="85344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32868" name="Rectangle 4">
            <a:extLst>
              <a:ext uri="{FF2B5EF4-FFF2-40B4-BE49-F238E27FC236}">
                <a16:creationId xmlns:a16="http://schemas.microsoft.com/office/drawing/2014/main" id="{1934E424-A61B-4186-B03A-FF1FEF45217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latin typeface="Times New Roman" panose="02020603050405020304" pitchFamily="18" charset="0"/>
                <a:ea typeface="+mn-ea"/>
              </a:defRPr>
            </a:lvl1pPr>
          </a:lstStyle>
          <a:p>
            <a:pPr>
              <a:defRPr/>
            </a:pPr>
            <a:endParaRPr lang="en-US" altLang="zh-TW"/>
          </a:p>
        </p:txBody>
      </p:sp>
      <p:sp>
        <p:nvSpPr>
          <p:cNvPr id="932869" name="Rectangle 5">
            <a:extLst>
              <a:ext uri="{FF2B5EF4-FFF2-40B4-BE49-F238E27FC236}">
                <a16:creationId xmlns:a16="http://schemas.microsoft.com/office/drawing/2014/main" id="{3A5E0DBA-51A0-4BE8-BF6C-1A13AA762E7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latin typeface="Times New Roman" panose="02020603050405020304" pitchFamily="18" charset="0"/>
                <a:ea typeface="+mn-ea"/>
              </a:defRPr>
            </a:lvl1pPr>
          </a:lstStyle>
          <a:p>
            <a:pPr>
              <a:defRPr/>
            </a:pPr>
            <a:endParaRPr lang="en-US" altLang="zh-TW"/>
          </a:p>
        </p:txBody>
      </p:sp>
      <p:sp>
        <p:nvSpPr>
          <p:cNvPr id="932870" name="Rectangle 6">
            <a:extLst>
              <a:ext uri="{FF2B5EF4-FFF2-40B4-BE49-F238E27FC236}">
                <a16:creationId xmlns:a16="http://schemas.microsoft.com/office/drawing/2014/main" id="{840B2F85-5094-4045-BAFA-E76C985EA5A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Times New Roman" panose="02020603050405020304" pitchFamily="18" charset="0"/>
              </a:defRPr>
            </a:lvl1pPr>
          </a:lstStyle>
          <a:p>
            <a:fld id="{9A91ECB6-3D22-423A-96A3-41CA6559FFFC}" type="slidenum">
              <a:rPr lang="zh-TW" altLang="en-US"/>
              <a:pPr/>
              <a:t>‹#›</a:t>
            </a:fld>
            <a:endParaRPr lang="en-US" altLang="zh-TW"/>
          </a:p>
        </p:txBody>
      </p:sp>
      <p:sp>
        <p:nvSpPr>
          <p:cNvPr id="932871" name="Rectangle 7">
            <a:extLst>
              <a:ext uri="{FF2B5EF4-FFF2-40B4-BE49-F238E27FC236}">
                <a16:creationId xmlns:a16="http://schemas.microsoft.com/office/drawing/2014/main" id="{1DF06A22-40D6-4B6E-9765-7E0603F58564}"/>
              </a:ext>
            </a:extLst>
          </p:cNvPr>
          <p:cNvSpPr>
            <a:spLocks noChangeArrowheads="1"/>
          </p:cNvSpPr>
          <p:nvPr/>
        </p:nvSpPr>
        <p:spPr bwMode="auto">
          <a:xfrm>
            <a:off x="0" y="0"/>
            <a:ext cx="9144000" cy="9144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a:effectLst>
                <a:outerShdw blurRad="38100" dist="38100" dir="2700000" algn="tl">
                  <a:srgbClr val="FFFFFF"/>
                </a:outerShdw>
              </a:effectLst>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4D546CB-2F54-415E-866A-2C6F46E66180}"/>
              </a:ext>
            </a:extLst>
          </p:cNvPr>
          <p:cNvSpPr>
            <a:spLocks noGrp="1" noChangeArrowheads="1"/>
          </p:cNvSpPr>
          <p:nvPr>
            <p:ph type="title"/>
          </p:nvPr>
        </p:nvSpPr>
        <p:spPr bwMode="auto">
          <a:xfrm>
            <a:off x="228600" y="274638"/>
            <a:ext cx="8610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075" name="Rectangle 3">
            <a:extLst>
              <a:ext uri="{FF2B5EF4-FFF2-40B4-BE49-F238E27FC236}">
                <a16:creationId xmlns:a16="http://schemas.microsoft.com/office/drawing/2014/main" id="{D7CBD00F-A078-42D0-8659-911B83403FA0}"/>
              </a:ext>
            </a:extLst>
          </p:cNvPr>
          <p:cNvSpPr>
            <a:spLocks noGrp="1" noChangeArrowheads="1"/>
          </p:cNvSpPr>
          <p:nvPr>
            <p:ph type="body" idx="1"/>
          </p:nvPr>
        </p:nvSpPr>
        <p:spPr bwMode="auto">
          <a:xfrm>
            <a:off x="228600" y="9906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41060" name="Rectangle 4">
            <a:extLst>
              <a:ext uri="{FF2B5EF4-FFF2-40B4-BE49-F238E27FC236}">
                <a16:creationId xmlns:a16="http://schemas.microsoft.com/office/drawing/2014/main" id="{BDDB33EC-AB8D-41B5-BF3E-43D86A65356F}"/>
              </a:ext>
            </a:extLst>
          </p:cNvPr>
          <p:cNvSpPr>
            <a:spLocks noGrp="1" noChangeArrowheads="1"/>
          </p:cNvSpPr>
          <p:nvPr>
            <p:ph type="dt" sz="half" idx="2"/>
          </p:nvPr>
        </p:nvSpPr>
        <p:spPr bwMode="auto">
          <a:xfrm>
            <a:off x="6781800" y="6477000"/>
            <a:ext cx="2133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ea typeface="+mn-ea"/>
              </a:defRPr>
            </a:lvl1pPr>
          </a:lstStyle>
          <a:p>
            <a:pPr>
              <a:defRPr/>
            </a:pPr>
            <a:endParaRPr lang="en-US" altLang="zh-TW"/>
          </a:p>
        </p:txBody>
      </p:sp>
      <p:sp>
        <p:nvSpPr>
          <p:cNvPr id="941061" name="Rectangle 5">
            <a:extLst>
              <a:ext uri="{FF2B5EF4-FFF2-40B4-BE49-F238E27FC236}">
                <a16:creationId xmlns:a16="http://schemas.microsoft.com/office/drawing/2014/main" id="{330A6712-23CE-469C-8315-7E94079B2933}"/>
              </a:ext>
            </a:extLst>
          </p:cNvPr>
          <p:cNvSpPr>
            <a:spLocks noGrp="1" noChangeArrowheads="1"/>
          </p:cNvSpPr>
          <p:nvPr>
            <p:ph type="ftr" sz="quarter" idx="3"/>
          </p:nvPr>
        </p:nvSpPr>
        <p:spPr bwMode="auto">
          <a:xfrm>
            <a:off x="2514600" y="6477000"/>
            <a:ext cx="403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ea typeface="+mn-ea"/>
              </a:defRPr>
            </a:lvl1pPr>
          </a:lstStyle>
          <a:p>
            <a:pPr>
              <a:defRPr/>
            </a:pPr>
            <a:r>
              <a:rPr lang="en-US" altLang="zh-TW"/>
              <a:t>NDSLab Copyright@2008</a:t>
            </a:r>
          </a:p>
        </p:txBody>
      </p:sp>
      <p:sp>
        <p:nvSpPr>
          <p:cNvPr id="941062" name="Rectangle 6">
            <a:extLst>
              <a:ext uri="{FF2B5EF4-FFF2-40B4-BE49-F238E27FC236}">
                <a16:creationId xmlns:a16="http://schemas.microsoft.com/office/drawing/2014/main" id="{2B426627-6B95-4D8F-AB29-D5C8D8478D6A}"/>
              </a:ext>
            </a:extLst>
          </p:cNvPr>
          <p:cNvSpPr>
            <a:spLocks noGrp="1" noChangeArrowheads="1"/>
          </p:cNvSpPr>
          <p:nvPr>
            <p:ph type="sldNum" sz="quarter" idx="4"/>
          </p:nvPr>
        </p:nvSpPr>
        <p:spPr bwMode="auto">
          <a:xfrm>
            <a:off x="0" y="64770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2000"/>
            </a:lvl1pPr>
          </a:lstStyle>
          <a:p>
            <a:fld id="{B42BEEA1-ACB8-4C50-9589-14F9647F2465}" type="slidenum">
              <a:rPr lang="en-US" altLang="zh-TW"/>
              <a:pPr/>
              <a:t>‹#›</a:t>
            </a:fld>
            <a:endParaRPr lang="en-US" altLang="zh-TW"/>
          </a:p>
        </p:txBody>
      </p:sp>
      <p:sp>
        <p:nvSpPr>
          <p:cNvPr id="3079" name="Line 7">
            <a:extLst>
              <a:ext uri="{FF2B5EF4-FFF2-40B4-BE49-F238E27FC236}">
                <a16:creationId xmlns:a16="http://schemas.microsoft.com/office/drawing/2014/main" id="{C415BF93-2D49-43B5-85A9-331A2A10EE46}"/>
              </a:ext>
            </a:extLst>
          </p:cNvPr>
          <p:cNvSpPr>
            <a:spLocks noChangeShapeType="1"/>
          </p:cNvSpPr>
          <p:nvPr/>
        </p:nvSpPr>
        <p:spPr bwMode="auto">
          <a:xfrm>
            <a:off x="152400" y="152400"/>
            <a:ext cx="876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80" name="Line 8">
            <a:extLst>
              <a:ext uri="{FF2B5EF4-FFF2-40B4-BE49-F238E27FC236}">
                <a16:creationId xmlns:a16="http://schemas.microsoft.com/office/drawing/2014/main" id="{5794B63C-5323-4F45-AAB9-8EE360B80B69}"/>
              </a:ext>
            </a:extLst>
          </p:cNvPr>
          <p:cNvSpPr>
            <a:spLocks noChangeShapeType="1"/>
          </p:cNvSpPr>
          <p:nvPr/>
        </p:nvSpPr>
        <p:spPr bwMode="auto">
          <a:xfrm>
            <a:off x="152400" y="6400800"/>
            <a:ext cx="876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81" name="Line 9">
            <a:extLst>
              <a:ext uri="{FF2B5EF4-FFF2-40B4-BE49-F238E27FC236}">
                <a16:creationId xmlns:a16="http://schemas.microsoft.com/office/drawing/2014/main" id="{F52C9BD1-2B60-4112-9790-3602B6CF0D12}"/>
              </a:ext>
            </a:extLst>
          </p:cNvPr>
          <p:cNvSpPr>
            <a:spLocks noChangeShapeType="1"/>
          </p:cNvSpPr>
          <p:nvPr/>
        </p:nvSpPr>
        <p:spPr bwMode="auto">
          <a:xfrm>
            <a:off x="152400" y="914400"/>
            <a:ext cx="876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3200">
          <a:solidFill>
            <a:schemeClr val="tx2"/>
          </a:solidFill>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5AD3F076-2CD5-4052-8C04-5F2AB3CEF913}"/>
              </a:ext>
            </a:extLst>
          </p:cNvPr>
          <p:cNvSpPr>
            <a:spLocks noGrp="1" noChangeArrowheads="1"/>
          </p:cNvSpPr>
          <p:nvPr>
            <p:ph type="ctrTitle"/>
          </p:nvPr>
        </p:nvSpPr>
        <p:spPr/>
        <p:txBody>
          <a:bodyPr/>
          <a:lstStyle/>
          <a:p>
            <a:pPr eaLnBrk="1" hangingPunct="1"/>
            <a:r>
              <a:rPr kumimoji="0" lang="en-US" altLang="en-US" b="1"/>
              <a:t>Chapter 6</a:t>
            </a:r>
            <a:br>
              <a:rPr kumimoji="0" lang="en-US" altLang="en-US" b="1"/>
            </a:br>
            <a:br>
              <a:rPr kumimoji="0" lang="en-US" altLang="en-US" b="1"/>
            </a:br>
            <a:r>
              <a:rPr kumimoji="0" lang="en-US" altLang="zh-TW" b="1">
                <a:solidFill>
                  <a:schemeClr val="tx1"/>
                </a:solidFill>
              </a:rPr>
              <a:t>Bandwidth Utilization:</a:t>
            </a:r>
            <a:br>
              <a:rPr kumimoji="0" lang="en-US" altLang="zh-TW" b="1">
                <a:solidFill>
                  <a:schemeClr val="tx1"/>
                </a:solidFill>
              </a:rPr>
            </a:br>
            <a:r>
              <a:rPr kumimoji="0" lang="en-US" altLang="zh-TW" b="1">
                <a:solidFill>
                  <a:schemeClr val="tx1"/>
                </a:solidFill>
              </a:rPr>
              <a:t>Multiplexing and Spreading</a:t>
            </a:r>
            <a:endParaRPr kumimoji="0" lang="zh-TW" altLang="en-US" b="1">
              <a:solidFill>
                <a:schemeClr val="tx1"/>
              </a:solidFill>
            </a:endParaRPr>
          </a:p>
        </p:txBody>
      </p:sp>
      <p:sp>
        <p:nvSpPr>
          <p:cNvPr id="7171" name="Rectangle 6">
            <a:extLst>
              <a:ext uri="{FF2B5EF4-FFF2-40B4-BE49-F238E27FC236}">
                <a16:creationId xmlns:a16="http://schemas.microsoft.com/office/drawing/2014/main" id="{A430A2ED-420B-48C1-ADDB-E63E5BA9CF8A}"/>
              </a:ext>
            </a:extLst>
          </p:cNvPr>
          <p:cNvSpPr>
            <a:spLocks noGrp="1" noChangeArrowheads="1"/>
          </p:cNvSpPr>
          <p:nvPr>
            <p:ph type="subTitle" idx="1"/>
          </p:nvPr>
        </p:nvSpPr>
        <p:spPr>
          <a:xfrm>
            <a:off x="1066800" y="4267200"/>
            <a:ext cx="7086600" cy="1752600"/>
          </a:xfrm>
        </p:spPr>
        <p:txBody>
          <a:bodyPr/>
          <a:lstStyle/>
          <a:p>
            <a:pPr eaLnBrk="1" hangingPunct="1">
              <a:lnSpc>
                <a:spcPct val="90000"/>
              </a:lnSpc>
            </a:pPr>
            <a:r>
              <a:rPr lang="zh-TW" altLang="en-US">
                <a:latin typeface="標楷體" panose="03000509000000000000" pitchFamily="65" charset="-120"/>
              </a:rPr>
              <a:t>長庚大學資訊工程學系 陳仁暉 教授</a:t>
            </a:r>
          </a:p>
          <a:p>
            <a:pPr eaLnBrk="1" hangingPunct="1">
              <a:lnSpc>
                <a:spcPct val="90000"/>
              </a:lnSpc>
            </a:pPr>
            <a:r>
              <a:rPr lang="en-US" altLang="zh-TW" b="1"/>
              <a:t>Tel: (03) 211-8800 Ext: 5990</a:t>
            </a:r>
          </a:p>
          <a:p>
            <a:pPr eaLnBrk="1" hangingPunct="1">
              <a:lnSpc>
                <a:spcPct val="90000"/>
              </a:lnSpc>
            </a:pPr>
            <a:r>
              <a:rPr lang="en-US" altLang="zh-TW" b="1"/>
              <a:t>Email: jhchen@mail.cgu.edu.tw</a:t>
            </a:r>
          </a:p>
          <a:p>
            <a:pPr eaLnBrk="1" hangingPunct="1">
              <a:lnSpc>
                <a:spcPct val="90000"/>
              </a:lnSpc>
            </a:pPr>
            <a:r>
              <a:rPr lang="en-US" altLang="zh-TW" b="1"/>
              <a:t>URL: http://www.csie.cgu.edu.tw/~jhchen</a:t>
            </a:r>
            <a:endParaRPr lang="zh-TW"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頁尾版面配置區 2">
            <a:extLst>
              <a:ext uri="{FF2B5EF4-FFF2-40B4-BE49-F238E27FC236}">
                <a16:creationId xmlns:a16="http://schemas.microsoft.com/office/drawing/2014/main" id="{7E30F234-9799-4FF8-80B7-18409922ACC7}"/>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23555" name="投影片編號版面配置區 3">
            <a:extLst>
              <a:ext uri="{FF2B5EF4-FFF2-40B4-BE49-F238E27FC236}">
                <a16:creationId xmlns:a16="http://schemas.microsoft.com/office/drawing/2014/main" id="{DC79CB2E-CB12-4F6F-A685-FB49EE48F68B}"/>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4FD4324E-AD03-43AD-ABEA-D77DE2F31418}" type="slidenum">
              <a:rPr lang="en-US" altLang="zh-TW" sz="2000"/>
              <a:pPr/>
              <a:t>10</a:t>
            </a:fld>
            <a:endParaRPr lang="en-US" altLang="zh-TW" sz="2000"/>
          </a:p>
        </p:txBody>
      </p:sp>
      <p:sp>
        <p:nvSpPr>
          <p:cNvPr id="23556" name="Text Box 4">
            <a:extLst>
              <a:ext uri="{FF2B5EF4-FFF2-40B4-BE49-F238E27FC236}">
                <a16:creationId xmlns:a16="http://schemas.microsoft.com/office/drawing/2014/main" id="{7BC0F7D0-42B0-48B9-B043-1863A7FD2B53}"/>
              </a:ext>
            </a:extLst>
          </p:cNvPr>
          <p:cNvSpPr txBox="1">
            <a:spLocks noChangeArrowheads="1"/>
          </p:cNvSpPr>
          <p:nvPr/>
        </p:nvSpPr>
        <p:spPr bwMode="auto">
          <a:xfrm>
            <a:off x="152400" y="304800"/>
            <a:ext cx="307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6.4  </a:t>
            </a:r>
            <a:r>
              <a:rPr lang="en-US" altLang="zh-TW" sz="2000" i="1">
                <a:latin typeface="Times New Roman" panose="02020603050405020304" pitchFamily="18" charset="0"/>
              </a:rPr>
              <a:t>FDM process</a:t>
            </a:r>
          </a:p>
        </p:txBody>
      </p:sp>
      <p:pic>
        <p:nvPicPr>
          <p:cNvPr id="23557" name="Picture 6">
            <a:extLst>
              <a:ext uri="{FF2B5EF4-FFF2-40B4-BE49-F238E27FC236}">
                <a16:creationId xmlns:a16="http://schemas.microsoft.com/office/drawing/2014/main" id="{A717A009-7C32-4AE6-AD67-B647495BB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973263"/>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頁尾版面配置區 2">
            <a:extLst>
              <a:ext uri="{FF2B5EF4-FFF2-40B4-BE49-F238E27FC236}">
                <a16:creationId xmlns:a16="http://schemas.microsoft.com/office/drawing/2014/main" id="{84FC0645-B270-4029-B6C9-93B513AC992E}"/>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25603" name="投影片編號版面配置區 3">
            <a:extLst>
              <a:ext uri="{FF2B5EF4-FFF2-40B4-BE49-F238E27FC236}">
                <a16:creationId xmlns:a16="http://schemas.microsoft.com/office/drawing/2014/main" id="{B86BB5B8-9658-44CE-B986-E1E8557C4D8B}"/>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14C19AA-FAC9-4102-985D-1D8E10742000}" type="slidenum">
              <a:rPr lang="en-US" altLang="zh-TW" sz="2000"/>
              <a:pPr/>
              <a:t>11</a:t>
            </a:fld>
            <a:endParaRPr lang="en-US" altLang="zh-TW" sz="2000"/>
          </a:p>
        </p:txBody>
      </p:sp>
      <p:sp>
        <p:nvSpPr>
          <p:cNvPr id="25604" name="Text Box 4">
            <a:extLst>
              <a:ext uri="{FF2B5EF4-FFF2-40B4-BE49-F238E27FC236}">
                <a16:creationId xmlns:a16="http://schemas.microsoft.com/office/drawing/2014/main" id="{7B9629F7-A398-4E95-A24E-25F93ABEBACB}"/>
              </a:ext>
            </a:extLst>
          </p:cNvPr>
          <p:cNvSpPr txBox="1">
            <a:spLocks noChangeArrowheads="1"/>
          </p:cNvSpPr>
          <p:nvPr/>
        </p:nvSpPr>
        <p:spPr bwMode="auto">
          <a:xfrm>
            <a:off x="152400" y="304800"/>
            <a:ext cx="479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6.5  </a:t>
            </a:r>
            <a:r>
              <a:rPr lang="en-US" altLang="zh-TW" sz="2000" i="1">
                <a:latin typeface="Times New Roman" panose="02020603050405020304" pitchFamily="18" charset="0"/>
              </a:rPr>
              <a:t>FDM demultiplexing example</a:t>
            </a:r>
          </a:p>
        </p:txBody>
      </p:sp>
      <p:pic>
        <p:nvPicPr>
          <p:cNvPr id="25605" name="Picture 6">
            <a:extLst>
              <a:ext uri="{FF2B5EF4-FFF2-40B4-BE49-F238E27FC236}">
                <a16:creationId xmlns:a16="http://schemas.microsoft.com/office/drawing/2014/main" id="{7348EA46-1782-4E5A-AA93-ECD1530A7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70075"/>
            <a:ext cx="85566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頁尾版面配置區 2">
            <a:extLst>
              <a:ext uri="{FF2B5EF4-FFF2-40B4-BE49-F238E27FC236}">
                <a16:creationId xmlns:a16="http://schemas.microsoft.com/office/drawing/2014/main" id="{F7F728B7-B730-4582-A996-439B7857D4D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27651" name="投影片編號版面配置區 3">
            <a:extLst>
              <a:ext uri="{FF2B5EF4-FFF2-40B4-BE49-F238E27FC236}">
                <a16:creationId xmlns:a16="http://schemas.microsoft.com/office/drawing/2014/main" id="{98046677-F069-42BB-A768-3BAD2B9753D2}"/>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900C95AA-9B88-40C0-BC42-8B5850BF694F}" type="slidenum">
              <a:rPr lang="en-US" altLang="zh-TW" sz="2000"/>
              <a:pPr/>
              <a:t>12</a:t>
            </a:fld>
            <a:endParaRPr lang="en-US" altLang="zh-TW" sz="2000"/>
          </a:p>
        </p:txBody>
      </p:sp>
      <p:sp>
        <p:nvSpPr>
          <p:cNvPr id="27652" name="Rectangle 10">
            <a:extLst>
              <a:ext uri="{FF2B5EF4-FFF2-40B4-BE49-F238E27FC236}">
                <a16:creationId xmlns:a16="http://schemas.microsoft.com/office/drawing/2014/main" id="{FC9B8450-2472-4B01-AD12-CFD596DBAB2F}"/>
              </a:ext>
            </a:extLst>
          </p:cNvPr>
          <p:cNvSpPr>
            <a:spLocks noChangeArrowheads="1"/>
          </p:cNvSpPr>
          <p:nvPr/>
        </p:nvSpPr>
        <p:spPr bwMode="auto">
          <a:xfrm>
            <a:off x="228600" y="914400"/>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27653" name="Rectangle 11">
            <a:extLst>
              <a:ext uri="{FF2B5EF4-FFF2-40B4-BE49-F238E27FC236}">
                <a16:creationId xmlns:a16="http://schemas.microsoft.com/office/drawing/2014/main" id="{14ED9405-5A3B-42B8-B5C2-21E1F091EF79}"/>
              </a:ext>
            </a:extLst>
          </p:cNvPr>
          <p:cNvSpPr>
            <a:spLocks noChangeArrowheads="1"/>
          </p:cNvSpPr>
          <p:nvPr/>
        </p:nvSpPr>
        <p:spPr bwMode="auto">
          <a:xfrm>
            <a:off x="228600" y="3200400"/>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Solution</a:t>
            </a:r>
          </a:p>
          <a:p>
            <a:r>
              <a:rPr lang="en-US" altLang="zh-TW" sz="2800" i="1">
                <a:latin typeface="Times" panose="02020603050405020304"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p>
        </p:txBody>
      </p:sp>
      <p:sp>
        <p:nvSpPr>
          <p:cNvPr id="27654" name="Rectangle 12">
            <a:extLst>
              <a:ext uri="{FF2B5EF4-FFF2-40B4-BE49-F238E27FC236}">
                <a16:creationId xmlns:a16="http://schemas.microsoft.com/office/drawing/2014/main" id="{B308422F-9A37-45B2-AE19-2C15A21F69C5}"/>
              </a:ext>
            </a:extLst>
          </p:cNvPr>
          <p:cNvSpPr>
            <a:spLocks noChangeArrowheads="1"/>
          </p:cNvSpPr>
          <p:nvPr/>
        </p:nvSpPr>
        <p:spPr bwMode="auto">
          <a:xfrm>
            <a:off x="1524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頁尾版面配置區 2">
            <a:extLst>
              <a:ext uri="{FF2B5EF4-FFF2-40B4-BE49-F238E27FC236}">
                <a16:creationId xmlns:a16="http://schemas.microsoft.com/office/drawing/2014/main" id="{19C0F06A-41E7-434C-B607-B97C2F257B23}"/>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29699" name="投影片編號版面配置區 3">
            <a:extLst>
              <a:ext uri="{FF2B5EF4-FFF2-40B4-BE49-F238E27FC236}">
                <a16:creationId xmlns:a16="http://schemas.microsoft.com/office/drawing/2014/main" id="{C69A1062-2920-4AA0-8EAD-1079090D5350}"/>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B1F9D84C-C163-47B8-B208-BAD4C1074618}" type="slidenum">
              <a:rPr lang="en-US" altLang="zh-TW" sz="2000"/>
              <a:pPr/>
              <a:t>13</a:t>
            </a:fld>
            <a:endParaRPr lang="en-US" altLang="zh-TW" sz="2000"/>
          </a:p>
        </p:txBody>
      </p:sp>
      <p:sp>
        <p:nvSpPr>
          <p:cNvPr id="29700" name="Text Box 4">
            <a:extLst>
              <a:ext uri="{FF2B5EF4-FFF2-40B4-BE49-F238E27FC236}">
                <a16:creationId xmlns:a16="http://schemas.microsoft.com/office/drawing/2014/main" id="{FC2A01EB-DFA8-4C3E-8DC7-5CED792359F1}"/>
              </a:ext>
            </a:extLst>
          </p:cNvPr>
          <p:cNvSpPr txBox="1">
            <a:spLocks noChangeArrowheads="1"/>
          </p:cNvSpPr>
          <p:nvPr/>
        </p:nvSpPr>
        <p:spPr bwMode="auto">
          <a:xfrm>
            <a:off x="228600" y="3048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6.6  </a:t>
            </a:r>
            <a:r>
              <a:rPr lang="en-US" altLang="zh-TW" sz="2000" i="1">
                <a:latin typeface="Times New Roman" panose="02020603050405020304" pitchFamily="18" charset="0"/>
              </a:rPr>
              <a:t>Example 6.1</a:t>
            </a:r>
          </a:p>
        </p:txBody>
      </p:sp>
      <p:pic>
        <p:nvPicPr>
          <p:cNvPr id="29701" name="Picture 6">
            <a:extLst>
              <a:ext uri="{FF2B5EF4-FFF2-40B4-BE49-F238E27FC236}">
                <a16:creationId xmlns:a16="http://schemas.microsoft.com/office/drawing/2014/main" id="{8B306ECB-FCA8-4DE2-B921-D7954D62C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8153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頁尾版面配置區 2">
            <a:extLst>
              <a:ext uri="{FF2B5EF4-FFF2-40B4-BE49-F238E27FC236}">
                <a16:creationId xmlns:a16="http://schemas.microsoft.com/office/drawing/2014/main" id="{41293D59-AAB5-4DAE-BBFE-59C2523FACA9}"/>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31747" name="投影片編號版面配置區 3">
            <a:extLst>
              <a:ext uri="{FF2B5EF4-FFF2-40B4-BE49-F238E27FC236}">
                <a16:creationId xmlns:a16="http://schemas.microsoft.com/office/drawing/2014/main" id="{A0575B4F-4AEC-480E-BCF5-276AA82C3F7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5AD4115A-4AAF-48A5-BF49-0E77938AFA23}" type="slidenum">
              <a:rPr lang="en-US" altLang="zh-TW" sz="2000"/>
              <a:pPr/>
              <a:t>14</a:t>
            </a:fld>
            <a:endParaRPr lang="en-US" altLang="zh-TW" sz="2000"/>
          </a:p>
        </p:txBody>
      </p:sp>
      <p:sp>
        <p:nvSpPr>
          <p:cNvPr id="31748" name="Rectangle 10">
            <a:extLst>
              <a:ext uri="{FF2B5EF4-FFF2-40B4-BE49-F238E27FC236}">
                <a16:creationId xmlns:a16="http://schemas.microsoft.com/office/drawing/2014/main" id="{6C1D9629-4314-471D-AE40-DF06A5F39457}"/>
              </a:ext>
            </a:extLst>
          </p:cNvPr>
          <p:cNvSpPr>
            <a:spLocks noChangeArrowheads="1"/>
          </p:cNvSpPr>
          <p:nvPr/>
        </p:nvSpPr>
        <p:spPr bwMode="auto">
          <a:xfrm>
            <a:off x="228600" y="14478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Five channels, each with a 100-kHz bandwidth, are to be multiplexed together. What is the minimum bandwidth of the link if there is a need for a guard band of 10 kHz between the channels to prevent interference?</a:t>
            </a:r>
          </a:p>
        </p:txBody>
      </p:sp>
      <p:sp>
        <p:nvSpPr>
          <p:cNvPr id="31749" name="Rectangle 11">
            <a:extLst>
              <a:ext uri="{FF2B5EF4-FFF2-40B4-BE49-F238E27FC236}">
                <a16:creationId xmlns:a16="http://schemas.microsoft.com/office/drawing/2014/main" id="{36181878-9D17-4861-BAA3-27D013587EE6}"/>
              </a:ext>
            </a:extLst>
          </p:cNvPr>
          <p:cNvSpPr>
            <a:spLocks noChangeArrowheads="1"/>
          </p:cNvSpPr>
          <p:nvPr/>
        </p:nvSpPr>
        <p:spPr bwMode="auto">
          <a:xfrm>
            <a:off x="228600" y="3838575"/>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For five channels, we need at least four guard bands. This means that the required bandwidth is at least </a:t>
            </a:r>
          </a:p>
          <a:p>
            <a:pPr algn="ctr"/>
            <a:r>
              <a:rPr lang="en-US" altLang="zh-TW" sz="2800" i="1">
                <a:solidFill>
                  <a:schemeClr val="hlink"/>
                </a:solidFill>
                <a:latin typeface="Times" panose="02020603050405020304" pitchFamily="18" charset="0"/>
              </a:rPr>
              <a:t>5 × 100 + 4 × 10 = 540 kHz,</a:t>
            </a:r>
            <a:r>
              <a:rPr lang="en-US" altLang="zh-TW" sz="2800" i="1">
                <a:latin typeface="Times" panose="02020603050405020304" pitchFamily="18" charset="0"/>
              </a:rPr>
              <a:t> </a:t>
            </a:r>
          </a:p>
          <a:p>
            <a:pPr algn="just"/>
            <a:r>
              <a:rPr lang="en-US" altLang="zh-TW" sz="2800" i="1">
                <a:latin typeface="Times" panose="02020603050405020304" pitchFamily="18" charset="0"/>
              </a:rPr>
              <a:t>as shown in Figure 6.7.</a:t>
            </a:r>
          </a:p>
        </p:txBody>
      </p:sp>
      <p:sp>
        <p:nvSpPr>
          <p:cNvPr id="31750" name="Rectangle 12">
            <a:extLst>
              <a:ext uri="{FF2B5EF4-FFF2-40B4-BE49-F238E27FC236}">
                <a16:creationId xmlns:a16="http://schemas.microsoft.com/office/drawing/2014/main" id="{268069DD-7590-4B9E-8DFA-BCCC3F86D595}"/>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頁尾版面配置區 2">
            <a:extLst>
              <a:ext uri="{FF2B5EF4-FFF2-40B4-BE49-F238E27FC236}">
                <a16:creationId xmlns:a16="http://schemas.microsoft.com/office/drawing/2014/main" id="{BA6B3354-F65C-45A6-9423-91E48FCA88BA}"/>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33795" name="投影片編號版面配置區 3">
            <a:extLst>
              <a:ext uri="{FF2B5EF4-FFF2-40B4-BE49-F238E27FC236}">
                <a16:creationId xmlns:a16="http://schemas.microsoft.com/office/drawing/2014/main" id="{2A74D848-9582-46BD-AA0D-FA0F79741834}"/>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EB44A79-74A4-4F28-9192-FA0D58C5ED22}" type="slidenum">
              <a:rPr lang="en-US" altLang="zh-TW" sz="2000"/>
              <a:pPr/>
              <a:t>15</a:t>
            </a:fld>
            <a:endParaRPr lang="en-US" altLang="zh-TW" sz="2000"/>
          </a:p>
        </p:txBody>
      </p:sp>
      <p:sp>
        <p:nvSpPr>
          <p:cNvPr id="33796" name="Text Box 4">
            <a:extLst>
              <a:ext uri="{FF2B5EF4-FFF2-40B4-BE49-F238E27FC236}">
                <a16:creationId xmlns:a16="http://schemas.microsoft.com/office/drawing/2014/main" id="{512C1681-4E03-4F78-B379-3A2A454B00CD}"/>
              </a:ext>
            </a:extLst>
          </p:cNvPr>
          <p:cNvSpPr txBox="1">
            <a:spLocks noChangeArrowheads="1"/>
          </p:cNvSpPr>
          <p:nvPr/>
        </p:nvSpPr>
        <p:spPr bwMode="auto">
          <a:xfrm>
            <a:off x="152400" y="3048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6.7  </a:t>
            </a:r>
            <a:r>
              <a:rPr lang="en-US" altLang="zh-TW" sz="2000" i="1">
                <a:latin typeface="Times New Roman" panose="02020603050405020304" pitchFamily="18" charset="0"/>
              </a:rPr>
              <a:t>Example 6.2</a:t>
            </a:r>
          </a:p>
        </p:txBody>
      </p:sp>
      <p:pic>
        <p:nvPicPr>
          <p:cNvPr id="33797" name="Picture 6">
            <a:extLst>
              <a:ext uri="{FF2B5EF4-FFF2-40B4-BE49-F238E27FC236}">
                <a16:creationId xmlns:a16="http://schemas.microsoft.com/office/drawing/2014/main" id="{8D3412F1-F782-4132-A561-A8CA1E6C4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14613"/>
            <a:ext cx="769620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頁尾版面配置區 2">
            <a:extLst>
              <a:ext uri="{FF2B5EF4-FFF2-40B4-BE49-F238E27FC236}">
                <a16:creationId xmlns:a16="http://schemas.microsoft.com/office/drawing/2014/main" id="{880C8117-434A-4E2C-9654-BD375301AEB6}"/>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35843" name="投影片編號版面配置區 3">
            <a:extLst>
              <a:ext uri="{FF2B5EF4-FFF2-40B4-BE49-F238E27FC236}">
                <a16:creationId xmlns:a16="http://schemas.microsoft.com/office/drawing/2014/main" id="{82F0D11C-BC84-4DEE-9368-D0226EBF0108}"/>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730FB5C6-5794-4E5B-AD15-C18EBA60A5D6}" type="slidenum">
              <a:rPr lang="en-US" altLang="zh-TW" sz="2000"/>
              <a:pPr/>
              <a:t>16</a:t>
            </a:fld>
            <a:endParaRPr lang="en-US" altLang="zh-TW" sz="2000"/>
          </a:p>
        </p:txBody>
      </p:sp>
      <p:sp>
        <p:nvSpPr>
          <p:cNvPr id="35844" name="Rectangle 10">
            <a:extLst>
              <a:ext uri="{FF2B5EF4-FFF2-40B4-BE49-F238E27FC236}">
                <a16:creationId xmlns:a16="http://schemas.microsoft.com/office/drawing/2014/main" id="{05E56754-2FCD-4F7E-8FFB-CB53DD59215E}"/>
              </a:ext>
            </a:extLst>
          </p:cNvPr>
          <p:cNvSpPr>
            <a:spLocks noChangeArrowheads="1"/>
          </p:cNvSpPr>
          <p:nvPr/>
        </p:nvSpPr>
        <p:spPr bwMode="auto">
          <a:xfrm>
            <a:off x="2286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Four data channels (digital), each transmitting at 1 Mbps, use a satellite channel of 1 MHz. Design an appropriate configuration, using FDM.</a:t>
            </a:r>
          </a:p>
        </p:txBody>
      </p:sp>
      <p:sp>
        <p:nvSpPr>
          <p:cNvPr id="35845" name="Rectangle 11">
            <a:extLst>
              <a:ext uri="{FF2B5EF4-FFF2-40B4-BE49-F238E27FC236}">
                <a16:creationId xmlns:a16="http://schemas.microsoft.com/office/drawing/2014/main" id="{B5CF1D99-FF46-40BB-BECB-62699671C63D}"/>
              </a:ext>
            </a:extLst>
          </p:cNvPr>
          <p:cNvSpPr>
            <a:spLocks noChangeArrowheads="1"/>
          </p:cNvSpPr>
          <p:nvPr/>
        </p:nvSpPr>
        <p:spPr bwMode="auto">
          <a:xfrm>
            <a:off x="228600" y="3411538"/>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New Roman" panose="02020603050405020304" pitchFamily="18" charset="0"/>
              </a:rPr>
              <a:t>The satellite channel is analog. We divide it into four channels, each channel having a  250-kHz bandwidth. Each digital channel of 1 Mbps is modulated such that each 4 bits is modulated to 1 Hz. One solution is 16-QAM modulation. Figure 6.8 shows one possible configuration.</a:t>
            </a:r>
          </a:p>
        </p:txBody>
      </p:sp>
      <p:sp>
        <p:nvSpPr>
          <p:cNvPr id="35846" name="Rectangle 12">
            <a:extLst>
              <a:ext uri="{FF2B5EF4-FFF2-40B4-BE49-F238E27FC236}">
                <a16:creationId xmlns:a16="http://schemas.microsoft.com/office/drawing/2014/main" id="{C64404A4-4351-4333-829A-A2465D378CBC}"/>
              </a:ext>
            </a:extLst>
          </p:cNvPr>
          <p:cNvSpPr>
            <a:spLocks noChangeArrowheads="1"/>
          </p:cNvSpPr>
          <p:nvPr/>
        </p:nvSpPr>
        <p:spPr bwMode="auto">
          <a:xfrm>
            <a:off x="1524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頁尾版面配置區 2">
            <a:extLst>
              <a:ext uri="{FF2B5EF4-FFF2-40B4-BE49-F238E27FC236}">
                <a16:creationId xmlns:a16="http://schemas.microsoft.com/office/drawing/2014/main" id="{51599E21-AE00-45EB-9D78-13F6121308D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37891" name="投影片編號版面配置區 3">
            <a:extLst>
              <a:ext uri="{FF2B5EF4-FFF2-40B4-BE49-F238E27FC236}">
                <a16:creationId xmlns:a16="http://schemas.microsoft.com/office/drawing/2014/main" id="{1FC6A478-1FC1-473C-B94C-16865099DE1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BDDCDDE9-65DE-496F-BF2B-E5914B6EE0AD}" type="slidenum">
              <a:rPr lang="en-US" altLang="zh-TW" sz="2000"/>
              <a:pPr/>
              <a:t>17</a:t>
            </a:fld>
            <a:endParaRPr lang="en-US" altLang="zh-TW" sz="2000"/>
          </a:p>
        </p:txBody>
      </p:sp>
      <p:sp>
        <p:nvSpPr>
          <p:cNvPr id="37892" name="Text Box 4">
            <a:extLst>
              <a:ext uri="{FF2B5EF4-FFF2-40B4-BE49-F238E27FC236}">
                <a16:creationId xmlns:a16="http://schemas.microsoft.com/office/drawing/2014/main" id="{412C6732-3D2C-4117-A2C5-8308401461CE}"/>
              </a:ext>
            </a:extLst>
          </p:cNvPr>
          <p:cNvSpPr txBox="1">
            <a:spLocks noChangeArrowheads="1"/>
          </p:cNvSpPr>
          <p:nvPr/>
        </p:nvSpPr>
        <p:spPr bwMode="auto">
          <a:xfrm>
            <a:off x="152400" y="3048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6.8  </a:t>
            </a:r>
            <a:r>
              <a:rPr lang="en-US" altLang="zh-TW" sz="2000" i="1">
                <a:latin typeface="Times New Roman" panose="02020603050405020304" pitchFamily="18" charset="0"/>
              </a:rPr>
              <a:t>Example 6.3</a:t>
            </a:r>
          </a:p>
        </p:txBody>
      </p:sp>
      <p:pic>
        <p:nvPicPr>
          <p:cNvPr id="37893" name="Picture 6">
            <a:extLst>
              <a:ext uri="{FF2B5EF4-FFF2-40B4-BE49-F238E27FC236}">
                <a16:creationId xmlns:a16="http://schemas.microsoft.com/office/drawing/2014/main" id="{824E22D7-67ED-4673-B13B-1F0F52734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2120900"/>
            <a:ext cx="689292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頁尾版面配置區 2">
            <a:extLst>
              <a:ext uri="{FF2B5EF4-FFF2-40B4-BE49-F238E27FC236}">
                <a16:creationId xmlns:a16="http://schemas.microsoft.com/office/drawing/2014/main" id="{FBF32B22-41CF-4479-B4A4-D6A66255CA1C}"/>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39939" name="投影片編號版面配置區 3">
            <a:extLst>
              <a:ext uri="{FF2B5EF4-FFF2-40B4-BE49-F238E27FC236}">
                <a16:creationId xmlns:a16="http://schemas.microsoft.com/office/drawing/2014/main" id="{0F0A3A06-D73F-4685-A0AD-5C35DAB2146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8FE64ED9-AAA6-4B03-977F-8E9107A02225}" type="slidenum">
              <a:rPr lang="en-US" altLang="zh-TW" sz="2000"/>
              <a:pPr/>
              <a:t>18</a:t>
            </a:fld>
            <a:endParaRPr lang="en-US" altLang="zh-TW" sz="2000"/>
          </a:p>
        </p:txBody>
      </p:sp>
      <p:sp>
        <p:nvSpPr>
          <p:cNvPr id="39940" name="Text Box 4">
            <a:extLst>
              <a:ext uri="{FF2B5EF4-FFF2-40B4-BE49-F238E27FC236}">
                <a16:creationId xmlns:a16="http://schemas.microsoft.com/office/drawing/2014/main" id="{D3067867-3E9C-4E50-B62C-5ECD54E15CA8}"/>
              </a:ext>
            </a:extLst>
          </p:cNvPr>
          <p:cNvSpPr txBox="1">
            <a:spLocks noChangeArrowheads="1"/>
          </p:cNvSpPr>
          <p:nvPr/>
        </p:nvSpPr>
        <p:spPr bwMode="auto">
          <a:xfrm>
            <a:off x="152400" y="304800"/>
            <a:ext cx="349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6.9  </a:t>
            </a:r>
            <a:r>
              <a:rPr lang="en-US" altLang="zh-TW" sz="2000" i="1">
                <a:latin typeface="Times New Roman" panose="02020603050405020304" pitchFamily="18" charset="0"/>
              </a:rPr>
              <a:t>Analog hierarchy</a:t>
            </a:r>
          </a:p>
        </p:txBody>
      </p:sp>
      <p:pic>
        <p:nvPicPr>
          <p:cNvPr id="39941" name="Picture 6">
            <a:extLst>
              <a:ext uri="{FF2B5EF4-FFF2-40B4-BE49-F238E27FC236}">
                <a16:creationId xmlns:a16="http://schemas.microsoft.com/office/drawing/2014/main" id="{E91B1CCB-78CE-417F-A5AA-EABC550A1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66900"/>
            <a:ext cx="827246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頁尾版面配置區 2">
            <a:extLst>
              <a:ext uri="{FF2B5EF4-FFF2-40B4-BE49-F238E27FC236}">
                <a16:creationId xmlns:a16="http://schemas.microsoft.com/office/drawing/2014/main" id="{A925DFE9-28C3-485E-8893-B0A8CB84DCB9}"/>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41987" name="投影片編號版面配置區 3">
            <a:extLst>
              <a:ext uri="{FF2B5EF4-FFF2-40B4-BE49-F238E27FC236}">
                <a16:creationId xmlns:a16="http://schemas.microsoft.com/office/drawing/2014/main" id="{1FDEEA0D-DE62-40A6-8378-41D252206C44}"/>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FA13FA3-A242-42F7-86AF-258EBDCFCC22}" type="slidenum">
              <a:rPr lang="en-US" altLang="zh-TW" sz="2000"/>
              <a:pPr/>
              <a:t>19</a:t>
            </a:fld>
            <a:endParaRPr lang="en-US" altLang="zh-TW" sz="2000"/>
          </a:p>
        </p:txBody>
      </p:sp>
      <p:sp>
        <p:nvSpPr>
          <p:cNvPr id="41988" name="Rectangle 9">
            <a:extLst>
              <a:ext uri="{FF2B5EF4-FFF2-40B4-BE49-F238E27FC236}">
                <a16:creationId xmlns:a16="http://schemas.microsoft.com/office/drawing/2014/main" id="{3F2A8176-ADAB-4650-B32F-B944A8074F72}"/>
              </a:ext>
            </a:extLst>
          </p:cNvPr>
          <p:cNvSpPr>
            <a:spLocks noChangeArrowheads="1"/>
          </p:cNvSpPr>
          <p:nvPr/>
        </p:nvSpPr>
        <p:spPr bwMode="auto">
          <a:xfrm>
            <a:off x="228600" y="990600"/>
            <a:ext cx="84582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The Advanced Mobile Phone System (AMPS) uses two bands. The first band of 824 to 849 MHz is used for sending, and 869 to 894 MHz is used for receiving. Each user has a bandwidth of 30 kHz in each direction. How many people can use their cellular phones simultaneously?</a:t>
            </a:r>
          </a:p>
        </p:txBody>
      </p:sp>
      <p:sp>
        <p:nvSpPr>
          <p:cNvPr id="41989" name="Rectangle 10">
            <a:extLst>
              <a:ext uri="{FF2B5EF4-FFF2-40B4-BE49-F238E27FC236}">
                <a16:creationId xmlns:a16="http://schemas.microsoft.com/office/drawing/2014/main" id="{4D178840-93A5-4FA4-98B1-5E14561B261E}"/>
              </a:ext>
            </a:extLst>
          </p:cNvPr>
          <p:cNvSpPr>
            <a:spLocks noChangeArrowheads="1"/>
          </p:cNvSpPr>
          <p:nvPr/>
        </p:nvSpPr>
        <p:spPr bwMode="auto">
          <a:xfrm>
            <a:off x="228600" y="37338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Each band is 25 MHz. If we divide 25 MHz by 30 kHz, we get 833.33. In reality, the band is divided into 832 channels. Of these, 42 channels are used for control, which means only 790 channels are available for cellular phone users. </a:t>
            </a:r>
          </a:p>
        </p:txBody>
      </p:sp>
      <p:sp>
        <p:nvSpPr>
          <p:cNvPr id="41990" name="Rectangle 11">
            <a:extLst>
              <a:ext uri="{FF2B5EF4-FFF2-40B4-BE49-F238E27FC236}">
                <a16:creationId xmlns:a16="http://schemas.microsoft.com/office/drawing/2014/main" id="{AD43D589-FD69-4DFC-A8CE-F1044F633C20}"/>
              </a:ext>
            </a:extLst>
          </p:cNvPr>
          <p:cNvSpPr>
            <a:spLocks noChangeArrowheads="1"/>
          </p:cNvSpPr>
          <p:nvPr/>
        </p:nvSpPr>
        <p:spPr bwMode="auto">
          <a:xfrm>
            <a:off x="1524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頁尾版面配置區 2">
            <a:extLst>
              <a:ext uri="{FF2B5EF4-FFF2-40B4-BE49-F238E27FC236}">
                <a16:creationId xmlns:a16="http://schemas.microsoft.com/office/drawing/2014/main" id="{802DFB3A-0F62-40F1-B0C9-7AC943E82B7B}"/>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9219" name="投影片編號版面配置區 3">
            <a:extLst>
              <a:ext uri="{FF2B5EF4-FFF2-40B4-BE49-F238E27FC236}">
                <a16:creationId xmlns:a16="http://schemas.microsoft.com/office/drawing/2014/main" id="{0650EEBD-4521-4AF9-B2A1-3B5F7CEAB852}"/>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EFD3CB2-B052-4B59-B22E-78B1A5602603}" type="slidenum">
              <a:rPr lang="en-US" altLang="zh-TW" sz="2000"/>
              <a:pPr/>
              <a:t>2</a:t>
            </a:fld>
            <a:endParaRPr lang="en-US" altLang="zh-TW" sz="2000"/>
          </a:p>
        </p:txBody>
      </p:sp>
      <p:sp>
        <p:nvSpPr>
          <p:cNvPr id="9220" name="Line 9">
            <a:extLst>
              <a:ext uri="{FF2B5EF4-FFF2-40B4-BE49-F238E27FC236}">
                <a16:creationId xmlns:a16="http://schemas.microsoft.com/office/drawing/2014/main" id="{ED0E89EB-2BD1-48BA-9B9E-8DA7F4F5637E}"/>
              </a:ext>
            </a:extLst>
          </p:cNvPr>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21" name="Line 10">
            <a:extLst>
              <a:ext uri="{FF2B5EF4-FFF2-40B4-BE49-F238E27FC236}">
                <a16:creationId xmlns:a16="http://schemas.microsoft.com/office/drawing/2014/main" id="{2C47CE9D-ABDC-4050-8E67-412103EDE506}"/>
              </a:ext>
            </a:extLst>
          </p:cNvPr>
          <p:cNvSpPr>
            <a:spLocks noChangeShapeType="1"/>
          </p:cNvSpPr>
          <p:nvPr/>
        </p:nvSpPr>
        <p:spPr bwMode="auto">
          <a:xfrm>
            <a:off x="458788" y="571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22" name="Rectangle 11">
            <a:extLst>
              <a:ext uri="{FF2B5EF4-FFF2-40B4-BE49-F238E27FC236}">
                <a16:creationId xmlns:a16="http://schemas.microsoft.com/office/drawing/2014/main" id="{AF2821A8-76DC-40D0-9347-18AEABDC28AB}"/>
              </a:ext>
            </a:extLst>
          </p:cNvPr>
          <p:cNvSpPr>
            <a:spLocks noChangeArrowheads="1"/>
          </p:cNvSpPr>
          <p:nvPr/>
        </p:nvSpPr>
        <p:spPr bwMode="auto">
          <a:xfrm>
            <a:off x="495300" y="20732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a:r>
              <a:rPr lang="en-US" altLang="zh-TW"/>
              <a:t>Bandwidth utilization is the wise use of </a:t>
            </a:r>
            <a:br>
              <a:rPr lang="en-US" altLang="zh-TW"/>
            </a:br>
            <a:r>
              <a:rPr lang="en-US" altLang="zh-TW"/>
              <a:t>available bandwidth to achieve </a:t>
            </a:r>
            <a:br>
              <a:rPr lang="en-US" altLang="zh-TW"/>
            </a:br>
            <a:r>
              <a:rPr lang="en-US" altLang="zh-TW"/>
              <a:t>specific goals.</a:t>
            </a:r>
            <a:br>
              <a:rPr lang="en-US" altLang="zh-TW"/>
            </a:br>
            <a:endParaRPr lang="en-US" altLang="zh-TW"/>
          </a:p>
          <a:p>
            <a:pPr algn="ctr"/>
            <a:r>
              <a:rPr lang="en-US" altLang="zh-TW"/>
              <a:t>Efficiency can be achieved by multiplexing; privacy and anti-jamming can be achieved by spreading.</a:t>
            </a:r>
          </a:p>
        </p:txBody>
      </p:sp>
      <p:grpSp>
        <p:nvGrpSpPr>
          <p:cNvPr id="9223" name="Group 12">
            <a:extLst>
              <a:ext uri="{FF2B5EF4-FFF2-40B4-BE49-F238E27FC236}">
                <a16:creationId xmlns:a16="http://schemas.microsoft.com/office/drawing/2014/main" id="{4A5F4E61-5F6C-4605-94A0-E98EEB36B065}"/>
              </a:ext>
            </a:extLst>
          </p:cNvPr>
          <p:cNvGrpSpPr>
            <a:grpSpLocks/>
          </p:cNvGrpSpPr>
          <p:nvPr/>
        </p:nvGrpSpPr>
        <p:grpSpPr bwMode="auto">
          <a:xfrm>
            <a:off x="457200" y="1371600"/>
            <a:ext cx="1143000" cy="566738"/>
            <a:chOff x="1200" y="1248"/>
            <a:chExt cx="720" cy="357"/>
          </a:xfrm>
        </p:grpSpPr>
        <p:pic>
          <p:nvPicPr>
            <p:cNvPr id="9224" name="Picture 13">
              <a:extLst>
                <a:ext uri="{FF2B5EF4-FFF2-40B4-BE49-F238E27FC236}">
                  <a16:creationId xmlns:a16="http://schemas.microsoft.com/office/drawing/2014/main" id="{D1791991-80E4-443B-9AF5-B61AE49B8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5" name="Text Box 14">
              <a:extLst>
                <a:ext uri="{FF2B5EF4-FFF2-40B4-BE49-F238E27FC236}">
                  <a16:creationId xmlns:a16="http://schemas.microsoft.com/office/drawing/2014/main" id="{F3B49FDB-B3FD-4C4B-8255-A9D97555A7F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Note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頁尾版面配置區 2">
            <a:extLst>
              <a:ext uri="{FF2B5EF4-FFF2-40B4-BE49-F238E27FC236}">
                <a16:creationId xmlns:a16="http://schemas.microsoft.com/office/drawing/2014/main" id="{CE47CBF5-B75A-47CA-A9B5-A8BDB2FB223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44035" name="投影片編號版面配置區 3">
            <a:extLst>
              <a:ext uri="{FF2B5EF4-FFF2-40B4-BE49-F238E27FC236}">
                <a16:creationId xmlns:a16="http://schemas.microsoft.com/office/drawing/2014/main" id="{31194E2F-6BD5-4B16-AAF4-58BF43C91895}"/>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A292B663-4726-4F4B-8998-32681EDF0BF8}" type="slidenum">
              <a:rPr lang="en-US" altLang="zh-TW" sz="2000"/>
              <a:pPr/>
              <a:t>20</a:t>
            </a:fld>
            <a:endParaRPr lang="en-US" altLang="zh-TW" sz="2000"/>
          </a:p>
        </p:txBody>
      </p:sp>
      <p:sp>
        <p:nvSpPr>
          <p:cNvPr id="44036" name="Text Box 4">
            <a:extLst>
              <a:ext uri="{FF2B5EF4-FFF2-40B4-BE49-F238E27FC236}">
                <a16:creationId xmlns:a16="http://schemas.microsoft.com/office/drawing/2014/main" id="{D3DFA8E1-3F2E-4065-A140-240BC5D87138}"/>
              </a:ext>
            </a:extLst>
          </p:cNvPr>
          <p:cNvSpPr txBox="1">
            <a:spLocks noChangeArrowheads="1"/>
          </p:cNvSpPr>
          <p:nvPr/>
        </p:nvSpPr>
        <p:spPr bwMode="auto">
          <a:xfrm>
            <a:off x="152400" y="3048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6.10  </a:t>
            </a:r>
            <a:r>
              <a:rPr lang="en-US" altLang="zh-TW" sz="2000" i="1">
                <a:latin typeface="Times New Roman" panose="02020603050405020304" pitchFamily="18" charset="0"/>
              </a:rPr>
              <a:t>Wavelength-division multiplexing</a:t>
            </a:r>
          </a:p>
        </p:txBody>
      </p:sp>
      <p:pic>
        <p:nvPicPr>
          <p:cNvPr id="44037" name="Picture 6">
            <a:extLst>
              <a:ext uri="{FF2B5EF4-FFF2-40B4-BE49-F238E27FC236}">
                <a16:creationId xmlns:a16="http://schemas.microsoft.com/office/drawing/2014/main" id="{E5943EF2-5FBD-48BD-8B09-399CAED5E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670175"/>
            <a:ext cx="80168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頁尾版面配置區 2">
            <a:extLst>
              <a:ext uri="{FF2B5EF4-FFF2-40B4-BE49-F238E27FC236}">
                <a16:creationId xmlns:a16="http://schemas.microsoft.com/office/drawing/2014/main" id="{B9870F18-A995-4DA4-9C73-1C209C4304E7}"/>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46083" name="投影片編號版面配置區 3">
            <a:extLst>
              <a:ext uri="{FF2B5EF4-FFF2-40B4-BE49-F238E27FC236}">
                <a16:creationId xmlns:a16="http://schemas.microsoft.com/office/drawing/2014/main" id="{F1D69982-78B5-4585-8E31-228ADE5964FD}"/>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7F6AC85B-FA82-4094-8CA4-7195B161B61F}" type="slidenum">
              <a:rPr lang="en-US" altLang="zh-TW" sz="2000"/>
              <a:pPr/>
              <a:t>21</a:t>
            </a:fld>
            <a:endParaRPr lang="en-US" altLang="zh-TW" sz="2000"/>
          </a:p>
        </p:txBody>
      </p:sp>
      <p:sp>
        <p:nvSpPr>
          <p:cNvPr id="46084" name="Line 9">
            <a:extLst>
              <a:ext uri="{FF2B5EF4-FFF2-40B4-BE49-F238E27FC236}">
                <a16:creationId xmlns:a16="http://schemas.microsoft.com/office/drawing/2014/main" id="{DA4404AF-2CCF-49BC-B5AE-11A52354CEEF}"/>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6085" name="Line 10">
            <a:extLst>
              <a:ext uri="{FF2B5EF4-FFF2-40B4-BE49-F238E27FC236}">
                <a16:creationId xmlns:a16="http://schemas.microsoft.com/office/drawing/2014/main" id="{B5F674E2-AF0F-4638-A247-5E6B2F090065}"/>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6086" name="Rectangle 11">
            <a:extLst>
              <a:ext uri="{FF2B5EF4-FFF2-40B4-BE49-F238E27FC236}">
                <a16:creationId xmlns:a16="http://schemas.microsoft.com/office/drawing/2014/main" id="{9A2F0FEF-238B-461F-B192-2BF359192A24}"/>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a:r>
              <a:rPr lang="en-US" altLang="zh-TW"/>
              <a:t>WDM is an analog multiplexing technique to combine optical signals.</a:t>
            </a:r>
          </a:p>
        </p:txBody>
      </p:sp>
      <p:grpSp>
        <p:nvGrpSpPr>
          <p:cNvPr id="46087" name="Group 12">
            <a:extLst>
              <a:ext uri="{FF2B5EF4-FFF2-40B4-BE49-F238E27FC236}">
                <a16:creationId xmlns:a16="http://schemas.microsoft.com/office/drawing/2014/main" id="{3240022F-CD03-4C99-93CB-BF9D2DE05E80}"/>
              </a:ext>
            </a:extLst>
          </p:cNvPr>
          <p:cNvGrpSpPr>
            <a:grpSpLocks/>
          </p:cNvGrpSpPr>
          <p:nvPr/>
        </p:nvGrpSpPr>
        <p:grpSpPr bwMode="auto">
          <a:xfrm>
            <a:off x="457200" y="2252663"/>
            <a:ext cx="1143000" cy="566737"/>
            <a:chOff x="1200" y="1248"/>
            <a:chExt cx="720" cy="357"/>
          </a:xfrm>
        </p:grpSpPr>
        <p:pic>
          <p:nvPicPr>
            <p:cNvPr id="46088" name="Picture 13">
              <a:extLst>
                <a:ext uri="{FF2B5EF4-FFF2-40B4-BE49-F238E27FC236}">
                  <a16:creationId xmlns:a16="http://schemas.microsoft.com/office/drawing/2014/main" id="{B9EB90C2-6E78-4E4D-8B4E-98A4BE557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9" name="Text Box 14">
              <a:extLst>
                <a:ext uri="{FF2B5EF4-FFF2-40B4-BE49-F238E27FC236}">
                  <a16:creationId xmlns:a16="http://schemas.microsoft.com/office/drawing/2014/main" id="{36C2FC30-91BA-46DB-A755-27EFBB7D8FB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頁尾版面配置區 2">
            <a:extLst>
              <a:ext uri="{FF2B5EF4-FFF2-40B4-BE49-F238E27FC236}">
                <a16:creationId xmlns:a16="http://schemas.microsoft.com/office/drawing/2014/main" id="{64B254E8-7CF3-4A48-B28E-317C52B2F281}"/>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48131" name="投影片編號版面配置區 3">
            <a:extLst>
              <a:ext uri="{FF2B5EF4-FFF2-40B4-BE49-F238E27FC236}">
                <a16:creationId xmlns:a16="http://schemas.microsoft.com/office/drawing/2014/main" id="{169BA04B-C488-4B3F-BFD9-22A5332ECC6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4FD6CDDA-AA4C-44D1-8783-50963D10D6E4}" type="slidenum">
              <a:rPr lang="en-US" altLang="zh-TW" sz="2000"/>
              <a:pPr/>
              <a:t>22</a:t>
            </a:fld>
            <a:endParaRPr lang="en-US" altLang="zh-TW" sz="2000"/>
          </a:p>
        </p:txBody>
      </p:sp>
      <p:sp>
        <p:nvSpPr>
          <p:cNvPr id="48132" name="Text Box 4">
            <a:extLst>
              <a:ext uri="{FF2B5EF4-FFF2-40B4-BE49-F238E27FC236}">
                <a16:creationId xmlns:a16="http://schemas.microsoft.com/office/drawing/2014/main" id="{8DC85906-6D80-4D91-A792-7D88B942B042}"/>
              </a:ext>
            </a:extLst>
          </p:cNvPr>
          <p:cNvSpPr txBox="1">
            <a:spLocks noChangeArrowheads="1"/>
          </p:cNvSpPr>
          <p:nvPr/>
        </p:nvSpPr>
        <p:spPr bwMode="auto">
          <a:xfrm>
            <a:off x="228600" y="304800"/>
            <a:ext cx="841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6.11  </a:t>
            </a:r>
            <a:r>
              <a:rPr lang="en-US" altLang="zh-TW" sz="2000" i="1">
                <a:latin typeface="Times New Roman" panose="02020603050405020304" pitchFamily="18" charset="0"/>
              </a:rPr>
              <a:t>Prisms in wavelength-division multiplexing and demultiplexing</a:t>
            </a:r>
          </a:p>
        </p:txBody>
      </p:sp>
      <p:pic>
        <p:nvPicPr>
          <p:cNvPr id="48133" name="Picture 6">
            <a:extLst>
              <a:ext uri="{FF2B5EF4-FFF2-40B4-BE49-F238E27FC236}">
                <a16:creationId xmlns:a16="http://schemas.microsoft.com/office/drawing/2014/main" id="{04CC2244-ACA6-4FA1-863C-75E8BD47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頁尾版面配置區 2">
            <a:extLst>
              <a:ext uri="{FF2B5EF4-FFF2-40B4-BE49-F238E27FC236}">
                <a16:creationId xmlns:a16="http://schemas.microsoft.com/office/drawing/2014/main" id="{7F797814-7062-490B-980C-4FD6C5FA8859}"/>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50179" name="投影片編號版面配置區 3">
            <a:extLst>
              <a:ext uri="{FF2B5EF4-FFF2-40B4-BE49-F238E27FC236}">
                <a16:creationId xmlns:a16="http://schemas.microsoft.com/office/drawing/2014/main" id="{06785541-6993-42CF-A11C-F10F994E5761}"/>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57DA8E14-2486-419B-A39C-A66F51D2F0D0}" type="slidenum">
              <a:rPr lang="en-US" altLang="zh-TW" sz="2000"/>
              <a:pPr/>
              <a:t>23</a:t>
            </a:fld>
            <a:endParaRPr lang="en-US" altLang="zh-TW" sz="2000"/>
          </a:p>
        </p:txBody>
      </p:sp>
      <p:sp>
        <p:nvSpPr>
          <p:cNvPr id="50180" name="Text Box 4">
            <a:extLst>
              <a:ext uri="{FF2B5EF4-FFF2-40B4-BE49-F238E27FC236}">
                <a16:creationId xmlns:a16="http://schemas.microsoft.com/office/drawing/2014/main" id="{1B6F4C1F-7D16-45A4-95FD-893441BC1A06}"/>
              </a:ext>
            </a:extLst>
          </p:cNvPr>
          <p:cNvSpPr txBox="1">
            <a:spLocks noChangeArrowheads="1"/>
          </p:cNvSpPr>
          <p:nvPr/>
        </p:nvSpPr>
        <p:spPr bwMode="auto">
          <a:xfrm>
            <a:off x="152400" y="304800"/>
            <a:ext cx="237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6.12  </a:t>
            </a:r>
            <a:r>
              <a:rPr lang="en-US" altLang="zh-TW" sz="2000" i="1">
                <a:latin typeface="Times New Roman" panose="02020603050405020304" pitchFamily="18" charset="0"/>
              </a:rPr>
              <a:t>TDM</a:t>
            </a:r>
          </a:p>
        </p:txBody>
      </p:sp>
      <p:pic>
        <p:nvPicPr>
          <p:cNvPr id="50181" name="Picture 6">
            <a:extLst>
              <a:ext uri="{FF2B5EF4-FFF2-40B4-BE49-F238E27FC236}">
                <a16:creationId xmlns:a16="http://schemas.microsoft.com/office/drawing/2014/main" id="{6489BC72-FF84-4322-84A2-E0BEF631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44713"/>
            <a:ext cx="7980362"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頁尾版面配置區 2">
            <a:extLst>
              <a:ext uri="{FF2B5EF4-FFF2-40B4-BE49-F238E27FC236}">
                <a16:creationId xmlns:a16="http://schemas.microsoft.com/office/drawing/2014/main" id="{0402F6BE-02D6-433D-99BA-FFE19C09DDED}"/>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52227" name="投影片編號版面配置區 3">
            <a:extLst>
              <a:ext uri="{FF2B5EF4-FFF2-40B4-BE49-F238E27FC236}">
                <a16:creationId xmlns:a16="http://schemas.microsoft.com/office/drawing/2014/main" id="{13231037-041E-4B04-A044-D0E3FE5769F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B02B967-38D0-4579-BC32-AA39DC72A1B9}" type="slidenum">
              <a:rPr lang="en-US" altLang="zh-TW" sz="2000"/>
              <a:pPr/>
              <a:t>24</a:t>
            </a:fld>
            <a:endParaRPr lang="en-US" altLang="zh-TW" sz="2000"/>
          </a:p>
        </p:txBody>
      </p:sp>
      <p:sp>
        <p:nvSpPr>
          <p:cNvPr id="52228" name="Line 9">
            <a:extLst>
              <a:ext uri="{FF2B5EF4-FFF2-40B4-BE49-F238E27FC236}">
                <a16:creationId xmlns:a16="http://schemas.microsoft.com/office/drawing/2014/main" id="{BF8DF5C3-F931-449F-AB5D-6E51CB10FFA4}"/>
              </a:ext>
            </a:extLst>
          </p:cNvPr>
          <p:cNvSpPr>
            <a:spLocks noChangeShapeType="1"/>
          </p:cNvSpPr>
          <p:nvPr/>
        </p:nvSpPr>
        <p:spPr bwMode="auto">
          <a:xfrm>
            <a:off x="457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2229" name="Line 10">
            <a:extLst>
              <a:ext uri="{FF2B5EF4-FFF2-40B4-BE49-F238E27FC236}">
                <a16:creationId xmlns:a16="http://schemas.microsoft.com/office/drawing/2014/main" id="{1E8783A1-1E56-4F31-8C10-18EC5618FDBD}"/>
              </a:ext>
            </a:extLst>
          </p:cNvPr>
          <p:cNvSpPr>
            <a:spLocks noChangeShapeType="1"/>
          </p:cNvSpPr>
          <p:nvPr/>
        </p:nvSpPr>
        <p:spPr bwMode="auto">
          <a:xfrm>
            <a:off x="458788" y="47577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2230" name="Rectangle 11">
            <a:extLst>
              <a:ext uri="{FF2B5EF4-FFF2-40B4-BE49-F238E27FC236}">
                <a16:creationId xmlns:a16="http://schemas.microsoft.com/office/drawing/2014/main" id="{8EF26841-C49D-4BA0-85CE-DB1794F0030B}"/>
              </a:ext>
            </a:extLst>
          </p:cNvPr>
          <p:cNvSpPr>
            <a:spLocks noChangeArrowheads="1"/>
          </p:cNvSpPr>
          <p:nvPr/>
        </p:nvSpPr>
        <p:spPr bwMode="auto">
          <a:xfrm>
            <a:off x="495300" y="264001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a:br>
              <a:rPr lang="zh-TW" altLang="en-US"/>
            </a:br>
            <a:r>
              <a:rPr lang="en-US" altLang="zh-TW"/>
              <a:t>TDM is a digital multiplexing technique for combining several low-rate </a:t>
            </a:r>
            <a:br>
              <a:rPr lang="en-US" altLang="zh-TW"/>
            </a:br>
            <a:r>
              <a:rPr lang="en-US" altLang="zh-TW"/>
              <a:t>channels into one high-rate one.</a:t>
            </a:r>
          </a:p>
        </p:txBody>
      </p:sp>
      <p:grpSp>
        <p:nvGrpSpPr>
          <p:cNvPr id="52231" name="Group 12">
            <a:extLst>
              <a:ext uri="{FF2B5EF4-FFF2-40B4-BE49-F238E27FC236}">
                <a16:creationId xmlns:a16="http://schemas.microsoft.com/office/drawing/2014/main" id="{FCAE5935-CA8B-433C-8C46-A30CBDA4D75B}"/>
              </a:ext>
            </a:extLst>
          </p:cNvPr>
          <p:cNvGrpSpPr>
            <a:grpSpLocks/>
          </p:cNvGrpSpPr>
          <p:nvPr/>
        </p:nvGrpSpPr>
        <p:grpSpPr bwMode="auto">
          <a:xfrm>
            <a:off x="457200" y="1905000"/>
            <a:ext cx="1143000" cy="566738"/>
            <a:chOff x="1200" y="1248"/>
            <a:chExt cx="720" cy="357"/>
          </a:xfrm>
        </p:grpSpPr>
        <p:pic>
          <p:nvPicPr>
            <p:cNvPr id="52232" name="Picture 13">
              <a:extLst>
                <a:ext uri="{FF2B5EF4-FFF2-40B4-BE49-F238E27FC236}">
                  <a16:creationId xmlns:a16="http://schemas.microsoft.com/office/drawing/2014/main" id="{F3F3CFB0-4941-4F47-BC0D-1AFF7CA37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3" name="Text Box 14">
              <a:extLst>
                <a:ext uri="{FF2B5EF4-FFF2-40B4-BE49-F238E27FC236}">
                  <a16:creationId xmlns:a16="http://schemas.microsoft.com/office/drawing/2014/main" id="{71C43F79-12F2-4AB0-BA75-B2587C781DD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Note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頁尾版面配置區 2">
            <a:extLst>
              <a:ext uri="{FF2B5EF4-FFF2-40B4-BE49-F238E27FC236}">
                <a16:creationId xmlns:a16="http://schemas.microsoft.com/office/drawing/2014/main" id="{38A35D80-2C6B-4103-9C0C-5E830CD1C40A}"/>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54275" name="投影片編號版面配置區 3">
            <a:extLst>
              <a:ext uri="{FF2B5EF4-FFF2-40B4-BE49-F238E27FC236}">
                <a16:creationId xmlns:a16="http://schemas.microsoft.com/office/drawing/2014/main" id="{1E94886A-1C98-4D34-A963-D7EC7619115C}"/>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690613D2-F32E-4F13-B4A5-FB0DFB21EFA4}" type="slidenum">
              <a:rPr lang="en-US" altLang="zh-TW" sz="2000"/>
              <a:pPr/>
              <a:t>25</a:t>
            </a:fld>
            <a:endParaRPr lang="en-US" altLang="zh-TW" sz="2000"/>
          </a:p>
        </p:txBody>
      </p:sp>
      <p:sp>
        <p:nvSpPr>
          <p:cNvPr id="54276" name="Text Box 4">
            <a:extLst>
              <a:ext uri="{FF2B5EF4-FFF2-40B4-BE49-F238E27FC236}">
                <a16:creationId xmlns:a16="http://schemas.microsoft.com/office/drawing/2014/main" id="{A4A6BA5B-983D-4183-816B-FFEBED367253}"/>
              </a:ext>
            </a:extLst>
          </p:cNvPr>
          <p:cNvSpPr txBox="1">
            <a:spLocks noChangeArrowheads="1"/>
          </p:cNvSpPr>
          <p:nvPr/>
        </p:nvSpPr>
        <p:spPr bwMode="auto">
          <a:xfrm>
            <a:off x="152400" y="304800"/>
            <a:ext cx="5989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6.13  </a:t>
            </a:r>
            <a:r>
              <a:rPr lang="en-US" altLang="zh-TW" sz="2000" i="1">
                <a:latin typeface="Times New Roman" panose="02020603050405020304" pitchFamily="18" charset="0"/>
              </a:rPr>
              <a:t>Synchronous time-division multiplexing</a:t>
            </a:r>
          </a:p>
        </p:txBody>
      </p:sp>
      <p:pic>
        <p:nvPicPr>
          <p:cNvPr id="54277" name="Picture 6">
            <a:extLst>
              <a:ext uri="{FF2B5EF4-FFF2-40B4-BE49-F238E27FC236}">
                <a16:creationId xmlns:a16="http://schemas.microsoft.com/office/drawing/2014/main" id="{E6C180E6-FFAB-49DB-9668-EEE6B4274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9711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頁尾版面配置區 2">
            <a:extLst>
              <a:ext uri="{FF2B5EF4-FFF2-40B4-BE49-F238E27FC236}">
                <a16:creationId xmlns:a16="http://schemas.microsoft.com/office/drawing/2014/main" id="{32949590-2F32-4521-AC5A-E5C41E0C0E1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56323" name="投影片編號版面配置區 3">
            <a:extLst>
              <a:ext uri="{FF2B5EF4-FFF2-40B4-BE49-F238E27FC236}">
                <a16:creationId xmlns:a16="http://schemas.microsoft.com/office/drawing/2014/main" id="{AD48C09D-2D71-494B-8F63-6F07E91106C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9EE7F303-1BF8-4EEF-9FA6-18087F4D7EC3}" type="slidenum">
              <a:rPr lang="en-US" altLang="zh-TW" sz="2000"/>
              <a:pPr/>
              <a:t>26</a:t>
            </a:fld>
            <a:endParaRPr lang="en-US" altLang="zh-TW" sz="2000"/>
          </a:p>
        </p:txBody>
      </p:sp>
      <p:sp>
        <p:nvSpPr>
          <p:cNvPr id="56324" name="Line 9">
            <a:extLst>
              <a:ext uri="{FF2B5EF4-FFF2-40B4-BE49-F238E27FC236}">
                <a16:creationId xmlns:a16="http://schemas.microsoft.com/office/drawing/2014/main" id="{62E2FCF6-D922-462A-8E7E-193505C75E81}"/>
              </a:ext>
            </a:extLst>
          </p:cNvPr>
          <p:cNvSpPr>
            <a:spLocks noChangeShapeType="1"/>
          </p:cNvSpPr>
          <p:nvPr/>
        </p:nvSpPr>
        <p:spPr bwMode="auto">
          <a:xfrm>
            <a:off x="457200" y="2743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6325" name="Line 10">
            <a:extLst>
              <a:ext uri="{FF2B5EF4-FFF2-40B4-BE49-F238E27FC236}">
                <a16:creationId xmlns:a16="http://schemas.microsoft.com/office/drawing/2014/main" id="{6901C0E8-2E06-457A-A5C7-280C99D87592}"/>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6326" name="Rectangle 11">
            <a:extLst>
              <a:ext uri="{FF2B5EF4-FFF2-40B4-BE49-F238E27FC236}">
                <a16:creationId xmlns:a16="http://schemas.microsoft.com/office/drawing/2014/main" id="{06092917-5114-42BC-9970-CBC6ED55DC67}"/>
              </a:ext>
            </a:extLst>
          </p:cNvPr>
          <p:cNvSpPr>
            <a:spLocks noChangeArrowheads="1"/>
          </p:cNvSpPr>
          <p:nvPr/>
        </p:nvSpPr>
        <p:spPr bwMode="auto">
          <a:xfrm>
            <a:off x="495300" y="28352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a:r>
              <a:rPr lang="en-US" altLang="zh-TW"/>
              <a:t>In synchronous TDM, the data rate </a:t>
            </a:r>
            <a:br>
              <a:rPr lang="en-US" altLang="zh-TW"/>
            </a:br>
            <a:r>
              <a:rPr lang="en-US" altLang="zh-TW"/>
              <a:t>of the link is </a:t>
            </a:r>
            <a:r>
              <a:rPr lang="en-US" altLang="zh-TW" i="1"/>
              <a:t>n</a:t>
            </a:r>
            <a:r>
              <a:rPr lang="en-US" altLang="zh-TW"/>
              <a:t> times faster, and the unit duration is </a:t>
            </a:r>
            <a:r>
              <a:rPr lang="en-US" altLang="zh-TW" i="1"/>
              <a:t>n</a:t>
            </a:r>
            <a:r>
              <a:rPr lang="en-US" altLang="zh-TW"/>
              <a:t> times shorter.</a:t>
            </a:r>
          </a:p>
        </p:txBody>
      </p:sp>
      <p:grpSp>
        <p:nvGrpSpPr>
          <p:cNvPr id="56327" name="Group 12">
            <a:extLst>
              <a:ext uri="{FF2B5EF4-FFF2-40B4-BE49-F238E27FC236}">
                <a16:creationId xmlns:a16="http://schemas.microsoft.com/office/drawing/2014/main" id="{B3732A7A-3751-4114-BF1D-73D39DFBCA0D}"/>
              </a:ext>
            </a:extLst>
          </p:cNvPr>
          <p:cNvGrpSpPr>
            <a:grpSpLocks/>
          </p:cNvGrpSpPr>
          <p:nvPr/>
        </p:nvGrpSpPr>
        <p:grpSpPr bwMode="auto">
          <a:xfrm>
            <a:off x="457200" y="2057400"/>
            <a:ext cx="1143000" cy="566738"/>
            <a:chOff x="1200" y="1248"/>
            <a:chExt cx="720" cy="357"/>
          </a:xfrm>
        </p:grpSpPr>
        <p:pic>
          <p:nvPicPr>
            <p:cNvPr id="56328" name="Picture 13">
              <a:extLst>
                <a:ext uri="{FF2B5EF4-FFF2-40B4-BE49-F238E27FC236}">
                  <a16:creationId xmlns:a16="http://schemas.microsoft.com/office/drawing/2014/main" id="{C25C664F-274D-4E30-ADCF-2ECFB5D09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9" name="Text Box 14">
              <a:extLst>
                <a:ext uri="{FF2B5EF4-FFF2-40B4-BE49-F238E27FC236}">
                  <a16:creationId xmlns:a16="http://schemas.microsoft.com/office/drawing/2014/main" id="{E2F82141-630D-4F45-835A-90AFB31BF38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頁尾版面配置區 2">
            <a:extLst>
              <a:ext uri="{FF2B5EF4-FFF2-40B4-BE49-F238E27FC236}">
                <a16:creationId xmlns:a16="http://schemas.microsoft.com/office/drawing/2014/main" id="{E9136A72-F385-4BD3-95B5-9B867EF334DD}"/>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58371" name="投影片編號版面配置區 3">
            <a:extLst>
              <a:ext uri="{FF2B5EF4-FFF2-40B4-BE49-F238E27FC236}">
                <a16:creationId xmlns:a16="http://schemas.microsoft.com/office/drawing/2014/main" id="{D3F98ECF-1B7F-481C-95CC-122DAD2D2486}"/>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C75C8E2-1B76-4943-9705-DD07583ECB3A}" type="slidenum">
              <a:rPr lang="en-US" altLang="zh-TW" sz="2000"/>
              <a:pPr/>
              <a:t>27</a:t>
            </a:fld>
            <a:endParaRPr lang="en-US" altLang="zh-TW" sz="2000"/>
          </a:p>
        </p:txBody>
      </p:sp>
      <p:sp>
        <p:nvSpPr>
          <p:cNvPr id="58372" name="Rectangle 10">
            <a:extLst>
              <a:ext uri="{FF2B5EF4-FFF2-40B4-BE49-F238E27FC236}">
                <a16:creationId xmlns:a16="http://schemas.microsoft.com/office/drawing/2014/main" id="{17F0CB09-130F-4730-AF51-D80DDB61201F}"/>
              </a:ext>
            </a:extLst>
          </p:cNvPr>
          <p:cNvSpPr>
            <a:spLocks noChangeArrowheads="1"/>
          </p:cNvSpPr>
          <p:nvPr/>
        </p:nvSpPr>
        <p:spPr bwMode="auto">
          <a:xfrm>
            <a:off x="228600" y="1143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In Figure 6.13, the data rate for each input connection is 3 kbps. If 1 bit at a time is multiplexed (a unit is 1 bit), what is the duration of (</a:t>
            </a:r>
            <a:r>
              <a:rPr lang="en-US" altLang="zh-TW" sz="2800" i="1">
                <a:solidFill>
                  <a:schemeClr val="hlink"/>
                </a:solidFill>
                <a:latin typeface="Times New Roman" panose="02020603050405020304" pitchFamily="18" charset="0"/>
              </a:rPr>
              <a:t>a</a:t>
            </a:r>
            <a:r>
              <a:rPr lang="en-US" altLang="zh-TW" sz="2800" i="1">
                <a:latin typeface="Times New Roman" panose="02020603050405020304" pitchFamily="18" charset="0"/>
              </a:rPr>
              <a:t>) each input slot, (</a:t>
            </a:r>
            <a:r>
              <a:rPr lang="en-US" altLang="zh-TW" sz="2800" i="1">
                <a:solidFill>
                  <a:schemeClr val="hlink"/>
                </a:solidFill>
                <a:latin typeface="Times New Roman" panose="02020603050405020304" pitchFamily="18" charset="0"/>
              </a:rPr>
              <a:t>b</a:t>
            </a:r>
            <a:r>
              <a:rPr lang="en-US" altLang="zh-TW" sz="2800" i="1">
                <a:latin typeface="Times New Roman" panose="02020603050405020304" pitchFamily="18" charset="0"/>
              </a:rPr>
              <a:t>) each output slot, and (</a:t>
            </a:r>
            <a:r>
              <a:rPr lang="en-US" altLang="zh-TW" sz="2800" i="1">
                <a:solidFill>
                  <a:schemeClr val="hlink"/>
                </a:solidFill>
                <a:latin typeface="Times New Roman" panose="02020603050405020304" pitchFamily="18" charset="0"/>
              </a:rPr>
              <a:t>c</a:t>
            </a:r>
            <a:r>
              <a:rPr lang="en-US" altLang="zh-TW" sz="2800" i="1">
                <a:latin typeface="Times New Roman" panose="02020603050405020304" pitchFamily="18" charset="0"/>
              </a:rPr>
              <a:t>) each frame?</a:t>
            </a:r>
          </a:p>
        </p:txBody>
      </p:sp>
      <p:sp>
        <p:nvSpPr>
          <p:cNvPr id="58373" name="Rectangle 11">
            <a:extLst>
              <a:ext uri="{FF2B5EF4-FFF2-40B4-BE49-F238E27FC236}">
                <a16:creationId xmlns:a16="http://schemas.microsoft.com/office/drawing/2014/main" id="{3EDD3096-F0AF-4F1A-A4B8-85E965ACA88C}"/>
              </a:ext>
            </a:extLst>
          </p:cNvPr>
          <p:cNvSpPr>
            <a:spLocks noChangeArrowheads="1"/>
          </p:cNvSpPr>
          <p:nvPr/>
        </p:nvSpPr>
        <p:spPr bwMode="auto">
          <a:xfrm>
            <a:off x="228600" y="33528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r>
              <a:rPr lang="en-US" altLang="zh-TW" sz="2800" i="1">
                <a:latin typeface="Times" panose="02020603050405020304" pitchFamily="18" charset="0"/>
              </a:rPr>
              <a:t>We can answer the questions as follows: </a:t>
            </a:r>
          </a:p>
          <a:p>
            <a:r>
              <a:rPr lang="en-US" altLang="zh-TW" sz="2800" i="1">
                <a:solidFill>
                  <a:schemeClr val="hlink"/>
                </a:solidFill>
                <a:latin typeface="Times" panose="02020603050405020304" pitchFamily="18" charset="0"/>
              </a:rPr>
              <a:t>a.</a:t>
            </a:r>
            <a:r>
              <a:rPr lang="en-US" altLang="zh-TW" sz="2800" i="1">
                <a:latin typeface="Times" panose="02020603050405020304" pitchFamily="18" charset="0"/>
              </a:rPr>
              <a:t>  The data rate of each input connection is 1 kbps. This means that the bit duration is 1/1000 s or 1 ms. The duration of the input time slot is 1 ms (same as bit duration).</a:t>
            </a:r>
          </a:p>
        </p:txBody>
      </p:sp>
      <p:sp>
        <p:nvSpPr>
          <p:cNvPr id="58374" name="Rectangle 12">
            <a:extLst>
              <a:ext uri="{FF2B5EF4-FFF2-40B4-BE49-F238E27FC236}">
                <a16:creationId xmlns:a16="http://schemas.microsoft.com/office/drawing/2014/main" id="{9C4516D7-3943-462E-BEDA-4FFE138266BB}"/>
              </a:ext>
            </a:extLst>
          </p:cNvPr>
          <p:cNvSpPr>
            <a:spLocks noChangeArrowheads="1"/>
          </p:cNvSpPr>
          <p:nvPr/>
        </p:nvSpPr>
        <p:spPr bwMode="auto">
          <a:xfrm>
            <a:off x="1524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頁尾版面配置區 2">
            <a:extLst>
              <a:ext uri="{FF2B5EF4-FFF2-40B4-BE49-F238E27FC236}">
                <a16:creationId xmlns:a16="http://schemas.microsoft.com/office/drawing/2014/main" id="{CEA5BEFF-B238-4DDF-8013-DD3436AC87F6}"/>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60419" name="投影片編號版面配置區 3">
            <a:extLst>
              <a:ext uri="{FF2B5EF4-FFF2-40B4-BE49-F238E27FC236}">
                <a16:creationId xmlns:a16="http://schemas.microsoft.com/office/drawing/2014/main" id="{B78596FF-80AE-453E-B9DA-8C767E243EB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3683C7E-BC65-4898-AF04-7AE4B629809F}" type="slidenum">
              <a:rPr lang="en-US" altLang="zh-TW" sz="2000"/>
              <a:pPr/>
              <a:t>28</a:t>
            </a:fld>
            <a:endParaRPr lang="en-US" altLang="zh-TW" sz="2000"/>
          </a:p>
        </p:txBody>
      </p:sp>
      <p:sp>
        <p:nvSpPr>
          <p:cNvPr id="60420" name="Rectangle 10">
            <a:extLst>
              <a:ext uri="{FF2B5EF4-FFF2-40B4-BE49-F238E27FC236}">
                <a16:creationId xmlns:a16="http://schemas.microsoft.com/office/drawing/2014/main" id="{21C7513C-1D68-4A7B-80B4-3053857929D4}"/>
              </a:ext>
            </a:extLst>
          </p:cNvPr>
          <p:cNvSpPr>
            <a:spLocks noChangeArrowheads="1"/>
          </p:cNvSpPr>
          <p:nvPr/>
        </p:nvSpPr>
        <p:spPr bwMode="auto">
          <a:xfrm>
            <a:off x="228600" y="1219200"/>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endParaRPr lang="zh-TW" altLang="en-US" sz="2800" i="1">
              <a:latin typeface="Times" panose="02020603050405020304" pitchFamily="18" charset="0"/>
            </a:endParaRPr>
          </a:p>
          <a:p>
            <a:r>
              <a:rPr lang="en-US" altLang="zh-TW" sz="2800" i="1">
                <a:solidFill>
                  <a:schemeClr val="hlink"/>
                </a:solidFill>
                <a:latin typeface="Times" panose="02020603050405020304" pitchFamily="18" charset="0"/>
              </a:rPr>
              <a:t>b.</a:t>
            </a:r>
            <a:r>
              <a:rPr lang="en-US" altLang="zh-TW" sz="2800" i="1">
                <a:latin typeface="Times" panose="02020603050405020304" pitchFamily="18" charset="0"/>
              </a:rPr>
              <a:t>  The duration of each output time slot is one-third of the input time slot. This means that the duration of the output time slot is 1/3 ms.</a:t>
            </a:r>
          </a:p>
          <a:p>
            <a:endParaRPr lang="en-US" altLang="zh-TW" sz="2800" i="1">
              <a:latin typeface="Times" panose="02020603050405020304" pitchFamily="18" charset="0"/>
            </a:endParaRPr>
          </a:p>
          <a:p>
            <a:r>
              <a:rPr lang="en-US" altLang="zh-TW" sz="2800" i="1">
                <a:solidFill>
                  <a:schemeClr val="hlink"/>
                </a:solidFill>
                <a:latin typeface="Times" panose="02020603050405020304" pitchFamily="18" charset="0"/>
              </a:rPr>
              <a:t>c.</a:t>
            </a:r>
            <a:r>
              <a:rPr lang="en-US" altLang="zh-TW" sz="2800" i="1">
                <a:latin typeface="Times" panose="02020603050405020304" pitchFamily="18" charset="0"/>
              </a:rPr>
              <a:t> Each frame carries three output time slots. So the duration of a frame is 3 × 1/3 ms, or 1 ms. The duration of a frame is the same as the duration of an input unit.</a:t>
            </a:r>
          </a:p>
        </p:txBody>
      </p:sp>
      <p:sp>
        <p:nvSpPr>
          <p:cNvPr id="60421" name="Rectangle 11">
            <a:extLst>
              <a:ext uri="{FF2B5EF4-FFF2-40B4-BE49-F238E27FC236}">
                <a16:creationId xmlns:a16="http://schemas.microsoft.com/office/drawing/2014/main" id="{36D9E63F-1109-4312-902F-31DEEE33122B}"/>
              </a:ext>
            </a:extLst>
          </p:cNvPr>
          <p:cNvSpPr>
            <a:spLocks noChangeArrowheads="1"/>
          </p:cNvSpPr>
          <p:nvPr/>
        </p:nvSpPr>
        <p:spPr bwMode="auto">
          <a:xfrm>
            <a:off x="152400" y="22860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6.5 (continued)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頁尾版面配置區 2">
            <a:extLst>
              <a:ext uri="{FF2B5EF4-FFF2-40B4-BE49-F238E27FC236}">
                <a16:creationId xmlns:a16="http://schemas.microsoft.com/office/drawing/2014/main" id="{F5AC39A5-7A0B-4091-880A-DDBBCBBE4E6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62467" name="投影片編號版面配置區 3">
            <a:extLst>
              <a:ext uri="{FF2B5EF4-FFF2-40B4-BE49-F238E27FC236}">
                <a16:creationId xmlns:a16="http://schemas.microsoft.com/office/drawing/2014/main" id="{66A6506F-6C53-43A0-BAAE-0581CE38770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219602D5-6C3F-4507-BC72-0340FAA91C74}" type="slidenum">
              <a:rPr lang="en-US" altLang="zh-TW" sz="2000"/>
              <a:pPr/>
              <a:t>29</a:t>
            </a:fld>
            <a:endParaRPr lang="en-US" altLang="zh-TW" sz="2000"/>
          </a:p>
        </p:txBody>
      </p:sp>
      <p:sp>
        <p:nvSpPr>
          <p:cNvPr id="62468" name="Rectangle 9">
            <a:extLst>
              <a:ext uri="{FF2B5EF4-FFF2-40B4-BE49-F238E27FC236}">
                <a16:creationId xmlns:a16="http://schemas.microsoft.com/office/drawing/2014/main" id="{5D893440-D834-4E16-891C-67B32DF67471}"/>
              </a:ext>
            </a:extLst>
          </p:cNvPr>
          <p:cNvSpPr>
            <a:spLocks noChangeArrowheads="1"/>
          </p:cNvSpPr>
          <p:nvPr/>
        </p:nvSpPr>
        <p:spPr bwMode="auto">
          <a:xfrm>
            <a:off x="228600" y="1095375"/>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Figure 6.14 shows synchronous TDM with a data stream for each input and one data stream for the output. The unit of data is 1 bit. Find (</a:t>
            </a:r>
            <a:r>
              <a:rPr lang="en-US" altLang="zh-TW" sz="2800" i="1">
                <a:solidFill>
                  <a:schemeClr val="hlink"/>
                </a:solidFill>
                <a:latin typeface="Times New Roman" panose="02020603050405020304" pitchFamily="18" charset="0"/>
              </a:rPr>
              <a:t>a</a:t>
            </a:r>
            <a:r>
              <a:rPr lang="en-US" altLang="zh-TW" sz="2800" i="1">
                <a:latin typeface="Times New Roman" panose="02020603050405020304" pitchFamily="18" charset="0"/>
              </a:rPr>
              <a:t>) the input bit duration, (</a:t>
            </a:r>
            <a:r>
              <a:rPr lang="en-US" altLang="zh-TW" sz="2800" i="1">
                <a:solidFill>
                  <a:schemeClr val="hlink"/>
                </a:solidFill>
                <a:latin typeface="Times New Roman" panose="02020603050405020304" pitchFamily="18" charset="0"/>
              </a:rPr>
              <a:t>b</a:t>
            </a:r>
            <a:r>
              <a:rPr lang="en-US" altLang="zh-TW" sz="2800" i="1">
                <a:latin typeface="Times New Roman" panose="02020603050405020304" pitchFamily="18" charset="0"/>
              </a:rPr>
              <a:t>) the output bit duration, (</a:t>
            </a:r>
            <a:r>
              <a:rPr lang="en-US" altLang="zh-TW" sz="2800" i="1">
                <a:solidFill>
                  <a:schemeClr val="hlink"/>
                </a:solidFill>
                <a:latin typeface="Times New Roman" panose="02020603050405020304" pitchFamily="18" charset="0"/>
              </a:rPr>
              <a:t>c</a:t>
            </a:r>
            <a:r>
              <a:rPr lang="en-US" altLang="zh-TW" sz="2800" i="1">
                <a:latin typeface="Times New Roman" panose="02020603050405020304" pitchFamily="18" charset="0"/>
              </a:rPr>
              <a:t>) the output bit rate, and (</a:t>
            </a:r>
            <a:r>
              <a:rPr lang="en-US" altLang="zh-TW" sz="2800" i="1">
                <a:solidFill>
                  <a:schemeClr val="hlink"/>
                </a:solidFill>
                <a:latin typeface="Times New Roman" panose="02020603050405020304" pitchFamily="18" charset="0"/>
              </a:rPr>
              <a:t>d</a:t>
            </a:r>
            <a:r>
              <a:rPr lang="en-US" altLang="zh-TW" sz="2800" i="1">
                <a:latin typeface="Times New Roman" panose="02020603050405020304" pitchFamily="18" charset="0"/>
              </a:rPr>
              <a:t>) the output frame rate.</a:t>
            </a:r>
          </a:p>
        </p:txBody>
      </p:sp>
      <p:sp>
        <p:nvSpPr>
          <p:cNvPr id="62469" name="Rectangle 10">
            <a:extLst>
              <a:ext uri="{FF2B5EF4-FFF2-40B4-BE49-F238E27FC236}">
                <a16:creationId xmlns:a16="http://schemas.microsoft.com/office/drawing/2014/main" id="{D3C7102F-30EF-4DD7-8008-3697C9B4B619}"/>
              </a:ext>
            </a:extLst>
          </p:cNvPr>
          <p:cNvSpPr>
            <a:spLocks noChangeArrowheads="1"/>
          </p:cNvSpPr>
          <p:nvPr/>
        </p:nvSpPr>
        <p:spPr bwMode="auto">
          <a:xfrm>
            <a:off x="228600" y="328771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We can answer the questions as follows:</a:t>
            </a:r>
          </a:p>
          <a:p>
            <a:pPr algn="just"/>
            <a:r>
              <a:rPr lang="en-US" altLang="zh-TW" sz="2800" i="1">
                <a:solidFill>
                  <a:schemeClr val="hlink"/>
                </a:solidFill>
                <a:latin typeface="Times" panose="02020603050405020304" pitchFamily="18" charset="0"/>
              </a:rPr>
              <a:t>a.</a:t>
            </a:r>
            <a:r>
              <a:rPr lang="en-US" altLang="zh-TW" sz="2800" i="1">
                <a:latin typeface="Times" panose="02020603050405020304" pitchFamily="18" charset="0"/>
              </a:rPr>
              <a:t> The input bit duration is the inverse of the bit rate: </a:t>
            </a:r>
            <a:br>
              <a:rPr lang="en-US" altLang="zh-TW" sz="2800" i="1">
                <a:latin typeface="Times" panose="02020603050405020304" pitchFamily="18" charset="0"/>
              </a:rPr>
            </a:br>
            <a:r>
              <a:rPr lang="en-US" altLang="zh-TW" sz="2800" i="1">
                <a:latin typeface="Times" panose="02020603050405020304" pitchFamily="18" charset="0"/>
              </a:rPr>
              <a:t>1/1 Mbps = 1 μs.</a:t>
            </a:r>
          </a:p>
          <a:p>
            <a:pPr algn="just">
              <a:buFontTx/>
              <a:buAutoNum type="alphaLcPeriod"/>
            </a:pPr>
            <a:endParaRPr lang="en-US" altLang="zh-TW" sz="2800" i="1">
              <a:latin typeface="Times" panose="02020603050405020304" pitchFamily="18" charset="0"/>
            </a:endParaRPr>
          </a:p>
          <a:p>
            <a:pPr algn="just"/>
            <a:r>
              <a:rPr lang="en-US" altLang="zh-TW" sz="2800" i="1">
                <a:solidFill>
                  <a:schemeClr val="hlink"/>
                </a:solidFill>
                <a:latin typeface="Times" panose="02020603050405020304" pitchFamily="18" charset="0"/>
              </a:rPr>
              <a:t>b.</a:t>
            </a:r>
            <a:r>
              <a:rPr lang="en-US" altLang="zh-TW" sz="2800" i="1">
                <a:latin typeface="Times" panose="02020603050405020304" pitchFamily="18" charset="0"/>
              </a:rPr>
              <a:t> The output bit duration is one-fourth of the input bit duration, or ¼ μs.</a:t>
            </a:r>
          </a:p>
        </p:txBody>
      </p:sp>
      <p:sp>
        <p:nvSpPr>
          <p:cNvPr id="62470" name="Rectangle 11">
            <a:extLst>
              <a:ext uri="{FF2B5EF4-FFF2-40B4-BE49-F238E27FC236}">
                <a16:creationId xmlns:a16="http://schemas.microsoft.com/office/drawing/2014/main" id="{63E06695-5A92-494C-BE3D-D3FAB83EA348}"/>
              </a:ext>
            </a:extLst>
          </p:cNvPr>
          <p:cNvSpPr>
            <a:spLocks noChangeArrowheads="1"/>
          </p:cNvSpPr>
          <p:nvPr/>
        </p:nvSpPr>
        <p:spPr bwMode="auto">
          <a:xfrm>
            <a:off x="2286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頁尾版面配置區 2">
            <a:extLst>
              <a:ext uri="{FF2B5EF4-FFF2-40B4-BE49-F238E27FC236}">
                <a16:creationId xmlns:a16="http://schemas.microsoft.com/office/drawing/2014/main" id="{99F1808B-A683-4664-A320-C6F20AC6210C}"/>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1267" name="投影片編號版面配置區 3">
            <a:extLst>
              <a:ext uri="{FF2B5EF4-FFF2-40B4-BE49-F238E27FC236}">
                <a16:creationId xmlns:a16="http://schemas.microsoft.com/office/drawing/2014/main" id="{2B834715-17F4-4036-93FC-C9D02B759789}"/>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BE2E7705-35CE-44D6-9B6E-35AC5115088C}" type="slidenum">
              <a:rPr lang="en-US" altLang="zh-TW" sz="2000"/>
              <a:pPr/>
              <a:t>3</a:t>
            </a:fld>
            <a:endParaRPr lang="en-US" altLang="zh-TW" sz="2000"/>
          </a:p>
        </p:txBody>
      </p:sp>
      <p:sp>
        <p:nvSpPr>
          <p:cNvPr id="924674" name="Rectangle 2">
            <a:extLst>
              <a:ext uri="{FF2B5EF4-FFF2-40B4-BE49-F238E27FC236}">
                <a16:creationId xmlns:a16="http://schemas.microsoft.com/office/drawing/2014/main" id="{D633D211-8327-4A4B-990E-AB5E4EF03E36}"/>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a:effectLst>
                <a:outerShdw blurRad="38100" dist="38100" dir="2700000" algn="tl">
                  <a:srgbClr val="FFFFFF"/>
                </a:outerShdw>
              </a:effectLst>
              <a:latin typeface="Times New Roman" panose="02020603050405020304" pitchFamily="18" charset="0"/>
            </a:endParaRPr>
          </a:p>
        </p:txBody>
      </p:sp>
      <p:sp>
        <p:nvSpPr>
          <p:cNvPr id="924675" name="Text Box 3">
            <a:extLst>
              <a:ext uri="{FF2B5EF4-FFF2-40B4-BE49-F238E27FC236}">
                <a16:creationId xmlns:a16="http://schemas.microsoft.com/office/drawing/2014/main" id="{FA41F60D-37B6-45DB-8E09-D29E45F0A5C2}"/>
              </a:ext>
            </a:extLst>
          </p:cNvPr>
          <p:cNvSpPr txBox="1">
            <a:spLocks noChangeArrowheads="1"/>
          </p:cNvSpPr>
          <p:nvPr/>
        </p:nvSpPr>
        <p:spPr bwMode="auto">
          <a:xfrm>
            <a:off x="228600" y="228600"/>
            <a:ext cx="4262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a:effectLst>
                  <a:outerShdw blurRad="38100" dist="38100" dir="2700000" algn="tl">
                    <a:srgbClr val="C0C0C0"/>
                  </a:outerShdw>
                </a:effectLst>
                <a:latin typeface="Times" panose="02020603050405020304" pitchFamily="18" charset="0"/>
              </a:rPr>
              <a:t>6-1   MULTIPLEXING</a:t>
            </a:r>
          </a:p>
        </p:txBody>
      </p:sp>
      <p:sp>
        <p:nvSpPr>
          <p:cNvPr id="11270" name="Text Box 4">
            <a:extLst>
              <a:ext uri="{FF2B5EF4-FFF2-40B4-BE49-F238E27FC236}">
                <a16:creationId xmlns:a16="http://schemas.microsoft.com/office/drawing/2014/main" id="{8C16C251-8888-42EB-8198-828DA514B52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endParaRPr lang="zh-TW" altLang="en-US" sz="1800">
              <a:latin typeface="Times New Roman" panose="02020603050405020304" pitchFamily="18" charset="0"/>
            </a:endParaRPr>
          </a:p>
        </p:txBody>
      </p:sp>
      <p:sp>
        <p:nvSpPr>
          <p:cNvPr id="924677" name="Rectangle 5">
            <a:extLst>
              <a:ext uri="{FF2B5EF4-FFF2-40B4-BE49-F238E27FC236}">
                <a16:creationId xmlns:a16="http://schemas.microsoft.com/office/drawing/2014/main" id="{AE6D6A46-DA60-460B-92A2-ADD2F90288E7}"/>
              </a:ext>
            </a:extLst>
          </p:cNvPr>
          <p:cNvSpPr>
            <a:spLocks noChangeArrowheads="1"/>
          </p:cNvSpPr>
          <p:nvPr/>
        </p:nvSpPr>
        <p:spPr bwMode="auto">
          <a:xfrm>
            <a:off x="304800" y="10668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zh-TW" sz="2800" i="1">
                <a:effectLst>
                  <a:outerShdw blurRad="38100" dist="38100" dir="2700000" algn="tl">
                    <a:srgbClr val="C0C0C0"/>
                  </a:outerShdw>
                </a:effectLst>
                <a:latin typeface="Times New Roman" panose="02020603050405020304" pitchFamily="18" charset="0"/>
              </a:rPr>
              <a:t>Whenever the bandwidth of a medium linking two devices is greater than the bandwidth needs of the devices, the link can be shared. </a:t>
            </a:r>
            <a:r>
              <a:rPr lang="en-US" altLang="zh-TW" sz="2800" i="1">
                <a:solidFill>
                  <a:srgbClr val="3366FF"/>
                </a:solidFill>
                <a:effectLst>
                  <a:outerShdw blurRad="38100" dist="38100" dir="2700000" algn="tl">
                    <a:srgbClr val="C0C0C0"/>
                  </a:outerShdw>
                </a:effectLst>
                <a:latin typeface="Times New Roman" panose="02020603050405020304" pitchFamily="18" charset="0"/>
              </a:rPr>
              <a:t>Multiplexing is the set of techniques that allows the simultaneous transmission of multiple signals across a single data link.</a:t>
            </a:r>
            <a:r>
              <a:rPr lang="en-US" altLang="zh-TW" sz="2800" i="1">
                <a:effectLst>
                  <a:outerShdw blurRad="38100" dist="38100" dir="2700000" algn="tl">
                    <a:srgbClr val="C0C0C0"/>
                  </a:outerShdw>
                </a:effectLst>
                <a:latin typeface="Times New Roman" panose="02020603050405020304" pitchFamily="18" charset="0"/>
              </a:rPr>
              <a:t> As data and telecommunications use increases, so does traffic.</a:t>
            </a:r>
          </a:p>
        </p:txBody>
      </p:sp>
      <p:sp>
        <p:nvSpPr>
          <p:cNvPr id="11272" name="Rectangle 6">
            <a:extLst>
              <a:ext uri="{FF2B5EF4-FFF2-40B4-BE49-F238E27FC236}">
                <a16:creationId xmlns:a16="http://schemas.microsoft.com/office/drawing/2014/main" id="{A631A448-E38E-4051-A60A-58F335F34325}"/>
              </a:ext>
            </a:extLst>
          </p:cNvPr>
          <p:cNvSpPr>
            <a:spLocks noChangeArrowheads="1"/>
          </p:cNvSpPr>
          <p:nvPr/>
        </p:nvSpPr>
        <p:spPr bwMode="auto">
          <a:xfrm>
            <a:off x="152400" y="4772025"/>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buClr>
                <a:schemeClr val="tx1"/>
              </a:buClr>
              <a:buSzPct val="117000"/>
              <a:buFont typeface="Wingdings" panose="05000000000000000000" pitchFamily="2" charset="2"/>
              <a:buNone/>
            </a:pPr>
            <a:r>
              <a:rPr lang="en-US" altLang="zh-TW" sz="2400">
                <a:solidFill>
                  <a:srgbClr val="0033CC"/>
                </a:solidFill>
                <a:latin typeface="Times New Roman" panose="02020603050405020304" pitchFamily="18" charset="0"/>
              </a:rPr>
              <a:t>Frequency-Division Multiplexing</a:t>
            </a:r>
            <a:br>
              <a:rPr lang="fr-FR" altLang="zh-TW" sz="2400">
                <a:solidFill>
                  <a:srgbClr val="0033CC"/>
                </a:solidFill>
                <a:latin typeface="Times New Roman" panose="02020603050405020304" pitchFamily="18" charset="0"/>
              </a:rPr>
            </a:br>
            <a:r>
              <a:rPr lang="fr-FR" altLang="zh-TW" sz="2400">
                <a:solidFill>
                  <a:srgbClr val="0033CC"/>
                </a:solidFill>
                <a:latin typeface="Times New Roman" panose="02020603050405020304" pitchFamily="18" charset="0"/>
              </a:rPr>
              <a:t>Wavelength-Division Multiplexing</a:t>
            </a:r>
            <a:br>
              <a:rPr lang="fr-FR" altLang="zh-TW" sz="2400">
                <a:solidFill>
                  <a:srgbClr val="0033CC"/>
                </a:solidFill>
                <a:latin typeface="Times New Roman" panose="02020603050405020304" pitchFamily="18" charset="0"/>
              </a:rPr>
            </a:br>
            <a:r>
              <a:rPr lang="fr-FR" altLang="zh-TW" sz="2400">
                <a:solidFill>
                  <a:srgbClr val="0033CC"/>
                </a:solidFill>
                <a:latin typeface="Times New Roman" panose="02020603050405020304" pitchFamily="18" charset="0"/>
              </a:rPr>
              <a:t>Synchronous Time-Division Multiplexing</a:t>
            </a:r>
          </a:p>
          <a:p>
            <a:pPr>
              <a:buClr>
                <a:schemeClr val="tx1"/>
              </a:buClr>
              <a:buSzPct val="117000"/>
              <a:buFont typeface="Wingdings" panose="05000000000000000000" pitchFamily="2" charset="2"/>
              <a:buNone/>
            </a:pPr>
            <a:r>
              <a:rPr lang="en-US" altLang="zh-TW" sz="2400">
                <a:solidFill>
                  <a:srgbClr val="0033CC"/>
                </a:solidFill>
                <a:latin typeface="Times New Roman" panose="02020603050405020304" pitchFamily="18" charset="0"/>
              </a:rPr>
              <a:t>Statistical Time-Division Multiplexing</a:t>
            </a:r>
          </a:p>
        </p:txBody>
      </p:sp>
      <p:sp>
        <p:nvSpPr>
          <p:cNvPr id="924679" name="Text Box 7">
            <a:extLst>
              <a:ext uri="{FF2B5EF4-FFF2-40B4-BE49-F238E27FC236}">
                <a16:creationId xmlns:a16="http://schemas.microsoft.com/office/drawing/2014/main" id="{81B54E22-4478-40E6-BB97-6A37EAA8871B}"/>
              </a:ext>
            </a:extLst>
          </p:cNvPr>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TW"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頁尾版面配置區 2">
            <a:extLst>
              <a:ext uri="{FF2B5EF4-FFF2-40B4-BE49-F238E27FC236}">
                <a16:creationId xmlns:a16="http://schemas.microsoft.com/office/drawing/2014/main" id="{202BBB8E-CA2D-4ADD-BB25-1B67E3305181}"/>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64515" name="投影片編號版面配置區 3">
            <a:extLst>
              <a:ext uri="{FF2B5EF4-FFF2-40B4-BE49-F238E27FC236}">
                <a16:creationId xmlns:a16="http://schemas.microsoft.com/office/drawing/2014/main" id="{AB2B4842-87F9-4D22-92F0-7EFEFFD7C0E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2930050-0CBA-44AC-A8B3-5C1521B4B553}" type="slidenum">
              <a:rPr lang="en-US" altLang="zh-TW" sz="2000"/>
              <a:pPr/>
              <a:t>30</a:t>
            </a:fld>
            <a:endParaRPr lang="en-US" altLang="zh-TW" sz="2000"/>
          </a:p>
        </p:txBody>
      </p:sp>
      <p:sp>
        <p:nvSpPr>
          <p:cNvPr id="64516" name="Rectangle 10">
            <a:extLst>
              <a:ext uri="{FF2B5EF4-FFF2-40B4-BE49-F238E27FC236}">
                <a16:creationId xmlns:a16="http://schemas.microsoft.com/office/drawing/2014/main" id="{0D2CF6D0-8A74-4B99-AF24-525148963DF7}"/>
              </a:ext>
            </a:extLst>
          </p:cNvPr>
          <p:cNvSpPr>
            <a:spLocks noChangeArrowheads="1"/>
          </p:cNvSpPr>
          <p:nvPr/>
        </p:nvSpPr>
        <p:spPr bwMode="auto">
          <a:xfrm>
            <a:off x="228600" y="1066800"/>
            <a:ext cx="8686800" cy="52165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panose="02020603050405020304" pitchFamily="18" charset="0"/>
              </a:rPr>
              <a:t>c.</a:t>
            </a:r>
            <a:r>
              <a:rPr lang="en-US" altLang="zh-TW" sz="2800" i="1">
                <a:latin typeface="Times" panose="02020603050405020304" pitchFamily="18" charset="0"/>
              </a:rPr>
              <a:t>  The output bit rate is the inverse of the output bit duration or 1/(4μs) or 4 Mbps. This can also be deduced from the fact that the output rate is 4 times as fast as any input rate; so the output rate = 4 × 1 Mbps = 4 Mbps. </a:t>
            </a:r>
            <a:br>
              <a:rPr lang="en-US" altLang="zh-TW" sz="2800" i="1">
                <a:latin typeface="Times" panose="02020603050405020304" pitchFamily="18" charset="0"/>
              </a:rPr>
            </a:br>
            <a:endParaRPr lang="en-US" altLang="zh-TW" sz="2800" i="1">
              <a:latin typeface="Times" panose="02020603050405020304" pitchFamily="18" charset="0"/>
            </a:endParaRPr>
          </a:p>
          <a:p>
            <a:r>
              <a:rPr lang="en-US" altLang="zh-TW" sz="2800" i="1">
                <a:solidFill>
                  <a:schemeClr val="hlink"/>
                </a:solidFill>
                <a:latin typeface="Times" panose="02020603050405020304" pitchFamily="18" charset="0"/>
              </a:rPr>
              <a:t>d.</a:t>
            </a:r>
            <a:r>
              <a:rPr lang="en-US" altLang="zh-TW" sz="2800" i="1">
                <a:latin typeface="Times" panose="02020603050405020304"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64517" name="Rectangle 11">
            <a:extLst>
              <a:ext uri="{FF2B5EF4-FFF2-40B4-BE49-F238E27FC236}">
                <a16:creationId xmlns:a16="http://schemas.microsoft.com/office/drawing/2014/main" id="{609CE523-D888-4393-A784-D2CCB89185B8}"/>
              </a:ext>
            </a:extLst>
          </p:cNvPr>
          <p:cNvSpPr>
            <a:spLocks noChangeArrowheads="1"/>
          </p:cNvSpPr>
          <p:nvPr/>
        </p:nvSpPr>
        <p:spPr bwMode="auto">
          <a:xfrm>
            <a:off x="152400" y="22860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6.6 (continued)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頁尾版面配置區 2">
            <a:extLst>
              <a:ext uri="{FF2B5EF4-FFF2-40B4-BE49-F238E27FC236}">
                <a16:creationId xmlns:a16="http://schemas.microsoft.com/office/drawing/2014/main" id="{F009D9B9-D3D9-47F5-82B7-F8A6F61CE53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66563" name="投影片編號版面配置區 3">
            <a:extLst>
              <a:ext uri="{FF2B5EF4-FFF2-40B4-BE49-F238E27FC236}">
                <a16:creationId xmlns:a16="http://schemas.microsoft.com/office/drawing/2014/main" id="{9A77DCC8-2CBB-4C44-9120-18FFF6546342}"/>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C15A0BB-D415-41C3-80FC-261403053CD9}" type="slidenum">
              <a:rPr lang="en-US" altLang="zh-TW" sz="2000"/>
              <a:pPr/>
              <a:t>31</a:t>
            </a:fld>
            <a:endParaRPr lang="en-US" altLang="zh-TW" sz="2000"/>
          </a:p>
        </p:txBody>
      </p:sp>
      <p:sp>
        <p:nvSpPr>
          <p:cNvPr id="66564" name="Text Box 4">
            <a:extLst>
              <a:ext uri="{FF2B5EF4-FFF2-40B4-BE49-F238E27FC236}">
                <a16:creationId xmlns:a16="http://schemas.microsoft.com/office/drawing/2014/main" id="{88B282EA-96E0-47BC-911F-CE8A18450676}"/>
              </a:ext>
            </a:extLst>
          </p:cNvPr>
          <p:cNvSpPr txBox="1">
            <a:spLocks noChangeArrowheads="1"/>
          </p:cNvSpPr>
          <p:nvPr/>
        </p:nvSpPr>
        <p:spPr bwMode="auto">
          <a:xfrm>
            <a:off x="152400" y="3048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6.14  </a:t>
            </a:r>
            <a:r>
              <a:rPr lang="en-US" altLang="zh-TW" sz="2000" i="1">
                <a:latin typeface="Times New Roman" panose="02020603050405020304" pitchFamily="18" charset="0"/>
              </a:rPr>
              <a:t>Example 6.6</a:t>
            </a:r>
          </a:p>
        </p:txBody>
      </p:sp>
      <p:pic>
        <p:nvPicPr>
          <p:cNvPr id="66565" name="Picture 6">
            <a:extLst>
              <a:ext uri="{FF2B5EF4-FFF2-40B4-BE49-F238E27FC236}">
                <a16:creationId xmlns:a16="http://schemas.microsoft.com/office/drawing/2014/main" id="{6E4C911E-CFCC-4157-A8FB-6A8EDFAF5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890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頁尾版面配置區 2">
            <a:extLst>
              <a:ext uri="{FF2B5EF4-FFF2-40B4-BE49-F238E27FC236}">
                <a16:creationId xmlns:a16="http://schemas.microsoft.com/office/drawing/2014/main" id="{A34C3407-8E1A-4E91-A23C-256D532E11B6}"/>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68611" name="投影片編號版面配置區 3">
            <a:extLst>
              <a:ext uri="{FF2B5EF4-FFF2-40B4-BE49-F238E27FC236}">
                <a16:creationId xmlns:a16="http://schemas.microsoft.com/office/drawing/2014/main" id="{40C39A74-6679-4EE0-BBF3-3156486CC03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2127C4C-CEC1-40CB-941E-E884F28847ED}" type="slidenum">
              <a:rPr lang="en-US" altLang="zh-TW" sz="2000"/>
              <a:pPr/>
              <a:t>32</a:t>
            </a:fld>
            <a:endParaRPr lang="en-US" altLang="zh-TW" sz="2000"/>
          </a:p>
        </p:txBody>
      </p:sp>
      <p:sp>
        <p:nvSpPr>
          <p:cNvPr id="68612" name="Rectangle 10">
            <a:extLst>
              <a:ext uri="{FF2B5EF4-FFF2-40B4-BE49-F238E27FC236}">
                <a16:creationId xmlns:a16="http://schemas.microsoft.com/office/drawing/2014/main" id="{58A226D8-6A08-4CD9-B724-3F0C51150106}"/>
              </a:ext>
            </a:extLst>
          </p:cNvPr>
          <p:cNvSpPr>
            <a:spLocks noChangeArrowheads="1"/>
          </p:cNvSpPr>
          <p:nvPr/>
        </p:nvSpPr>
        <p:spPr bwMode="auto">
          <a:xfrm>
            <a:off x="228600" y="12192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Four 1-kbps connections are multiplexed together. A unit is 1 bit. Find (</a:t>
            </a:r>
            <a:r>
              <a:rPr lang="en-US" altLang="zh-TW" sz="2800" i="1">
                <a:solidFill>
                  <a:schemeClr val="hlink"/>
                </a:solidFill>
                <a:latin typeface="Times New Roman" panose="02020603050405020304" pitchFamily="18" charset="0"/>
              </a:rPr>
              <a:t>a</a:t>
            </a:r>
            <a:r>
              <a:rPr lang="en-US" altLang="zh-TW" sz="2800" i="1">
                <a:latin typeface="Times New Roman" panose="02020603050405020304" pitchFamily="18" charset="0"/>
              </a:rPr>
              <a:t>) the duration of 1 bit before multiplexing, (</a:t>
            </a:r>
            <a:r>
              <a:rPr lang="en-US" altLang="zh-TW" sz="2800" i="1">
                <a:solidFill>
                  <a:schemeClr val="hlink"/>
                </a:solidFill>
                <a:latin typeface="Times New Roman" panose="02020603050405020304" pitchFamily="18" charset="0"/>
              </a:rPr>
              <a:t>b</a:t>
            </a:r>
            <a:r>
              <a:rPr lang="en-US" altLang="zh-TW" sz="2800" i="1">
                <a:latin typeface="Times New Roman" panose="02020603050405020304" pitchFamily="18" charset="0"/>
              </a:rPr>
              <a:t>) the transmission rate of the link, (</a:t>
            </a:r>
            <a:r>
              <a:rPr lang="en-US" altLang="zh-TW" sz="2800" i="1">
                <a:solidFill>
                  <a:schemeClr val="hlink"/>
                </a:solidFill>
                <a:latin typeface="Times New Roman" panose="02020603050405020304" pitchFamily="18" charset="0"/>
              </a:rPr>
              <a:t>c</a:t>
            </a:r>
            <a:r>
              <a:rPr lang="en-US" altLang="zh-TW" sz="2800" i="1">
                <a:latin typeface="Times New Roman" panose="02020603050405020304" pitchFamily="18" charset="0"/>
              </a:rPr>
              <a:t>) the duration of a time slot, and (</a:t>
            </a:r>
            <a:r>
              <a:rPr lang="en-US" altLang="zh-TW" sz="2800" i="1">
                <a:solidFill>
                  <a:schemeClr val="hlink"/>
                </a:solidFill>
                <a:latin typeface="Times New Roman" panose="02020603050405020304" pitchFamily="18" charset="0"/>
              </a:rPr>
              <a:t>d</a:t>
            </a:r>
            <a:r>
              <a:rPr lang="en-US" altLang="zh-TW" sz="2800" i="1">
                <a:latin typeface="Times New Roman" panose="02020603050405020304" pitchFamily="18" charset="0"/>
              </a:rPr>
              <a:t>) the duration of a frame.</a:t>
            </a:r>
          </a:p>
        </p:txBody>
      </p:sp>
      <p:sp>
        <p:nvSpPr>
          <p:cNvPr id="68613" name="Rectangle 11">
            <a:extLst>
              <a:ext uri="{FF2B5EF4-FFF2-40B4-BE49-F238E27FC236}">
                <a16:creationId xmlns:a16="http://schemas.microsoft.com/office/drawing/2014/main" id="{91922E0E-5BFC-48B9-B188-223F23A016BD}"/>
              </a:ext>
            </a:extLst>
          </p:cNvPr>
          <p:cNvSpPr>
            <a:spLocks noChangeArrowheads="1"/>
          </p:cNvSpPr>
          <p:nvPr/>
        </p:nvSpPr>
        <p:spPr bwMode="auto">
          <a:xfrm>
            <a:off x="228600" y="324326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We can answer the questions as follows:</a:t>
            </a:r>
          </a:p>
          <a:p>
            <a:pPr algn="just"/>
            <a:r>
              <a:rPr lang="en-US" altLang="zh-TW" sz="2800" i="1">
                <a:solidFill>
                  <a:schemeClr val="hlink"/>
                </a:solidFill>
                <a:latin typeface="Times" panose="02020603050405020304" pitchFamily="18" charset="0"/>
              </a:rPr>
              <a:t>a</a:t>
            </a:r>
            <a:r>
              <a:rPr lang="en-US" altLang="zh-TW" sz="2800" i="1">
                <a:latin typeface="Times" panose="02020603050405020304" pitchFamily="18" charset="0"/>
              </a:rPr>
              <a:t>.  The duration of 1 bit before multiplexing is 1 / 1 kbps, or 0.001 s (1 ms).</a:t>
            </a:r>
          </a:p>
          <a:p>
            <a:pPr algn="just"/>
            <a:endParaRPr lang="en-US" altLang="zh-TW" sz="2800" i="1">
              <a:latin typeface="Times" panose="02020603050405020304" pitchFamily="18" charset="0"/>
            </a:endParaRPr>
          </a:p>
          <a:p>
            <a:pPr algn="just"/>
            <a:r>
              <a:rPr lang="en-US" altLang="zh-TW" sz="2800" i="1">
                <a:solidFill>
                  <a:schemeClr val="hlink"/>
                </a:solidFill>
                <a:latin typeface="Times" panose="02020603050405020304" pitchFamily="18" charset="0"/>
              </a:rPr>
              <a:t>b.</a:t>
            </a:r>
            <a:r>
              <a:rPr lang="en-US" altLang="zh-TW" sz="2800" i="1">
                <a:latin typeface="Times" panose="02020603050405020304" pitchFamily="18" charset="0"/>
              </a:rPr>
              <a:t> The rate of the link is 4 times the rate of a connection, or 4 kbps.</a:t>
            </a:r>
          </a:p>
        </p:txBody>
      </p:sp>
      <p:sp>
        <p:nvSpPr>
          <p:cNvPr id="68614" name="Rectangle 12">
            <a:extLst>
              <a:ext uri="{FF2B5EF4-FFF2-40B4-BE49-F238E27FC236}">
                <a16:creationId xmlns:a16="http://schemas.microsoft.com/office/drawing/2014/main" id="{6A91940A-E0A1-4BDE-9BFD-6FD97B70A762}"/>
              </a:ext>
            </a:extLst>
          </p:cNvPr>
          <p:cNvSpPr>
            <a:spLocks noChangeArrowheads="1"/>
          </p:cNvSpPr>
          <p:nvPr/>
        </p:nvSpPr>
        <p:spPr bwMode="auto">
          <a:xfrm>
            <a:off x="1524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頁尾版面配置區 2">
            <a:extLst>
              <a:ext uri="{FF2B5EF4-FFF2-40B4-BE49-F238E27FC236}">
                <a16:creationId xmlns:a16="http://schemas.microsoft.com/office/drawing/2014/main" id="{062DC932-2757-404E-8DC5-DA40907ADB19}"/>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70659" name="投影片編號版面配置區 3">
            <a:extLst>
              <a:ext uri="{FF2B5EF4-FFF2-40B4-BE49-F238E27FC236}">
                <a16:creationId xmlns:a16="http://schemas.microsoft.com/office/drawing/2014/main" id="{2EAC08A9-7AF7-4407-B55D-994A403EAB1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517989BF-54E7-49F2-A115-E0755E8D677B}" type="slidenum">
              <a:rPr lang="en-US" altLang="zh-TW" sz="2000"/>
              <a:pPr/>
              <a:t>33</a:t>
            </a:fld>
            <a:endParaRPr lang="en-US" altLang="zh-TW" sz="2000"/>
          </a:p>
        </p:txBody>
      </p:sp>
      <p:sp>
        <p:nvSpPr>
          <p:cNvPr id="70660" name="Rectangle 10">
            <a:extLst>
              <a:ext uri="{FF2B5EF4-FFF2-40B4-BE49-F238E27FC236}">
                <a16:creationId xmlns:a16="http://schemas.microsoft.com/office/drawing/2014/main" id="{C07A4251-2A2C-42B7-AA80-6EEE14CF8832}"/>
              </a:ext>
            </a:extLst>
          </p:cNvPr>
          <p:cNvSpPr>
            <a:spLocks noChangeArrowheads="1"/>
          </p:cNvSpPr>
          <p:nvPr/>
        </p:nvSpPr>
        <p:spPr bwMode="auto">
          <a:xfrm>
            <a:off x="152400" y="1219200"/>
            <a:ext cx="8686800" cy="47894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panose="02020603050405020304" pitchFamily="18" charset="0"/>
              </a:rPr>
              <a:t>c.</a:t>
            </a:r>
            <a:r>
              <a:rPr lang="en-US" altLang="zh-TW" sz="2800" i="1">
                <a:latin typeface="Times" panose="02020603050405020304" pitchFamily="18" charset="0"/>
              </a:rPr>
              <a:t> The duration of each time slot is one-fourth of the duration of each bit before multiplexing, or 1/4 ms or 250 μs. Note that we can also calculate this from the data rate of the link, 4 kbps. The bit duration is the inverse of the data rate, or 1/4 kbps or 250 μs.</a:t>
            </a:r>
          </a:p>
          <a:p>
            <a:pPr algn="just"/>
            <a:endParaRPr lang="en-US" altLang="zh-TW" sz="2800" i="1">
              <a:latin typeface="Times" panose="02020603050405020304" pitchFamily="18" charset="0"/>
            </a:endParaRPr>
          </a:p>
          <a:p>
            <a:pPr algn="just"/>
            <a:r>
              <a:rPr lang="en-US" altLang="zh-TW" sz="2800" i="1">
                <a:solidFill>
                  <a:schemeClr val="hlink"/>
                </a:solidFill>
                <a:latin typeface="Times" panose="02020603050405020304" pitchFamily="18" charset="0"/>
              </a:rPr>
              <a:t>d.</a:t>
            </a:r>
            <a:r>
              <a:rPr lang="en-US" altLang="zh-TW" sz="2800" i="1">
                <a:latin typeface="Times" panose="02020603050405020304" pitchFamily="18" charset="0"/>
              </a:rPr>
              <a:t>  The duration of a frame is always the same as the duration of a unit before multiplexing, or 1 ms. We can also calculate this in another way. Each frame in this case has four time slots. So the duration of a frame is 4 times 250 μs, or 1 ms.</a:t>
            </a:r>
          </a:p>
        </p:txBody>
      </p:sp>
      <p:sp>
        <p:nvSpPr>
          <p:cNvPr id="70661" name="Rectangle 11">
            <a:extLst>
              <a:ext uri="{FF2B5EF4-FFF2-40B4-BE49-F238E27FC236}">
                <a16:creationId xmlns:a16="http://schemas.microsoft.com/office/drawing/2014/main" id="{DB236C46-142F-4B36-845D-0C52B8B52317}"/>
              </a:ext>
            </a:extLst>
          </p:cNvPr>
          <p:cNvSpPr>
            <a:spLocks noChangeArrowheads="1"/>
          </p:cNvSpPr>
          <p:nvPr/>
        </p:nvSpPr>
        <p:spPr bwMode="auto">
          <a:xfrm>
            <a:off x="152400" y="22860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6.7 (continued)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頁尾版面配置區 2">
            <a:extLst>
              <a:ext uri="{FF2B5EF4-FFF2-40B4-BE49-F238E27FC236}">
                <a16:creationId xmlns:a16="http://schemas.microsoft.com/office/drawing/2014/main" id="{00983047-DA31-4FDF-BEAD-F77D2C5A8F4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72707" name="投影片編號版面配置區 3">
            <a:extLst>
              <a:ext uri="{FF2B5EF4-FFF2-40B4-BE49-F238E27FC236}">
                <a16:creationId xmlns:a16="http://schemas.microsoft.com/office/drawing/2014/main" id="{8529B55A-308D-4FD8-A354-B7E2D4CF4EF4}"/>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E1134E37-7F85-4048-A421-49014977EA28}" type="slidenum">
              <a:rPr lang="en-US" altLang="zh-TW" sz="2000"/>
              <a:pPr/>
              <a:t>34</a:t>
            </a:fld>
            <a:endParaRPr lang="en-US" altLang="zh-TW" sz="2000"/>
          </a:p>
        </p:txBody>
      </p:sp>
      <p:sp>
        <p:nvSpPr>
          <p:cNvPr id="72708" name="Text Box 4">
            <a:extLst>
              <a:ext uri="{FF2B5EF4-FFF2-40B4-BE49-F238E27FC236}">
                <a16:creationId xmlns:a16="http://schemas.microsoft.com/office/drawing/2014/main" id="{403DEA92-2E9B-480A-964A-D955EDCC40FD}"/>
              </a:ext>
            </a:extLst>
          </p:cNvPr>
          <p:cNvSpPr txBox="1">
            <a:spLocks noChangeArrowheads="1"/>
          </p:cNvSpPr>
          <p:nvPr/>
        </p:nvSpPr>
        <p:spPr bwMode="auto">
          <a:xfrm>
            <a:off x="152400" y="304800"/>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6.15  </a:t>
            </a:r>
            <a:r>
              <a:rPr lang="en-US" altLang="zh-TW" sz="2000" i="1">
                <a:latin typeface="Times New Roman" panose="02020603050405020304" pitchFamily="18" charset="0"/>
              </a:rPr>
              <a:t>Interleaving</a:t>
            </a:r>
          </a:p>
        </p:txBody>
      </p:sp>
      <p:pic>
        <p:nvPicPr>
          <p:cNvPr id="72709" name="Picture 7">
            <a:extLst>
              <a:ext uri="{FF2B5EF4-FFF2-40B4-BE49-F238E27FC236}">
                <a16:creationId xmlns:a16="http://schemas.microsoft.com/office/drawing/2014/main" id="{C8030F2A-92F7-4CF0-B214-E755FC183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8940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頁尾版面配置區 2">
            <a:extLst>
              <a:ext uri="{FF2B5EF4-FFF2-40B4-BE49-F238E27FC236}">
                <a16:creationId xmlns:a16="http://schemas.microsoft.com/office/drawing/2014/main" id="{D62B2558-9507-4CBE-9B98-FC328D9C234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74755" name="投影片編號版面配置區 3">
            <a:extLst>
              <a:ext uri="{FF2B5EF4-FFF2-40B4-BE49-F238E27FC236}">
                <a16:creationId xmlns:a16="http://schemas.microsoft.com/office/drawing/2014/main" id="{D0D35EF1-8E2A-45F0-B923-6DD8062518E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BA155FF9-09FA-4EA2-B7CF-5294D5BB046C}" type="slidenum">
              <a:rPr lang="en-US" altLang="zh-TW" sz="2000"/>
              <a:pPr/>
              <a:t>35</a:t>
            </a:fld>
            <a:endParaRPr lang="en-US" altLang="zh-TW" sz="2000"/>
          </a:p>
        </p:txBody>
      </p:sp>
      <p:sp>
        <p:nvSpPr>
          <p:cNvPr id="74756" name="Rectangle 10">
            <a:extLst>
              <a:ext uri="{FF2B5EF4-FFF2-40B4-BE49-F238E27FC236}">
                <a16:creationId xmlns:a16="http://schemas.microsoft.com/office/drawing/2014/main" id="{903B9564-2828-471C-B4CE-CBDE61217AA8}"/>
              </a:ext>
            </a:extLst>
          </p:cNvPr>
          <p:cNvSpPr>
            <a:spLocks noChangeArrowheads="1"/>
          </p:cNvSpPr>
          <p:nvPr/>
        </p:nvSpPr>
        <p:spPr bwMode="auto">
          <a:xfrm>
            <a:off x="228600" y="914400"/>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74757" name="Rectangle 11">
            <a:extLst>
              <a:ext uri="{FF2B5EF4-FFF2-40B4-BE49-F238E27FC236}">
                <a16:creationId xmlns:a16="http://schemas.microsoft.com/office/drawing/2014/main" id="{CEC29965-8E3B-490E-8A73-DB02006C636C}"/>
              </a:ext>
            </a:extLst>
          </p:cNvPr>
          <p:cNvSpPr>
            <a:spLocks noChangeArrowheads="1"/>
          </p:cNvSpPr>
          <p:nvPr/>
        </p:nvSpPr>
        <p:spPr bwMode="auto">
          <a:xfrm>
            <a:off x="228600" y="3259138"/>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74758" name="Rectangle 12">
            <a:extLst>
              <a:ext uri="{FF2B5EF4-FFF2-40B4-BE49-F238E27FC236}">
                <a16:creationId xmlns:a16="http://schemas.microsoft.com/office/drawing/2014/main" id="{9A742B92-8B19-44F6-B8F7-A61A624CAA65}"/>
              </a:ext>
            </a:extLst>
          </p:cNvPr>
          <p:cNvSpPr>
            <a:spLocks noChangeArrowheads="1"/>
          </p:cNvSpPr>
          <p:nvPr/>
        </p:nvSpPr>
        <p:spPr bwMode="auto">
          <a:xfrm>
            <a:off x="1524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頁尾版面配置區 2">
            <a:extLst>
              <a:ext uri="{FF2B5EF4-FFF2-40B4-BE49-F238E27FC236}">
                <a16:creationId xmlns:a16="http://schemas.microsoft.com/office/drawing/2014/main" id="{2096F586-52D0-43B2-935C-FF1D3D634DDA}"/>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76803" name="投影片編號版面配置區 3">
            <a:extLst>
              <a:ext uri="{FF2B5EF4-FFF2-40B4-BE49-F238E27FC236}">
                <a16:creationId xmlns:a16="http://schemas.microsoft.com/office/drawing/2014/main" id="{C4B42718-ABE0-4C98-870C-131BA18EF314}"/>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E333F139-C4DD-455A-A79C-55084A8DBB6D}" type="slidenum">
              <a:rPr lang="en-US" altLang="zh-TW" sz="2000"/>
              <a:pPr/>
              <a:t>36</a:t>
            </a:fld>
            <a:endParaRPr lang="en-US" altLang="zh-TW" sz="2000"/>
          </a:p>
        </p:txBody>
      </p:sp>
      <p:sp>
        <p:nvSpPr>
          <p:cNvPr id="76804" name="Text Box 4">
            <a:extLst>
              <a:ext uri="{FF2B5EF4-FFF2-40B4-BE49-F238E27FC236}">
                <a16:creationId xmlns:a16="http://schemas.microsoft.com/office/drawing/2014/main" id="{509A7CF3-9E5E-4EB0-91DE-584392245465}"/>
              </a:ext>
            </a:extLst>
          </p:cNvPr>
          <p:cNvSpPr txBox="1">
            <a:spLocks noChangeArrowheads="1"/>
          </p:cNvSpPr>
          <p:nvPr/>
        </p:nvSpPr>
        <p:spPr bwMode="auto">
          <a:xfrm>
            <a:off x="152400" y="3048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6.16  </a:t>
            </a:r>
            <a:r>
              <a:rPr lang="en-US" altLang="zh-TW" sz="2000" i="1">
                <a:latin typeface="Times New Roman" panose="02020603050405020304" pitchFamily="18" charset="0"/>
              </a:rPr>
              <a:t>Example 6.8</a:t>
            </a:r>
          </a:p>
        </p:txBody>
      </p:sp>
      <p:pic>
        <p:nvPicPr>
          <p:cNvPr id="76805" name="Picture 6">
            <a:extLst>
              <a:ext uri="{FF2B5EF4-FFF2-40B4-BE49-F238E27FC236}">
                <a16:creationId xmlns:a16="http://schemas.microsoft.com/office/drawing/2014/main" id="{2E8FC9E4-1CC0-4E4E-BC2E-06B50A390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84463"/>
            <a:ext cx="7688263" cy="211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頁尾版面配置區 2">
            <a:extLst>
              <a:ext uri="{FF2B5EF4-FFF2-40B4-BE49-F238E27FC236}">
                <a16:creationId xmlns:a16="http://schemas.microsoft.com/office/drawing/2014/main" id="{D26BB8EE-8275-42D4-9437-F96258CF4C01}"/>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78851" name="投影片編號版面配置區 3">
            <a:extLst>
              <a:ext uri="{FF2B5EF4-FFF2-40B4-BE49-F238E27FC236}">
                <a16:creationId xmlns:a16="http://schemas.microsoft.com/office/drawing/2014/main" id="{23DE2708-7C03-4147-AB2A-08050E73AF3A}"/>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5D8D34B7-8814-45A5-AA0D-2FE3A0C74DE8}" type="slidenum">
              <a:rPr lang="en-US" altLang="zh-TW" sz="2000"/>
              <a:pPr/>
              <a:t>37</a:t>
            </a:fld>
            <a:endParaRPr lang="en-US" altLang="zh-TW" sz="2000"/>
          </a:p>
        </p:txBody>
      </p:sp>
      <p:sp>
        <p:nvSpPr>
          <p:cNvPr id="78852" name="Rectangle 9">
            <a:extLst>
              <a:ext uri="{FF2B5EF4-FFF2-40B4-BE49-F238E27FC236}">
                <a16:creationId xmlns:a16="http://schemas.microsoft.com/office/drawing/2014/main" id="{2295E70A-6DA3-43DD-A519-EBDB9F6D3318}"/>
              </a:ext>
            </a:extLst>
          </p:cNvPr>
          <p:cNvSpPr>
            <a:spLocks noChangeArrowheads="1"/>
          </p:cNvSpPr>
          <p:nvPr/>
        </p:nvSpPr>
        <p:spPr bwMode="auto">
          <a:xfrm>
            <a:off x="228600" y="12192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latin typeface="Times New Roman" panose="02020603050405020304"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78853" name="Rectangle 10">
            <a:extLst>
              <a:ext uri="{FF2B5EF4-FFF2-40B4-BE49-F238E27FC236}">
                <a16:creationId xmlns:a16="http://schemas.microsoft.com/office/drawing/2014/main" id="{B4330E55-409D-41D6-94FF-0E5F0EABC6BA}"/>
              </a:ext>
            </a:extLst>
          </p:cNvPr>
          <p:cNvSpPr>
            <a:spLocks noChangeArrowheads="1"/>
          </p:cNvSpPr>
          <p:nvPr/>
        </p:nvSpPr>
        <p:spPr bwMode="auto">
          <a:xfrm>
            <a:off x="228600" y="3200400"/>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Figure 6.17 shows the output for four arbitrary inputs. The link carries 50,000 frames per second. The frame duration is therefore 1/50,000 s or 20 μs. The frame rate is 50,000 frames per second, and each frame carries 8 bits; the bit rate is 50,000 × 8 = 400,000 bits or 400 kbps. The bit duration is 1/400,000 s, or 2.5 μs. </a:t>
            </a:r>
          </a:p>
        </p:txBody>
      </p:sp>
      <p:sp>
        <p:nvSpPr>
          <p:cNvPr id="78854" name="Rectangle 11">
            <a:extLst>
              <a:ext uri="{FF2B5EF4-FFF2-40B4-BE49-F238E27FC236}">
                <a16:creationId xmlns:a16="http://schemas.microsoft.com/office/drawing/2014/main" id="{9BEED427-EEDA-44DD-80E5-6E30F0C6E398}"/>
              </a:ext>
            </a:extLst>
          </p:cNvPr>
          <p:cNvSpPr>
            <a:spLocks noChangeArrowheads="1"/>
          </p:cNvSpPr>
          <p:nvPr/>
        </p:nvSpPr>
        <p:spPr bwMode="auto">
          <a:xfrm>
            <a:off x="228600" y="22860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頁尾版面配置區 2">
            <a:extLst>
              <a:ext uri="{FF2B5EF4-FFF2-40B4-BE49-F238E27FC236}">
                <a16:creationId xmlns:a16="http://schemas.microsoft.com/office/drawing/2014/main" id="{0E8FEC9A-505F-4470-B85B-60DDD3B37B9F}"/>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80899" name="投影片編號版面配置區 3">
            <a:extLst>
              <a:ext uri="{FF2B5EF4-FFF2-40B4-BE49-F238E27FC236}">
                <a16:creationId xmlns:a16="http://schemas.microsoft.com/office/drawing/2014/main" id="{A67DB562-5B66-406D-9C73-0DC3F721142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5C0FD67-E3A5-4D20-8B44-27EE04EA6F67}" type="slidenum">
              <a:rPr lang="en-US" altLang="zh-TW" sz="2000"/>
              <a:pPr/>
              <a:t>38</a:t>
            </a:fld>
            <a:endParaRPr lang="en-US" altLang="zh-TW" sz="2000"/>
          </a:p>
        </p:txBody>
      </p:sp>
      <p:sp>
        <p:nvSpPr>
          <p:cNvPr id="80900" name="Text Box 4">
            <a:extLst>
              <a:ext uri="{FF2B5EF4-FFF2-40B4-BE49-F238E27FC236}">
                <a16:creationId xmlns:a16="http://schemas.microsoft.com/office/drawing/2014/main" id="{6DA1E5AA-BA6F-4F13-A53B-43CB4D607793}"/>
              </a:ext>
            </a:extLst>
          </p:cNvPr>
          <p:cNvSpPr txBox="1">
            <a:spLocks noChangeArrowheads="1"/>
          </p:cNvSpPr>
          <p:nvPr/>
        </p:nvSpPr>
        <p:spPr bwMode="auto">
          <a:xfrm>
            <a:off x="152400" y="3048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6.17  </a:t>
            </a:r>
            <a:r>
              <a:rPr lang="en-US" altLang="zh-TW" sz="2000" i="1">
                <a:latin typeface="Times New Roman" panose="02020603050405020304" pitchFamily="18" charset="0"/>
              </a:rPr>
              <a:t>Example 6.9</a:t>
            </a:r>
          </a:p>
        </p:txBody>
      </p:sp>
      <p:pic>
        <p:nvPicPr>
          <p:cNvPr id="80901" name="Picture 6">
            <a:extLst>
              <a:ext uri="{FF2B5EF4-FFF2-40B4-BE49-F238E27FC236}">
                <a16:creationId xmlns:a16="http://schemas.microsoft.com/office/drawing/2014/main" id="{2CF04A61-DC6F-49B0-90CD-A11286EC0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71763"/>
            <a:ext cx="8647112"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頁尾版面配置區 2">
            <a:extLst>
              <a:ext uri="{FF2B5EF4-FFF2-40B4-BE49-F238E27FC236}">
                <a16:creationId xmlns:a16="http://schemas.microsoft.com/office/drawing/2014/main" id="{5565C79B-CD03-4E34-B7F4-397FDAF0669B}"/>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82947" name="投影片編號版面配置區 3">
            <a:extLst>
              <a:ext uri="{FF2B5EF4-FFF2-40B4-BE49-F238E27FC236}">
                <a16:creationId xmlns:a16="http://schemas.microsoft.com/office/drawing/2014/main" id="{A26D5603-0E6E-415C-8DE2-C678FE3EF5FC}"/>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12EB5EB7-BDA3-4046-8B20-E54B0C45DB95}" type="slidenum">
              <a:rPr lang="en-US" altLang="zh-TW" sz="2000"/>
              <a:pPr/>
              <a:t>39</a:t>
            </a:fld>
            <a:endParaRPr lang="en-US" altLang="zh-TW" sz="2000"/>
          </a:p>
        </p:txBody>
      </p:sp>
      <p:sp>
        <p:nvSpPr>
          <p:cNvPr id="82948" name="Text Box 4">
            <a:extLst>
              <a:ext uri="{FF2B5EF4-FFF2-40B4-BE49-F238E27FC236}">
                <a16:creationId xmlns:a16="http://schemas.microsoft.com/office/drawing/2014/main" id="{65286029-899A-4D66-ACFB-539D4C896572}"/>
              </a:ext>
            </a:extLst>
          </p:cNvPr>
          <p:cNvSpPr txBox="1">
            <a:spLocks noChangeArrowheads="1"/>
          </p:cNvSpPr>
          <p:nvPr/>
        </p:nvSpPr>
        <p:spPr bwMode="auto">
          <a:xfrm>
            <a:off x="152400" y="304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6.18  </a:t>
            </a:r>
            <a:r>
              <a:rPr lang="en-US" altLang="zh-TW" sz="2000" i="1">
                <a:latin typeface="Times New Roman" panose="02020603050405020304" pitchFamily="18" charset="0"/>
              </a:rPr>
              <a:t>Empty slots</a:t>
            </a:r>
          </a:p>
        </p:txBody>
      </p:sp>
      <p:pic>
        <p:nvPicPr>
          <p:cNvPr id="82949" name="Picture 7">
            <a:extLst>
              <a:ext uri="{FF2B5EF4-FFF2-40B4-BE49-F238E27FC236}">
                <a16:creationId xmlns:a16="http://schemas.microsoft.com/office/drawing/2014/main" id="{DA908392-27FA-485C-8436-1A17980F9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20938"/>
            <a:ext cx="86106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頁尾版面配置區 4">
            <a:extLst>
              <a:ext uri="{FF2B5EF4-FFF2-40B4-BE49-F238E27FC236}">
                <a16:creationId xmlns:a16="http://schemas.microsoft.com/office/drawing/2014/main" id="{FCCC3565-2135-40C1-AD02-80425EA4FFF0}"/>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3315" name="投影片編號版面配置區 5">
            <a:extLst>
              <a:ext uri="{FF2B5EF4-FFF2-40B4-BE49-F238E27FC236}">
                <a16:creationId xmlns:a16="http://schemas.microsoft.com/office/drawing/2014/main" id="{4AB2FF10-8211-411B-806F-B51ED43B7D1F}"/>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4331CFE1-32F3-432B-B378-73CF8B5C3C8F}" type="slidenum">
              <a:rPr lang="en-US" altLang="zh-TW" sz="2000"/>
              <a:pPr/>
              <a:t>4</a:t>
            </a:fld>
            <a:endParaRPr lang="en-US" altLang="zh-TW" sz="2000"/>
          </a:p>
        </p:txBody>
      </p:sp>
      <p:sp>
        <p:nvSpPr>
          <p:cNvPr id="13316" name="Rectangle 2">
            <a:extLst>
              <a:ext uri="{FF2B5EF4-FFF2-40B4-BE49-F238E27FC236}">
                <a16:creationId xmlns:a16="http://schemas.microsoft.com/office/drawing/2014/main" id="{E19D3083-4C6C-4DF4-9750-700E2AECEEC8}"/>
              </a:ext>
            </a:extLst>
          </p:cNvPr>
          <p:cNvSpPr>
            <a:spLocks noGrp="1" noChangeArrowheads="1"/>
          </p:cNvSpPr>
          <p:nvPr>
            <p:ph type="title"/>
          </p:nvPr>
        </p:nvSpPr>
        <p:spPr/>
        <p:txBody>
          <a:bodyPr/>
          <a:lstStyle/>
          <a:p>
            <a:pPr eaLnBrk="1" hangingPunct="1"/>
            <a:r>
              <a:rPr lang="en-US" altLang="zh-TW"/>
              <a:t>Multiplexing</a:t>
            </a:r>
          </a:p>
        </p:txBody>
      </p:sp>
      <p:sp>
        <p:nvSpPr>
          <p:cNvPr id="13317" name="Rectangle 3">
            <a:extLst>
              <a:ext uri="{FF2B5EF4-FFF2-40B4-BE49-F238E27FC236}">
                <a16:creationId xmlns:a16="http://schemas.microsoft.com/office/drawing/2014/main" id="{5925785F-A996-4091-ACAB-A23C5BC3BA81}"/>
              </a:ext>
            </a:extLst>
          </p:cNvPr>
          <p:cNvSpPr>
            <a:spLocks noGrp="1" noChangeArrowheads="1"/>
          </p:cNvSpPr>
          <p:nvPr>
            <p:ph type="body" idx="1"/>
          </p:nvPr>
        </p:nvSpPr>
        <p:spPr/>
        <p:txBody>
          <a:bodyPr/>
          <a:lstStyle/>
          <a:p>
            <a:pPr eaLnBrk="1" hangingPunct="1"/>
            <a:r>
              <a:rPr lang="en-US" altLang="zh-TW"/>
              <a:t>Multiplexing</a:t>
            </a:r>
          </a:p>
          <a:p>
            <a:pPr lvl="1" eaLnBrk="1" hangingPunct="1"/>
            <a:r>
              <a:rPr kumimoji="0" lang="en-US" altLang="zh-TW"/>
              <a:t>the set of techniques that allows the simultaneous transmission of multiple signals across a single data link.</a:t>
            </a:r>
          </a:p>
          <a:p>
            <a:pPr eaLnBrk="1" hangingPunct="1"/>
            <a:r>
              <a:rPr kumimoji="0" lang="en-US" altLang="zh-TW"/>
              <a:t>Multiplexer (MUX)</a:t>
            </a:r>
          </a:p>
          <a:p>
            <a:pPr eaLnBrk="1" hangingPunct="1"/>
            <a:r>
              <a:rPr kumimoji="0" lang="en-US" altLang="zh-TW"/>
              <a:t>Demultiplexer (DEMUX)</a:t>
            </a:r>
          </a:p>
          <a:p>
            <a:pPr eaLnBrk="1" hangingPunct="1"/>
            <a:r>
              <a:rPr kumimoji="0" lang="en-US" altLang="zh-TW"/>
              <a:t>Link</a:t>
            </a:r>
          </a:p>
          <a:p>
            <a:pPr lvl="1" eaLnBrk="1" hangingPunct="1"/>
            <a:r>
              <a:rPr kumimoji="0" lang="en-US" altLang="zh-TW"/>
              <a:t>The physical path</a:t>
            </a:r>
          </a:p>
          <a:p>
            <a:pPr eaLnBrk="1" hangingPunct="1"/>
            <a:r>
              <a:rPr kumimoji="0" lang="en-US" altLang="zh-TW"/>
              <a:t>Channel</a:t>
            </a:r>
          </a:p>
          <a:p>
            <a:pPr lvl="1" eaLnBrk="1" hangingPunct="1"/>
            <a:r>
              <a:rPr kumimoji="0" lang="en-US" altLang="zh-TW"/>
              <a:t>The portion of a link that carriers a transmission between a given pair of lines.</a:t>
            </a:r>
          </a:p>
          <a:p>
            <a:pPr lvl="1" eaLnBrk="1" hangingPunct="1"/>
            <a:r>
              <a:rPr kumimoji="0" lang="en-US" altLang="zh-TW"/>
              <a:t>One link can have many channels (</a:t>
            </a:r>
            <a:r>
              <a:rPr kumimoji="0" lang="en-US" altLang="zh-TW" i="1"/>
              <a:t>n</a:t>
            </a:r>
            <a:r>
              <a:rPr kumimoji="0" lang="en-US" altLang="zh-TW"/>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頁尾版面配置區 2">
            <a:extLst>
              <a:ext uri="{FF2B5EF4-FFF2-40B4-BE49-F238E27FC236}">
                <a16:creationId xmlns:a16="http://schemas.microsoft.com/office/drawing/2014/main" id="{5062F1D1-8855-4888-9B5E-A38D229725A1}"/>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84995" name="投影片編號版面配置區 3">
            <a:extLst>
              <a:ext uri="{FF2B5EF4-FFF2-40B4-BE49-F238E27FC236}">
                <a16:creationId xmlns:a16="http://schemas.microsoft.com/office/drawing/2014/main" id="{5FEAE02A-6784-4440-A0FE-F7CEC1E0112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9ECA7FA7-ADCA-476A-948D-40846D1B5CA6}" type="slidenum">
              <a:rPr lang="en-US" altLang="zh-TW" sz="2000"/>
              <a:pPr/>
              <a:t>40</a:t>
            </a:fld>
            <a:endParaRPr lang="en-US" altLang="zh-TW" sz="2000"/>
          </a:p>
        </p:txBody>
      </p:sp>
      <p:sp>
        <p:nvSpPr>
          <p:cNvPr id="84996" name="Text Box 4">
            <a:extLst>
              <a:ext uri="{FF2B5EF4-FFF2-40B4-BE49-F238E27FC236}">
                <a16:creationId xmlns:a16="http://schemas.microsoft.com/office/drawing/2014/main" id="{404DF591-176E-4940-BBE4-3F596BA0FD61}"/>
              </a:ext>
            </a:extLst>
          </p:cNvPr>
          <p:cNvSpPr txBox="1">
            <a:spLocks noChangeArrowheads="1"/>
          </p:cNvSpPr>
          <p:nvPr/>
        </p:nvSpPr>
        <p:spPr bwMode="auto">
          <a:xfrm>
            <a:off x="228600" y="3048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6.19  </a:t>
            </a:r>
            <a:r>
              <a:rPr lang="en-US" altLang="zh-TW" sz="2000" i="1">
                <a:latin typeface="Times New Roman" panose="02020603050405020304" pitchFamily="18" charset="0"/>
              </a:rPr>
              <a:t>Multilevel multiplexing</a:t>
            </a:r>
          </a:p>
        </p:txBody>
      </p:sp>
      <p:pic>
        <p:nvPicPr>
          <p:cNvPr id="84997" name="Picture 8">
            <a:extLst>
              <a:ext uri="{FF2B5EF4-FFF2-40B4-BE49-F238E27FC236}">
                <a16:creationId xmlns:a16="http://schemas.microsoft.com/office/drawing/2014/main" id="{FAC84BD3-5ECA-4B48-BE29-F8059B23C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71738"/>
            <a:ext cx="7897812" cy="293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頁尾版面配置區 2">
            <a:extLst>
              <a:ext uri="{FF2B5EF4-FFF2-40B4-BE49-F238E27FC236}">
                <a16:creationId xmlns:a16="http://schemas.microsoft.com/office/drawing/2014/main" id="{A4C17451-A5A9-474A-A3DD-2CC4A7BBE951}"/>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87043" name="投影片編號版面配置區 3">
            <a:extLst>
              <a:ext uri="{FF2B5EF4-FFF2-40B4-BE49-F238E27FC236}">
                <a16:creationId xmlns:a16="http://schemas.microsoft.com/office/drawing/2014/main" id="{7FF86ADB-D32B-43C7-BB95-3791C56B70E1}"/>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8143E75E-A8D5-435E-96E9-353F5C4A38E8}" type="slidenum">
              <a:rPr lang="en-US" altLang="zh-TW" sz="2000"/>
              <a:pPr/>
              <a:t>41</a:t>
            </a:fld>
            <a:endParaRPr lang="en-US" altLang="zh-TW" sz="2000"/>
          </a:p>
        </p:txBody>
      </p:sp>
      <p:sp>
        <p:nvSpPr>
          <p:cNvPr id="87044" name="Text Box 4">
            <a:extLst>
              <a:ext uri="{FF2B5EF4-FFF2-40B4-BE49-F238E27FC236}">
                <a16:creationId xmlns:a16="http://schemas.microsoft.com/office/drawing/2014/main" id="{70424909-2054-477D-8ECA-C33205FAE917}"/>
              </a:ext>
            </a:extLst>
          </p:cNvPr>
          <p:cNvSpPr txBox="1">
            <a:spLocks noChangeArrowheads="1"/>
          </p:cNvSpPr>
          <p:nvPr/>
        </p:nvSpPr>
        <p:spPr bwMode="auto">
          <a:xfrm>
            <a:off x="152400" y="304800"/>
            <a:ext cx="4529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6.20  </a:t>
            </a:r>
            <a:r>
              <a:rPr lang="en-US" altLang="zh-TW" sz="2000" i="1">
                <a:latin typeface="Times New Roman" panose="02020603050405020304" pitchFamily="18" charset="0"/>
              </a:rPr>
              <a:t>Multiple-slot multiplexing</a:t>
            </a:r>
          </a:p>
        </p:txBody>
      </p:sp>
      <p:pic>
        <p:nvPicPr>
          <p:cNvPr id="87045" name="Picture 6">
            <a:extLst>
              <a:ext uri="{FF2B5EF4-FFF2-40B4-BE49-F238E27FC236}">
                <a16:creationId xmlns:a16="http://schemas.microsoft.com/office/drawing/2014/main" id="{F6099144-874B-47F6-8E17-4F64328BA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362200"/>
            <a:ext cx="7751762" cy="24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頁尾版面配置區 2">
            <a:extLst>
              <a:ext uri="{FF2B5EF4-FFF2-40B4-BE49-F238E27FC236}">
                <a16:creationId xmlns:a16="http://schemas.microsoft.com/office/drawing/2014/main" id="{A7B3BE81-9797-4A18-B7E8-1F98DF5B5CAD}"/>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89091" name="投影片編號版面配置區 3">
            <a:extLst>
              <a:ext uri="{FF2B5EF4-FFF2-40B4-BE49-F238E27FC236}">
                <a16:creationId xmlns:a16="http://schemas.microsoft.com/office/drawing/2014/main" id="{E6920094-2048-47DE-88B9-7C8C0AB30CAC}"/>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D418C5E-BA88-40B9-B5E6-34CC7EDAA5F3}" type="slidenum">
              <a:rPr lang="en-US" altLang="zh-TW" sz="2000"/>
              <a:pPr/>
              <a:t>42</a:t>
            </a:fld>
            <a:endParaRPr lang="en-US" altLang="zh-TW" sz="2000"/>
          </a:p>
        </p:txBody>
      </p:sp>
      <p:sp>
        <p:nvSpPr>
          <p:cNvPr id="89092" name="Text Box 4">
            <a:extLst>
              <a:ext uri="{FF2B5EF4-FFF2-40B4-BE49-F238E27FC236}">
                <a16:creationId xmlns:a16="http://schemas.microsoft.com/office/drawing/2014/main" id="{1DB6AAFE-4BFC-4E4D-88DB-17869F51F88D}"/>
              </a:ext>
            </a:extLst>
          </p:cNvPr>
          <p:cNvSpPr txBox="1">
            <a:spLocks noChangeArrowheads="1"/>
          </p:cNvSpPr>
          <p:nvPr/>
        </p:nvSpPr>
        <p:spPr bwMode="auto">
          <a:xfrm>
            <a:off x="152400" y="304800"/>
            <a:ext cx="326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6.21  </a:t>
            </a:r>
            <a:r>
              <a:rPr lang="en-US" altLang="zh-TW" sz="2000" i="1">
                <a:latin typeface="Times New Roman" panose="02020603050405020304" pitchFamily="18" charset="0"/>
              </a:rPr>
              <a:t>Pulse stuffing</a:t>
            </a:r>
          </a:p>
        </p:txBody>
      </p:sp>
      <p:pic>
        <p:nvPicPr>
          <p:cNvPr id="89093" name="Picture 6">
            <a:extLst>
              <a:ext uri="{FF2B5EF4-FFF2-40B4-BE49-F238E27FC236}">
                <a16:creationId xmlns:a16="http://schemas.microsoft.com/office/drawing/2014/main" id="{C31CBBD8-7645-48F9-824D-DE67F4468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9988"/>
            <a:ext cx="6353175"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頁尾版面配置區 2">
            <a:extLst>
              <a:ext uri="{FF2B5EF4-FFF2-40B4-BE49-F238E27FC236}">
                <a16:creationId xmlns:a16="http://schemas.microsoft.com/office/drawing/2014/main" id="{B36B1C54-02ED-411C-8E39-E68BA05464D1}"/>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91139" name="投影片編號版面配置區 3">
            <a:extLst>
              <a:ext uri="{FF2B5EF4-FFF2-40B4-BE49-F238E27FC236}">
                <a16:creationId xmlns:a16="http://schemas.microsoft.com/office/drawing/2014/main" id="{06FCC100-26FD-4BB3-9C59-0972D2AA4532}"/>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99770DE6-6648-43AE-9503-9FDDDE396865}" type="slidenum">
              <a:rPr lang="en-US" altLang="zh-TW" sz="2000"/>
              <a:pPr/>
              <a:t>43</a:t>
            </a:fld>
            <a:endParaRPr lang="en-US" altLang="zh-TW" sz="2000"/>
          </a:p>
        </p:txBody>
      </p:sp>
      <p:sp>
        <p:nvSpPr>
          <p:cNvPr id="91140" name="Text Box 4">
            <a:extLst>
              <a:ext uri="{FF2B5EF4-FFF2-40B4-BE49-F238E27FC236}">
                <a16:creationId xmlns:a16="http://schemas.microsoft.com/office/drawing/2014/main" id="{F282DE78-867B-46AA-B32A-781AF7D0DB85}"/>
              </a:ext>
            </a:extLst>
          </p:cNvPr>
          <p:cNvSpPr txBox="1">
            <a:spLocks noChangeArrowheads="1"/>
          </p:cNvSpPr>
          <p:nvPr/>
        </p:nvSpPr>
        <p:spPr bwMode="auto">
          <a:xfrm>
            <a:off x="152400" y="304800"/>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6.22  </a:t>
            </a:r>
            <a:r>
              <a:rPr lang="en-US" altLang="zh-TW" sz="2000" i="1">
                <a:latin typeface="Times New Roman" panose="02020603050405020304" pitchFamily="18" charset="0"/>
              </a:rPr>
              <a:t>Framing bits</a:t>
            </a:r>
          </a:p>
        </p:txBody>
      </p:sp>
      <p:pic>
        <p:nvPicPr>
          <p:cNvPr id="91141" name="Picture 6">
            <a:extLst>
              <a:ext uri="{FF2B5EF4-FFF2-40B4-BE49-F238E27FC236}">
                <a16:creationId xmlns:a16="http://schemas.microsoft.com/office/drawing/2014/main" id="{84F8E047-7445-4F3B-AB52-794620061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438400"/>
            <a:ext cx="7578725"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頁尾版面配置區 2">
            <a:extLst>
              <a:ext uri="{FF2B5EF4-FFF2-40B4-BE49-F238E27FC236}">
                <a16:creationId xmlns:a16="http://schemas.microsoft.com/office/drawing/2014/main" id="{33CCB470-2214-494C-BB18-E87762AFA436}"/>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93187" name="投影片編號版面配置區 3">
            <a:extLst>
              <a:ext uri="{FF2B5EF4-FFF2-40B4-BE49-F238E27FC236}">
                <a16:creationId xmlns:a16="http://schemas.microsoft.com/office/drawing/2014/main" id="{16ADB346-6DD1-477D-A9F6-250866B6445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D5B1940-C3E5-45DD-9B40-55256CE273BD}" type="slidenum">
              <a:rPr lang="en-US" altLang="zh-TW" sz="2000"/>
              <a:pPr/>
              <a:t>44</a:t>
            </a:fld>
            <a:endParaRPr lang="en-US" altLang="zh-TW" sz="2000"/>
          </a:p>
        </p:txBody>
      </p:sp>
      <p:sp>
        <p:nvSpPr>
          <p:cNvPr id="93188" name="Rectangle 9">
            <a:extLst>
              <a:ext uri="{FF2B5EF4-FFF2-40B4-BE49-F238E27FC236}">
                <a16:creationId xmlns:a16="http://schemas.microsoft.com/office/drawing/2014/main" id="{8E7323B4-0EB9-4C05-B95B-0F7EE1CE11E5}"/>
              </a:ext>
            </a:extLst>
          </p:cNvPr>
          <p:cNvSpPr>
            <a:spLocks noChangeArrowheads="1"/>
          </p:cNvSpPr>
          <p:nvPr/>
        </p:nvSpPr>
        <p:spPr bwMode="auto">
          <a:xfrm>
            <a:off x="228600" y="990600"/>
            <a:ext cx="8686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latin typeface="Times New Roman" panose="02020603050405020304" pitchFamily="18" charset="0"/>
              </a:rPr>
              <a:t>We have four sources, each creating 250 characters per second. If the interleaved unit is a character and 1 synchronizing bit is added to each frame, find (</a:t>
            </a:r>
            <a:r>
              <a:rPr lang="en-US" altLang="zh-TW" sz="2800" i="1">
                <a:solidFill>
                  <a:schemeClr val="hlink"/>
                </a:solidFill>
                <a:latin typeface="Times New Roman" panose="02020603050405020304" pitchFamily="18" charset="0"/>
              </a:rPr>
              <a:t>a</a:t>
            </a:r>
            <a:r>
              <a:rPr lang="en-US" altLang="zh-TW" sz="2800" i="1">
                <a:latin typeface="Times New Roman" panose="02020603050405020304" pitchFamily="18" charset="0"/>
              </a:rPr>
              <a:t>) the data rate of each source, (</a:t>
            </a:r>
            <a:r>
              <a:rPr lang="en-US" altLang="zh-TW" sz="2800" i="1">
                <a:solidFill>
                  <a:schemeClr val="hlink"/>
                </a:solidFill>
                <a:latin typeface="Times New Roman" panose="02020603050405020304" pitchFamily="18" charset="0"/>
              </a:rPr>
              <a:t>b</a:t>
            </a:r>
            <a:r>
              <a:rPr lang="en-US" altLang="zh-TW" sz="2800" i="1">
                <a:latin typeface="Times New Roman" panose="02020603050405020304" pitchFamily="18" charset="0"/>
              </a:rPr>
              <a:t>) the duration of each character in each source, (</a:t>
            </a:r>
            <a:r>
              <a:rPr lang="en-US" altLang="zh-TW" sz="2800" i="1">
                <a:solidFill>
                  <a:schemeClr val="hlink"/>
                </a:solidFill>
                <a:latin typeface="Times New Roman" panose="02020603050405020304" pitchFamily="18" charset="0"/>
              </a:rPr>
              <a:t>c</a:t>
            </a:r>
            <a:r>
              <a:rPr lang="en-US" altLang="zh-TW" sz="2800" i="1">
                <a:latin typeface="Times New Roman" panose="02020603050405020304" pitchFamily="18" charset="0"/>
              </a:rPr>
              <a:t>) the frame rate, (</a:t>
            </a:r>
            <a:r>
              <a:rPr lang="en-US" altLang="zh-TW" sz="2800" i="1">
                <a:solidFill>
                  <a:schemeClr val="hlink"/>
                </a:solidFill>
                <a:latin typeface="Times New Roman" panose="02020603050405020304" pitchFamily="18" charset="0"/>
              </a:rPr>
              <a:t>d</a:t>
            </a:r>
            <a:r>
              <a:rPr lang="en-US" altLang="zh-TW" sz="2800" i="1">
                <a:latin typeface="Times New Roman" panose="02020603050405020304" pitchFamily="18" charset="0"/>
              </a:rPr>
              <a:t>) the duration of each frame, (</a:t>
            </a:r>
            <a:r>
              <a:rPr lang="en-US" altLang="zh-TW" sz="2800" i="1">
                <a:solidFill>
                  <a:schemeClr val="hlink"/>
                </a:solidFill>
                <a:latin typeface="Times New Roman" panose="02020603050405020304" pitchFamily="18" charset="0"/>
              </a:rPr>
              <a:t>e</a:t>
            </a:r>
            <a:r>
              <a:rPr lang="en-US" altLang="zh-TW" sz="2800" i="1">
                <a:latin typeface="Times New Roman" panose="02020603050405020304" pitchFamily="18" charset="0"/>
              </a:rPr>
              <a:t>) the number of bits in each frame, and (</a:t>
            </a:r>
            <a:r>
              <a:rPr lang="en-US" altLang="zh-TW" sz="2800" i="1">
                <a:solidFill>
                  <a:schemeClr val="hlink"/>
                </a:solidFill>
                <a:latin typeface="Times New Roman" panose="02020603050405020304" pitchFamily="18" charset="0"/>
              </a:rPr>
              <a:t>f</a:t>
            </a:r>
            <a:r>
              <a:rPr lang="en-US" altLang="zh-TW" sz="2800" i="1">
                <a:latin typeface="Times New Roman" panose="02020603050405020304" pitchFamily="18" charset="0"/>
              </a:rPr>
              <a:t>) the data rate of the link.</a:t>
            </a:r>
          </a:p>
        </p:txBody>
      </p:sp>
      <p:sp>
        <p:nvSpPr>
          <p:cNvPr id="93189" name="Rectangle 10">
            <a:extLst>
              <a:ext uri="{FF2B5EF4-FFF2-40B4-BE49-F238E27FC236}">
                <a16:creationId xmlns:a16="http://schemas.microsoft.com/office/drawing/2014/main" id="{4F543C76-CD2A-464F-9E7E-F2C39A1444AB}"/>
              </a:ext>
            </a:extLst>
          </p:cNvPr>
          <p:cNvSpPr>
            <a:spLocks noChangeArrowheads="1"/>
          </p:cNvSpPr>
          <p:nvPr/>
        </p:nvSpPr>
        <p:spPr bwMode="auto">
          <a:xfrm>
            <a:off x="228600" y="42672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Solution</a:t>
            </a:r>
          </a:p>
          <a:p>
            <a:r>
              <a:rPr lang="en-US" altLang="zh-TW" sz="2800" i="1">
                <a:latin typeface="Times" panose="02020603050405020304" pitchFamily="18" charset="0"/>
              </a:rPr>
              <a:t>We can answer the questions as follows:</a:t>
            </a:r>
          </a:p>
          <a:p>
            <a:r>
              <a:rPr lang="en-US" altLang="zh-TW" sz="2800" i="1">
                <a:solidFill>
                  <a:schemeClr val="hlink"/>
                </a:solidFill>
                <a:latin typeface="Times" panose="02020603050405020304" pitchFamily="18" charset="0"/>
              </a:rPr>
              <a:t>a.</a:t>
            </a:r>
            <a:r>
              <a:rPr lang="en-US" altLang="zh-TW" sz="2800" i="1">
                <a:latin typeface="Times" panose="02020603050405020304" pitchFamily="18" charset="0"/>
              </a:rPr>
              <a:t>  The data rate of each source is 250 × 8 = 2000 bps = 2 kbps.</a:t>
            </a:r>
          </a:p>
        </p:txBody>
      </p:sp>
      <p:sp>
        <p:nvSpPr>
          <p:cNvPr id="93190" name="Rectangle 11">
            <a:extLst>
              <a:ext uri="{FF2B5EF4-FFF2-40B4-BE49-F238E27FC236}">
                <a16:creationId xmlns:a16="http://schemas.microsoft.com/office/drawing/2014/main" id="{9A6F1773-D80E-444F-AA54-BD70C2E4EE7B}"/>
              </a:ext>
            </a:extLst>
          </p:cNvPr>
          <p:cNvSpPr>
            <a:spLocks noChangeArrowheads="1"/>
          </p:cNvSpPr>
          <p:nvPr/>
        </p:nvSpPr>
        <p:spPr bwMode="auto">
          <a:xfrm>
            <a:off x="1066800" y="0"/>
            <a:ext cx="2755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頁尾版面配置區 2">
            <a:extLst>
              <a:ext uri="{FF2B5EF4-FFF2-40B4-BE49-F238E27FC236}">
                <a16:creationId xmlns:a16="http://schemas.microsoft.com/office/drawing/2014/main" id="{53502BAD-62C9-4DC7-BEFB-0FFE2824A31F}"/>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95235" name="投影片編號版面配置區 3">
            <a:extLst>
              <a:ext uri="{FF2B5EF4-FFF2-40B4-BE49-F238E27FC236}">
                <a16:creationId xmlns:a16="http://schemas.microsoft.com/office/drawing/2014/main" id="{F004E0DC-9003-4913-84B7-581658CD4CDD}"/>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3396822-11D1-4438-9EB9-D0B47A4A817C}" type="slidenum">
              <a:rPr lang="en-US" altLang="zh-TW" sz="2000"/>
              <a:pPr/>
              <a:t>45</a:t>
            </a:fld>
            <a:endParaRPr lang="en-US" altLang="zh-TW" sz="2000"/>
          </a:p>
        </p:txBody>
      </p:sp>
      <p:sp>
        <p:nvSpPr>
          <p:cNvPr id="95236" name="Rectangle 11">
            <a:extLst>
              <a:ext uri="{FF2B5EF4-FFF2-40B4-BE49-F238E27FC236}">
                <a16:creationId xmlns:a16="http://schemas.microsoft.com/office/drawing/2014/main" id="{FCBF1713-5AE2-4BC2-A05E-D77BB4AA3867}"/>
              </a:ext>
            </a:extLst>
          </p:cNvPr>
          <p:cNvSpPr>
            <a:spLocks noChangeArrowheads="1"/>
          </p:cNvSpPr>
          <p:nvPr/>
        </p:nvSpPr>
        <p:spPr bwMode="auto">
          <a:xfrm>
            <a:off x="228600" y="1066800"/>
            <a:ext cx="8686800" cy="52165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新細明體" panose="02020500000000000000" pitchFamily="18" charset="-120"/>
              </a:defRPr>
            </a:lvl1pPr>
            <a:lvl2pPr marL="914400" indent="-457200">
              <a:defRPr sz="3200" b="1">
                <a:solidFill>
                  <a:schemeClr val="tx1"/>
                </a:solidFill>
                <a:latin typeface="Arial" panose="020B0604020202020204" pitchFamily="34" charset="0"/>
                <a:ea typeface="新細明體" panose="02020500000000000000" pitchFamily="18" charset="-120"/>
              </a:defRPr>
            </a:lvl2pPr>
            <a:lvl3pPr marL="1371600" indent="-457200">
              <a:defRPr sz="3200" b="1">
                <a:solidFill>
                  <a:schemeClr val="tx1"/>
                </a:solidFill>
                <a:latin typeface="Arial" panose="020B0604020202020204" pitchFamily="34" charset="0"/>
                <a:ea typeface="新細明體" panose="02020500000000000000" pitchFamily="18" charset="-120"/>
              </a:defRPr>
            </a:lvl3pPr>
            <a:lvl4pPr marL="1828800" indent="-457200">
              <a:defRPr sz="3200" b="1">
                <a:solidFill>
                  <a:schemeClr val="tx1"/>
                </a:solidFill>
                <a:latin typeface="Arial" panose="020B0604020202020204" pitchFamily="34" charset="0"/>
                <a:ea typeface="新細明體" panose="02020500000000000000" pitchFamily="18" charset="-120"/>
              </a:defRPr>
            </a:lvl4pPr>
            <a:lvl5pPr marL="2286000" indent="-457200">
              <a:defRPr sz="3200" b="1">
                <a:solidFill>
                  <a:schemeClr val="tx1"/>
                </a:solidFill>
                <a:latin typeface="Arial" panose="020B0604020202020204" pitchFamily="34" charset="0"/>
                <a:ea typeface="新細明體" panose="02020500000000000000" pitchFamily="18" charset="-120"/>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panose="02020603050405020304" pitchFamily="18" charset="0"/>
              </a:rPr>
              <a:t>b.</a:t>
            </a:r>
            <a:r>
              <a:rPr lang="en-US" altLang="zh-TW" sz="2800" i="1">
                <a:latin typeface="Times" panose="02020603050405020304" pitchFamily="18" charset="0"/>
              </a:rPr>
              <a:t>  Each source sends 250 characters per second; therefore, the duration of a character is 1/250 s, or </a:t>
            </a:r>
            <a:br>
              <a:rPr lang="en-US" altLang="zh-TW" sz="2800" i="1">
                <a:latin typeface="Times" panose="02020603050405020304" pitchFamily="18" charset="0"/>
              </a:rPr>
            </a:br>
            <a:r>
              <a:rPr lang="en-US" altLang="zh-TW" sz="2800" i="1">
                <a:latin typeface="Times" panose="02020603050405020304" pitchFamily="18" charset="0"/>
              </a:rPr>
              <a:t>4 ms.</a:t>
            </a:r>
          </a:p>
          <a:p>
            <a:r>
              <a:rPr lang="en-US" altLang="zh-TW" sz="2800" i="1">
                <a:solidFill>
                  <a:schemeClr val="hlink"/>
                </a:solidFill>
                <a:latin typeface="Times" panose="02020603050405020304" pitchFamily="18" charset="0"/>
              </a:rPr>
              <a:t>c.</a:t>
            </a:r>
            <a:r>
              <a:rPr lang="en-US" altLang="zh-TW" sz="2800" i="1">
                <a:latin typeface="Times" panose="02020603050405020304" pitchFamily="18" charset="0"/>
              </a:rPr>
              <a:t>  Each frame has one character from each source, which means the link needs to send 250 frames per second to keep the transmission rate of each source.</a:t>
            </a:r>
          </a:p>
          <a:p>
            <a:r>
              <a:rPr lang="en-US" altLang="zh-TW" sz="2800" i="1">
                <a:solidFill>
                  <a:schemeClr val="hlink"/>
                </a:solidFill>
                <a:latin typeface="Times" panose="02020603050405020304" pitchFamily="18" charset="0"/>
              </a:rPr>
              <a:t>d.</a:t>
            </a:r>
            <a:r>
              <a:rPr lang="en-US" altLang="zh-TW" sz="2800" i="1">
                <a:latin typeface="Times" panose="02020603050405020304" pitchFamily="18" charset="0"/>
              </a:rPr>
              <a:t>  The duration of each frame is 1/250 s, or 4 ms. Note that the duration of each frame is the same as the duration of each character coming from each source.</a:t>
            </a:r>
          </a:p>
          <a:p>
            <a:r>
              <a:rPr lang="en-US" altLang="zh-TW" sz="2800" i="1">
                <a:solidFill>
                  <a:schemeClr val="hlink"/>
                </a:solidFill>
                <a:latin typeface="Times" panose="02020603050405020304" pitchFamily="18" charset="0"/>
              </a:rPr>
              <a:t>e.</a:t>
            </a:r>
            <a:r>
              <a:rPr lang="en-US" altLang="zh-TW" sz="2800" i="1">
                <a:latin typeface="Times" panose="02020603050405020304" pitchFamily="18" charset="0"/>
              </a:rPr>
              <a:t>  Each frame carries 4 characters and 1 extra synchronizing bit. This means that each frame is </a:t>
            </a:r>
            <a:br>
              <a:rPr lang="en-US" altLang="zh-TW" sz="2800" i="1">
                <a:latin typeface="Times" panose="02020603050405020304" pitchFamily="18" charset="0"/>
              </a:rPr>
            </a:br>
            <a:r>
              <a:rPr lang="en-US" altLang="zh-TW" sz="2800" i="1">
                <a:latin typeface="Times" panose="02020603050405020304" pitchFamily="18" charset="0"/>
              </a:rPr>
              <a:t>4 × 8 + 1 = 33 bits.</a:t>
            </a:r>
          </a:p>
        </p:txBody>
      </p:sp>
      <p:sp>
        <p:nvSpPr>
          <p:cNvPr id="95237" name="Rectangle 12">
            <a:extLst>
              <a:ext uri="{FF2B5EF4-FFF2-40B4-BE49-F238E27FC236}">
                <a16:creationId xmlns:a16="http://schemas.microsoft.com/office/drawing/2014/main" id="{F704D107-5DDB-49DC-9065-701E35277081}"/>
              </a:ext>
            </a:extLst>
          </p:cNvPr>
          <p:cNvSpPr>
            <a:spLocks noChangeArrowheads="1"/>
          </p:cNvSpPr>
          <p:nvPr/>
        </p:nvSpPr>
        <p:spPr bwMode="auto">
          <a:xfrm>
            <a:off x="152400" y="228600"/>
            <a:ext cx="5075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6.10 (continued)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頁尾版面配置區 2">
            <a:extLst>
              <a:ext uri="{FF2B5EF4-FFF2-40B4-BE49-F238E27FC236}">
                <a16:creationId xmlns:a16="http://schemas.microsoft.com/office/drawing/2014/main" id="{3928AC9D-7781-43ED-BFDF-79FA0EB5E84D}"/>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97283" name="投影片編號版面配置區 3">
            <a:extLst>
              <a:ext uri="{FF2B5EF4-FFF2-40B4-BE49-F238E27FC236}">
                <a16:creationId xmlns:a16="http://schemas.microsoft.com/office/drawing/2014/main" id="{CD657812-EFE2-47FA-99AE-804C49D2252D}"/>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3C84F8D7-999F-4B13-A2F0-CCE1B5E1A404}" type="slidenum">
              <a:rPr lang="en-US" altLang="zh-TW" sz="2000"/>
              <a:pPr/>
              <a:t>46</a:t>
            </a:fld>
            <a:endParaRPr lang="en-US" altLang="zh-TW" sz="2000"/>
          </a:p>
        </p:txBody>
      </p:sp>
      <p:sp>
        <p:nvSpPr>
          <p:cNvPr id="97284" name="Rectangle 10">
            <a:extLst>
              <a:ext uri="{FF2B5EF4-FFF2-40B4-BE49-F238E27FC236}">
                <a16:creationId xmlns:a16="http://schemas.microsoft.com/office/drawing/2014/main" id="{5867108A-47D3-48E4-BC6E-6ECB7A7FF74E}"/>
              </a:ext>
            </a:extLst>
          </p:cNvPr>
          <p:cNvSpPr>
            <a:spLocks noChangeArrowheads="1"/>
          </p:cNvSpPr>
          <p:nvPr/>
        </p:nvSpPr>
        <p:spPr bwMode="auto">
          <a:xfrm>
            <a:off x="228600" y="990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latin typeface="Times New Roman" panose="02020603050405020304" pitchFamily="18" charset="0"/>
              </a:rPr>
              <a:t>Two channels, one with a bit rate of 100 kbps and another with a bit rate of 200 kbps, are to be multiplexed. How this can be achieved? What is the frame rate? What is the frame duration? What is the bit rate of the link?</a:t>
            </a:r>
          </a:p>
        </p:txBody>
      </p:sp>
      <p:sp>
        <p:nvSpPr>
          <p:cNvPr id="97285" name="Rectangle 11">
            <a:extLst>
              <a:ext uri="{FF2B5EF4-FFF2-40B4-BE49-F238E27FC236}">
                <a16:creationId xmlns:a16="http://schemas.microsoft.com/office/drawing/2014/main" id="{A1BDE340-8106-40E2-A56B-505BDBCC37E5}"/>
              </a:ext>
            </a:extLst>
          </p:cNvPr>
          <p:cNvSpPr>
            <a:spLocks noChangeArrowheads="1"/>
          </p:cNvSpPr>
          <p:nvPr/>
        </p:nvSpPr>
        <p:spPr bwMode="auto">
          <a:xfrm>
            <a:off x="228600" y="3279775"/>
            <a:ext cx="8686800" cy="2663825"/>
          </a:xfrm>
          <a:prstGeom prst="rect">
            <a:avLst/>
          </a:prstGeom>
          <a:noFill/>
          <a:ln w="9525">
            <a:solidFill>
              <a:srgbClr val="DDDDDD"/>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just"/>
            <a:r>
              <a:rPr lang="en-US" altLang="zh-TW" sz="2800" i="1">
                <a:solidFill>
                  <a:schemeClr val="hlink"/>
                </a:solidFill>
                <a:latin typeface="Times New Roman" panose="02020603050405020304" pitchFamily="18" charset="0"/>
              </a:rPr>
              <a:t>Solution</a:t>
            </a:r>
          </a:p>
          <a:p>
            <a:pPr algn="just"/>
            <a:r>
              <a:rPr lang="en-US" altLang="zh-TW" sz="2800" i="1">
                <a:latin typeface="Times" panose="02020603050405020304"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p>
        </p:txBody>
      </p:sp>
      <p:sp>
        <p:nvSpPr>
          <p:cNvPr id="97286" name="Rectangle 12">
            <a:extLst>
              <a:ext uri="{FF2B5EF4-FFF2-40B4-BE49-F238E27FC236}">
                <a16:creationId xmlns:a16="http://schemas.microsoft.com/office/drawing/2014/main" id="{61A7092E-9FB1-4A6C-80E9-199AFD5D0A45}"/>
              </a:ext>
            </a:extLst>
          </p:cNvPr>
          <p:cNvSpPr>
            <a:spLocks noChangeArrowheads="1"/>
          </p:cNvSpPr>
          <p:nvPr/>
        </p:nvSpPr>
        <p:spPr bwMode="auto">
          <a:xfrm>
            <a:off x="1066800" y="0"/>
            <a:ext cx="2755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i="1">
                <a:solidFill>
                  <a:schemeClr val="hlink"/>
                </a:solidFill>
              </a:rPr>
              <a:t>Example 6.11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頁尾版面配置區 2">
            <a:extLst>
              <a:ext uri="{FF2B5EF4-FFF2-40B4-BE49-F238E27FC236}">
                <a16:creationId xmlns:a16="http://schemas.microsoft.com/office/drawing/2014/main" id="{8F3CD562-4AE8-4C8F-973C-ADC1E57E021D}"/>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99331" name="投影片編號版面配置區 3">
            <a:extLst>
              <a:ext uri="{FF2B5EF4-FFF2-40B4-BE49-F238E27FC236}">
                <a16:creationId xmlns:a16="http://schemas.microsoft.com/office/drawing/2014/main" id="{BCE0B650-47ED-4966-9889-7386B0AD6369}"/>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819EDF8-7645-47FC-BEA0-2C256EBF0167}" type="slidenum">
              <a:rPr lang="en-US" altLang="zh-TW" sz="2000"/>
              <a:pPr/>
              <a:t>47</a:t>
            </a:fld>
            <a:endParaRPr lang="en-US" altLang="zh-TW" sz="2000"/>
          </a:p>
        </p:txBody>
      </p:sp>
      <p:sp>
        <p:nvSpPr>
          <p:cNvPr id="99332" name="Text Box 4">
            <a:extLst>
              <a:ext uri="{FF2B5EF4-FFF2-40B4-BE49-F238E27FC236}">
                <a16:creationId xmlns:a16="http://schemas.microsoft.com/office/drawing/2014/main" id="{83A421CC-FED7-48EB-90A2-E68DB208A414}"/>
              </a:ext>
            </a:extLst>
          </p:cNvPr>
          <p:cNvSpPr txBox="1">
            <a:spLocks noChangeArrowheads="1"/>
          </p:cNvSpPr>
          <p:nvPr/>
        </p:nvSpPr>
        <p:spPr bwMode="auto">
          <a:xfrm>
            <a:off x="152400" y="304800"/>
            <a:ext cx="360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6.23  </a:t>
            </a:r>
            <a:r>
              <a:rPr lang="en-US" altLang="zh-TW" sz="2000" i="1">
                <a:latin typeface="Times New Roman" panose="02020603050405020304" pitchFamily="18" charset="0"/>
              </a:rPr>
              <a:t>Digital hierarchy</a:t>
            </a:r>
          </a:p>
        </p:txBody>
      </p:sp>
      <p:pic>
        <p:nvPicPr>
          <p:cNvPr id="99333" name="Picture 6">
            <a:extLst>
              <a:ext uri="{FF2B5EF4-FFF2-40B4-BE49-F238E27FC236}">
                <a16:creationId xmlns:a16="http://schemas.microsoft.com/office/drawing/2014/main" id="{F22C8651-5D73-4923-93B4-CEEEA5EEE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911350"/>
            <a:ext cx="8364537"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4" name="Picture 8">
            <a:extLst>
              <a:ext uri="{FF2B5EF4-FFF2-40B4-BE49-F238E27FC236}">
                <a16:creationId xmlns:a16="http://schemas.microsoft.com/office/drawing/2014/main" id="{91F623F6-5D1D-4FD9-BE4A-FC1F1962C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911350"/>
            <a:ext cx="8364537"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頁尾版面配置區 2">
            <a:extLst>
              <a:ext uri="{FF2B5EF4-FFF2-40B4-BE49-F238E27FC236}">
                <a16:creationId xmlns:a16="http://schemas.microsoft.com/office/drawing/2014/main" id="{7125DD91-26CC-4D36-B65E-20AB46BE8998}"/>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01379" name="投影片編號版面配置區 3">
            <a:extLst>
              <a:ext uri="{FF2B5EF4-FFF2-40B4-BE49-F238E27FC236}">
                <a16:creationId xmlns:a16="http://schemas.microsoft.com/office/drawing/2014/main" id="{DF321F0E-835E-4CB4-8EA6-EB2C414EF20C}"/>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637A83A-2B33-48B0-977C-FF16CD8BF041}" type="slidenum">
              <a:rPr lang="en-US" altLang="zh-TW" sz="2000"/>
              <a:pPr/>
              <a:t>48</a:t>
            </a:fld>
            <a:endParaRPr lang="en-US" altLang="zh-TW" sz="2000"/>
          </a:p>
        </p:txBody>
      </p:sp>
      <p:sp>
        <p:nvSpPr>
          <p:cNvPr id="101380" name="Text Box 2">
            <a:extLst>
              <a:ext uri="{FF2B5EF4-FFF2-40B4-BE49-F238E27FC236}">
                <a16:creationId xmlns:a16="http://schemas.microsoft.com/office/drawing/2014/main" id="{D5736A04-1F8D-489A-8741-5C2DB6CC21E8}"/>
              </a:ext>
            </a:extLst>
          </p:cNvPr>
          <p:cNvSpPr txBox="1">
            <a:spLocks noChangeArrowheads="1"/>
          </p:cNvSpPr>
          <p:nvPr/>
        </p:nvSpPr>
        <p:spPr bwMode="auto">
          <a:xfrm>
            <a:off x="887413" y="2057400"/>
            <a:ext cx="356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Table 6.1  </a:t>
            </a:r>
            <a:r>
              <a:rPr lang="en-US" altLang="zh-TW" sz="2000" i="1">
                <a:latin typeface="Times New Roman" panose="02020603050405020304" pitchFamily="18" charset="0"/>
              </a:rPr>
              <a:t>DS and T line rates</a:t>
            </a:r>
          </a:p>
        </p:txBody>
      </p:sp>
      <p:pic>
        <p:nvPicPr>
          <p:cNvPr id="101381" name="Picture 4">
            <a:extLst>
              <a:ext uri="{FF2B5EF4-FFF2-40B4-BE49-F238E27FC236}">
                <a16:creationId xmlns:a16="http://schemas.microsoft.com/office/drawing/2014/main" id="{FE4692CB-6782-4DF5-9EC6-966C130BE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571750"/>
            <a:ext cx="774223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頁尾版面配置區 2">
            <a:extLst>
              <a:ext uri="{FF2B5EF4-FFF2-40B4-BE49-F238E27FC236}">
                <a16:creationId xmlns:a16="http://schemas.microsoft.com/office/drawing/2014/main" id="{8F108459-CC8A-4510-8727-B14C643C1DF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03427" name="投影片編號版面配置區 3">
            <a:extLst>
              <a:ext uri="{FF2B5EF4-FFF2-40B4-BE49-F238E27FC236}">
                <a16:creationId xmlns:a16="http://schemas.microsoft.com/office/drawing/2014/main" id="{09EAEE5E-64AB-4CB0-9AC5-1ECCAB22DFD0}"/>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5B6F33B3-C22C-4000-AA9D-EAB86A9CDDCD}" type="slidenum">
              <a:rPr lang="en-US" altLang="zh-TW" sz="2000"/>
              <a:pPr/>
              <a:t>49</a:t>
            </a:fld>
            <a:endParaRPr lang="en-US" altLang="zh-TW" sz="2000"/>
          </a:p>
        </p:txBody>
      </p:sp>
      <p:sp>
        <p:nvSpPr>
          <p:cNvPr id="103428" name="Text Box 4">
            <a:extLst>
              <a:ext uri="{FF2B5EF4-FFF2-40B4-BE49-F238E27FC236}">
                <a16:creationId xmlns:a16="http://schemas.microsoft.com/office/drawing/2014/main" id="{21A7ADC7-B082-49E7-AD2B-23A17D2326DD}"/>
              </a:ext>
            </a:extLst>
          </p:cNvPr>
          <p:cNvSpPr txBox="1">
            <a:spLocks noChangeArrowheads="1"/>
          </p:cNvSpPr>
          <p:nvPr/>
        </p:nvSpPr>
        <p:spPr bwMode="auto">
          <a:xfrm>
            <a:off x="152400" y="304800"/>
            <a:ext cx="602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6.24  </a:t>
            </a:r>
            <a:r>
              <a:rPr lang="en-US" altLang="zh-TW" sz="2000" i="1">
                <a:latin typeface="Times New Roman" panose="02020603050405020304" pitchFamily="18" charset="0"/>
              </a:rPr>
              <a:t>T-1 line for multiplexing telephone lines</a:t>
            </a:r>
          </a:p>
        </p:txBody>
      </p:sp>
      <p:pic>
        <p:nvPicPr>
          <p:cNvPr id="103429" name="Picture 10">
            <a:extLst>
              <a:ext uri="{FF2B5EF4-FFF2-40B4-BE49-F238E27FC236}">
                <a16:creationId xmlns:a16="http://schemas.microsoft.com/office/drawing/2014/main" id="{63B308E6-3C2F-4EAC-8F2A-2D01D4C48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684338"/>
            <a:ext cx="86106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頁尾版面配置區 2">
            <a:extLst>
              <a:ext uri="{FF2B5EF4-FFF2-40B4-BE49-F238E27FC236}">
                <a16:creationId xmlns:a16="http://schemas.microsoft.com/office/drawing/2014/main" id="{28BAA751-146E-41D7-BC20-DAF72EE39D04}"/>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4339" name="投影片編號版面配置區 3">
            <a:extLst>
              <a:ext uri="{FF2B5EF4-FFF2-40B4-BE49-F238E27FC236}">
                <a16:creationId xmlns:a16="http://schemas.microsoft.com/office/drawing/2014/main" id="{FD0A7726-F0CB-4944-9F8C-0EED02579D28}"/>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B5BB39A0-30B4-40EF-828A-5D420AD6C65F}" type="slidenum">
              <a:rPr lang="en-US" altLang="zh-TW" sz="2000"/>
              <a:pPr/>
              <a:t>5</a:t>
            </a:fld>
            <a:endParaRPr lang="en-US" altLang="zh-TW" sz="2000"/>
          </a:p>
        </p:txBody>
      </p:sp>
      <p:sp>
        <p:nvSpPr>
          <p:cNvPr id="14340" name="Text Box 4">
            <a:extLst>
              <a:ext uri="{FF2B5EF4-FFF2-40B4-BE49-F238E27FC236}">
                <a16:creationId xmlns:a16="http://schemas.microsoft.com/office/drawing/2014/main" id="{EB7B24AB-D68F-4DF2-80C4-1D4EDCF08D76}"/>
              </a:ext>
            </a:extLst>
          </p:cNvPr>
          <p:cNvSpPr txBox="1">
            <a:spLocks noChangeArrowheads="1"/>
          </p:cNvSpPr>
          <p:nvPr/>
        </p:nvSpPr>
        <p:spPr bwMode="auto">
          <a:xfrm>
            <a:off x="152400" y="3048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6.1  </a:t>
            </a:r>
            <a:r>
              <a:rPr lang="en-US" altLang="zh-TW" sz="2000" i="1">
                <a:latin typeface="Times New Roman" panose="02020603050405020304" pitchFamily="18" charset="0"/>
              </a:rPr>
              <a:t>Dividing a link into channels</a:t>
            </a:r>
          </a:p>
        </p:txBody>
      </p:sp>
      <p:pic>
        <p:nvPicPr>
          <p:cNvPr id="14341" name="Picture 6">
            <a:extLst>
              <a:ext uri="{FF2B5EF4-FFF2-40B4-BE49-F238E27FC236}">
                <a16:creationId xmlns:a16="http://schemas.microsoft.com/office/drawing/2014/main" id="{B9850FCB-F244-48BB-AEFA-B1D5C32AC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87625"/>
            <a:ext cx="84645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頁尾版面配置區 2">
            <a:extLst>
              <a:ext uri="{FF2B5EF4-FFF2-40B4-BE49-F238E27FC236}">
                <a16:creationId xmlns:a16="http://schemas.microsoft.com/office/drawing/2014/main" id="{E8C67D02-A4A9-41B1-8E60-19E4E8343C60}"/>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05475" name="投影片編號版面配置區 3">
            <a:extLst>
              <a:ext uri="{FF2B5EF4-FFF2-40B4-BE49-F238E27FC236}">
                <a16:creationId xmlns:a16="http://schemas.microsoft.com/office/drawing/2014/main" id="{55C25AF8-4E90-442D-BC96-CF2D17A78AD8}"/>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9193904-880C-4925-BDCF-62BEEAC5F412}" type="slidenum">
              <a:rPr lang="en-US" altLang="zh-TW" sz="2000"/>
              <a:pPr/>
              <a:t>50</a:t>
            </a:fld>
            <a:endParaRPr lang="en-US" altLang="zh-TW" sz="2000"/>
          </a:p>
        </p:txBody>
      </p:sp>
      <p:sp>
        <p:nvSpPr>
          <p:cNvPr id="105476" name="Text Box 4">
            <a:extLst>
              <a:ext uri="{FF2B5EF4-FFF2-40B4-BE49-F238E27FC236}">
                <a16:creationId xmlns:a16="http://schemas.microsoft.com/office/drawing/2014/main" id="{BD7162EA-3CDC-4C57-AC25-4E3EE86387EB}"/>
              </a:ext>
            </a:extLst>
          </p:cNvPr>
          <p:cNvSpPr txBox="1">
            <a:spLocks noChangeArrowheads="1"/>
          </p:cNvSpPr>
          <p:nvPr/>
        </p:nvSpPr>
        <p:spPr bwMode="auto">
          <a:xfrm>
            <a:off x="152400" y="304800"/>
            <a:ext cx="386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6.25  </a:t>
            </a:r>
            <a:r>
              <a:rPr lang="en-US" altLang="zh-TW" sz="2000" i="1">
                <a:latin typeface="Times New Roman" panose="02020603050405020304" pitchFamily="18" charset="0"/>
              </a:rPr>
              <a:t>T-1 frame structure</a:t>
            </a:r>
          </a:p>
        </p:txBody>
      </p:sp>
      <p:pic>
        <p:nvPicPr>
          <p:cNvPr id="105477" name="Picture 7">
            <a:extLst>
              <a:ext uri="{FF2B5EF4-FFF2-40B4-BE49-F238E27FC236}">
                <a16:creationId xmlns:a16="http://schemas.microsoft.com/office/drawing/2014/main" id="{CDE9AD43-DCFE-429B-A725-84706D045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848600" cy="503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頁尾版面配置區 2">
            <a:extLst>
              <a:ext uri="{FF2B5EF4-FFF2-40B4-BE49-F238E27FC236}">
                <a16:creationId xmlns:a16="http://schemas.microsoft.com/office/drawing/2014/main" id="{3FACBE56-9384-45C6-9E95-C1C92625028C}"/>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07523" name="投影片編號版面配置區 3">
            <a:extLst>
              <a:ext uri="{FF2B5EF4-FFF2-40B4-BE49-F238E27FC236}">
                <a16:creationId xmlns:a16="http://schemas.microsoft.com/office/drawing/2014/main" id="{F71C1FF4-2AB6-48E9-A33B-6F514FF0D43E}"/>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DAA2CF4A-E265-470A-A415-AFB861411714}" type="slidenum">
              <a:rPr lang="en-US" altLang="zh-TW" sz="2000"/>
              <a:pPr/>
              <a:t>51</a:t>
            </a:fld>
            <a:endParaRPr lang="en-US" altLang="zh-TW" sz="2000"/>
          </a:p>
        </p:txBody>
      </p:sp>
      <p:sp>
        <p:nvSpPr>
          <p:cNvPr id="107524" name="Text Box 2">
            <a:extLst>
              <a:ext uri="{FF2B5EF4-FFF2-40B4-BE49-F238E27FC236}">
                <a16:creationId xmlns:a16="http://schemas.microsoft.com/office/drawing/2014/main" id="{513953AB-DB11-458F-9C76-9070AAFFD1D0}"/>
              </a:ext>
            </a:extLst>
          </p:cNvPr>
          <p:cNvSpPr txBox="1">
            <a:spLocks noChangeArrowheads="1"/>
          </p:cNvSpPr>
          <p:nvPr/>
        </p:nvSpPr>
        <p:spPr bwMode="auto">
          <a:xfrm>
            <a:off x="1760538" y="1676400"/>
            <a:ext cx="2735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Table 6.2  </a:t>
            </a:r>
            <a:r>
              <a:rPr lang="en-US" altLang="zh-TW" sz="2000" i="1">
                <a:latin typeface="Times New Roman" panose="02020603050405020304" pitchFamily="18" charset="0"/>
              </a:rPr>
              <a:t>E line rates</a:t>
            </a:r>
          </a:p>
        </p:txBody>
      </p:sp>
      <p:pic>
        <p:nvPicPr>
          <p:cNvPr id="107525" name="Picture 4">
            <a:extLst>
              <a:ext uri="{FF2B5EF4-FFF2-40B4-BE49-F238E27FC236}">
                <a16:creationId xmlns:a16="http://schemas.microsoft.com/office/drawing/2014/main" id="{2ED34752-AEE6-4F77-A5B2-F89988BB1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205038"/>
            <a:ext cx="585787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頁尾版面配置區 2">
            <a:extLst>
              <a:ext uri="{FF2B5EF4-FFF2-40B4-BE49-F238E27FC236}">
                <a16:creationId xmlns:a16="http://schemas.microsoft.com/office/drawing/2014/main" id="{9770C625-9C79-404B-9AA6-D0BF31EEFA60}"/>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09571" name="投影片編號版面配置區 3">
            <a:extLst>
              <a:ext uri="{FF2B5EF4-FFF2-40B4-BE49-F238E27FC236}">
                <a16:creationId xmlns:a16="http://schemas.microsoft.com/office/drawing/2014/main" id="{6A070CF5-2542-40EF-AC53-B85E96549B50}"/>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6B457F1-2378-49A5-B1A4-2D7CD71D3B2F}" type="slidenum">
              <a:rPr lang="en-US" altLang="zh-TW" sz="2000"/>
              <a:pPr/>
              <a:t>52</a:t>
            </a:fld>
            <a:endParaRPr lang="en-US" altLang="zh-TW" sz="2000"/>
          </a:p>
        </p:txBody>
      </p:sp>
      <p:sp>
        <p:nvSpPr>
          <p:cNvPr id="109572" name="Text Box 4">
            <a:extLst>
              <a:ext uri="{FF2B5EF4-FFF2-40B4-BE49-F238E27FC236}">
                <a16:creationId xmlns:a16="http://schemas.microsoft.com/office/drawing/2014/main" id="{C7C3A6B5-E875-47FB-8200-2A874E5B49F7}"/>
              </a:ext>
            </a:extLst>
          </p:cNvPr>
          <p:cNvSpPr txBox="1">
            <a:spLocks noChangeArrowheads="1"/>
          </p:cNvSpPr>
          <p:nvPr/>
        </p:nvSpPr>
        <p:spPr bwMode="auto">
          <a:xfrm>
            <a:off x="152400" y="304800"/>
            <a:ext cx="409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6.26  </a:t>
            </a:r>
            <a:r>
              <a:rPr lang="en-US" altLang="zh-TW" sz="2000" i="1">
                <a:latin typeface="Times New Roman" panose="02020603050405020304" pitchFamily="18" charset="0"/>
              </a:rPr>
              <a:t>TDM slot comparison</a:t>
            </a:r>
          </a:p>
        </p:txBody>
      </p:sp>
      <p:pic>
        <p:nvPicPr>
          <p:cNvPr id="109573" name="Picture 6">
            <a:extLst>
              <a:ext uri="{FF2B5EF4-FFF2-40B4-BE49-F238E27FC236}">
                <a16:creationId xmlns:a16="http://schemas.microsoft.com/office/drawing/2014/main" id="{17781FDC-7BA6-4E3B-8E94-2E6581D1B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543800"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頁尾版面配置區 2">
            <a:extLst>
              <a:ext uri="{FF2B5EF4-FFF2-40B4-BE49-F238E27FC236}">
                <a16:creationId xmlns:a16="http://schemas.microsoft.com/office/drawing/2014/main" id="{DDECEBE8-1CE1-4A4E-A8D3-FF8550FF1AFF}"/>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11619" name="投影片編號版面配置區 3">
            <a:extLst>
              <a:ext uri="{FF2B5EF4-FFF2-40B4-BE49-F238E27FC236}">
                <a16:creationId xmlns:a16="http://schemas.microsoft.com/office/drawing/2014/main" id="{AA914B63-4FE7-4AE6-B96E-0580A180B7D1}"/>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E4E7CF06-F4D1-47A8-BAFC-4C74A9C3C917}" type="slidenum">
              <a:rPr lang="en-US" altLang="zh-TW" sz="2000"/>
              <a:pPr/>
              <a:t>53</a:t>
            </a:fld>
            <a:endParaRPr lang="en-US" altLang="zh-TW" sz="2000"/>
          </a:p>
        </p:txBody>
      </p:sp>
      <p:sp>
        <p:nvSpPr>
          <p:cNvPr id="797698" name="Rectangle 2">
            <a:extLst>
              <a:ext uri="{FF2B5EF4-FFF2-40B4-BE49-F238E27FC236}">
                <a16:creationId xmlns:a16="http://schemas.microsoft.com/office/drawing/2014/main" id="{C932D975-F11B-4E48-AEDF-F69FFEB5F9D1}"/>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a:effectLst>
                <a:outerShdw blurRad="38100" dist="38100" dir="2700000" algn="tl">
                  <a:srgbClr val="FFFFFF"/>
                </a:outerShdw>
              </a:effectLst>
              <a:latin typeface="Times New Roman" panose="02020603050405020304" pitchFamily="18" charset="0"/>
            </a:endParaRPr>
          </a:p>
        </p:txBody>
      </p:sp>
      <p:sp>
        <p:nvSpPr>
          <p:cNvPr id="797699" name="Text Box 3">
            <a:extLst>
              <a:ext uri="{FF2B5EF4-FFF2-40B4-BE49-F238E27FC236}">
                <a16:creationId xmlns:a16="http://schemas.microsoft.com/office/drawing/2014/main" id="{22A23B5F-827A-4486-9789-A58CD25AA718}"/>
              </a:ext>
            </a:extLst>
          </p:cNvPr>
          <p:cNvSpPr txBox="1">
            <a:spLocks noChangeArrowheads="1"/>
          </p:cNvSpPr>
          <p:nvPr/>
        </p:nvSpPr>
        <p:spPr bwMode="auto">
          <a:xfrm>
            <a:off x="228600" y="228600"/>
            <a:ext cx="5038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a:effectLst>
                  <a:outerShdw blurRad="38100" dist="38100" dir="2700000" algn="tl">
                    <a:srgbClr val="C0C0C0"/>
                  </a:outerShdw>
                </a:effectLst>
                <a:latin typeface="Times" panose="02020603050405020304" pitchFamily="18" charset="0"/>
              </a:rPr>
              <a:t>6-1   SPREAD SPECTRUM</a:t>
            </a:r>
          </a:p>
        </p:txBody>
      </p:sp>
      <p:sp>
        <p:nvSpPr>
          <p:cNvPr id="111622" name="Text Box 4">
            <a:extLst>
              <a:ext uri="{FF2B5EF4-FFF2-40B4-BE49-F238E27FC236}">
                <a16:creationId xmlns:a16="http://schemas.microsoft.com/office/drawing/2014/main" id="{279DE4BE-B149-40DB-A8ED-3D99296E075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endParaRPr lang="zh-TW" altLang="en-US" sz="1800">
              <a:latin typeface="Times New Roman" panose="02020603050405020304" pitchFamily="18" charset="0"/>
            </a:endParaRPr>
          </a:p>
        </p:txBody>
      </p:sp>
      <p:sp>
        <p:nvSpPr>
          <p:cNvPr id="797701" name="Rectangle 5">
            <a:extLst>
              <a:ext uri="{FF2B5EF4-FFF2-40B4-BE49-F238E27FC236}">
                <a16:creationId xmlns:a16="http://schemas.microsoft.com/office/drawing/2014/main" id="{E6590C15-20C0-47F3-9311-BE7428AE0CC5}"/>
              </a:ext>
            </a:extLst>
          </p:cNvPr>
          <p:cNvSpPr>
            <a:spLocks noChangeArrowheads="1"/>
          </p:cNvSpPr>
          <p:nvPr/>
        </p:nvSpPr>
        <p:spPr bwMode="auto">
          <a:xfrm>
            <a:off x="228600" y="9906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zh-TW" sz="2800" i="1">
                <a:effectLst>
                  <a:outerShdw blurRad="38100" dist="38100" dir="2700000" algn="tl">
                    <a:srgbClr val="C0C0C0"/>
                  </a:outerShdw>
                </a:effectLst>
                <a:latin typeface="Times New Roman" panose="02020603050405020304" pitchFamily="18" charset="0"/>
              </a:rPr>
              <a:t>In spread spectrum (SS), we combine signals from different sources to fit into a larger bandwidth, but our goals are to prevent eavesdropping and jamming. To achieve these goals, spread spectrum techniques add redundancy.</a:t>
            </a:r>
          </a:p>
        </p:txBody>
      </p:sp>
      <p:sp>
        <p:nvSpPr>
          <p:cNvPr id="111624" name="Rectangle 6">
            <a:extLst>
              <a:ext uri="{FF2B5EF4-FFF2-40B4-BE49-F238E27FC236}">
                <a16:creationId xmlns:a16="http://schemas.microsoft.com/office/drawing/2014/main" id="{79CE8278-705E-4B91-8C9B-EF0EFFFA15A0}"/>
              </a:ext>
            </a:extLst>
          </p:cNvPr>
          <p:cNvSpPr>
            <a:spLocks noChangeArrowheads="1"/>
          </p:cNvSpPr>
          <p:nvPr/>
        </p:nvSpPr>
        <p:spPr bwMode="auto">
          <a:xfrm>
            <a:off x="152400" y="4772025"/>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buClr>
                <a:schemeClr val="tx1"/>
              </a:buClr>
              <a:buSzPct val="117000"/>
              <a:buFont typeface="Wingdings" panose="05000000000000000000" pitchFamily="2" charset="2"/>
              <a:buNone/>
            </a:pPr>
            <a:r>
              <a:rPr lang="en-US" altLang="zh-TW" sz="2400">
                <a:solidFill>
                  <a:srgbClr val="0033CC"/>
                </a:solidFill>
                <a:latin typeface="Times New Roman" panose="02020603050405020304" pitchFamily="18" charset="0"/>
              </a:rPr>
              <a:t>Frequency Hopping Spread Spectrum (FHSS)</a:t>
            </a:r>
            <a:br>
              <a:rPr lang="fr-FR" altLang="zh-TW" sz="2400">
                <a:solidFill>
                  <a:srgbClr val="0033CC"/>
                </a:solidFill>
                <a:latin typeface="Times New Roman" panose="02020603050405020304" pitchFamily="18" charset="0"/>
              </a:rPr>
            </a:br>
            <a:r>
              <a:rPr lang="fr-FR" altLang="zh-TW" sz="2400">
                <a:solidFill>
                  <a:srgbClr val="0033CC"/>
                </a:solidFill>
                <a:latin typeface="Times New Roman" panose="02020603050405020304" pitchFamily="18" charset="0"/>
              </a:rPr>
              <a:t>Direct Sequence Spread Spectrum Synchronous (DSSS)</a:t>
            </a:r>
            <a:endParaRPr lang="en-US" altLang="zh-TW" sz="2400">
              <a:solidFill>
                <a:srgbClr val="0033CC"/>
              </a:solidFill>
              <a:latin typeface="Times New Roman" panose="02020603050405020304" pitchFamily="18" charset="0"/>
            </a:endParaRPr>
          </a:p>
        </p:txBody>
      </p:sp>
      <p:sp>
        <p:nvSpPr>
          <p:cNvPr id="797703" name="Text Box 7">
            <a:extLst>
              <a:ext uri="{FF2B5EF4-FFF2-40B4-BE49-F238E27FC236}">
                <a16:creationId xmlns:a16="http://schemas.microsoft.com/office/drawing/2014/main" id="{FBA06BBE-2C69-4071-B65F-7D5CCE0A89A9}"/>
              </a:ext>
            </a:extLst>
          </p:cNvPr>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TW"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頁尾版面配置區 2">
            <a:extLst>
              <a:ext uri="{FF2B5EF4-FFF2-40B4-BE49-F238E27FC236}">
                <a16:creationId xmlns:a16="http://schemas.microsoft.com/office/drawing/2014/main" id="{07F45D88-66BA-4A7D-8D1A-E468CAFAAC49}"/>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13667" name="投影片編號版面配置區 3">
            <a:extLst>
              <a:ext uri="{FF2B5EF4-FFF2-40B4-BE49-F238E27FC236}">
                <a16:creationId xmlns:a16="http://schemas.microsoft.com/office/drawing/2014/main" id="{F5B79714-C17D-4085-894B-05467976630C}"/>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E227AA88-8466-470A-9992-5030C7F2B2DD}" type="slidenum">
              <a:rPr lang="en-US" altLang="zh-TW" sz="2000"/>
              <a:pPr/>
              <a:t>54</a:t>
            </a:fld>
            <a:endParaRPr lang="en-US" altLang="zh-TW" sz="2000"/>
          </a:p>
        </p:txBody>
      </p:sp>
      <p:sp>
        <p:nvSpPr>
          <p:cNvPr id="113668" name="Text Box 4">
            <a:extLst>
              <a:ext uri="{FF2B5EF4-FFF2-40B4-BE49-F238E27FC236}">
                <a16:creationId xmlns:a16="http://schemas.microsoft.com/office/drawing/2014/main" id="{AED6C259-5E30-4FFA-8AB1-EF2C24796C11}"/>
              </a:ext>
            </a:extLst>
          </p:cNvPr>
          <p:cNvSpPr txBox="1">
            <a:spLocks noChangeArrowheads="1"/>
          </p:cNvSpPr>
          <p:nvPr/>
        </p:nvSpPr>
        <p:spPr bwMode="auto">
          <a:xfrm>
            <a:off x="152400" y="304800"/>
            <a:ext cx="356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6.27  </a:t>
            </a:r>
            <a:r>
              <a:rPr lang="en-US" altLang="zh-TW" sz="2000" i="1">
                <a:latin typeface="Times New Roman" panose="02020603050405020304" pitchFamily="18" charset="0"/>
              </a:rPr>
              <a:t>Spread spectrum</a:t>
            </a:r>
          </a:p>
        </p:txBody>
      </p:sp>
      <p:pic>
        <p:nvPicPr>
          <p:cNvPr id="113669" name="Picture 6">
            <a:extLst>
              <a:ext uri="{FF2B5EF4-FFF2-40B4-BE49-F238E27FC236}">
                <a16:creationId xmlns:a16="http://schemas.microsoft.com/office/drawing/2014/main" id="{266E8E5E-E0A1-4822-88D3-AC096F26E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8382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頁尾版面配置區 2">
            <a:extLst>
              <a:ext uri="{FF2B5EF4-FFF2-40B4-BE49-F238E27FC236}">
                <a16:creationId xmlns:a16="http://schemas.microsoft.com/office/drawing/2014/main" id="{883C9DE6-977E-4EE5-8E7C-1E96C9E49DDA}"/>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15715" name="投影片編號版面配置區 3">
            <a:extLst>
              <a:ext uri="{FF2B5EF4-FFF2-40B4-BE49-F238E27FC236}">
                <a16:creationId xmlns:a16="http://schemas.microsoft.com/office/drawing/2014/main" id="{4E681FEC-C691-405B-AF83-08D4E93B66E7}"/>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A031E619-F85B-494A-B257-49EB242A4B2A}" type="slidenum">
              <a:rPr lang="en-US" altLang="zh-TW" sz="2000"/>
              <a:pPr/>
              <a:t>55</a:t>
            </a:fld>
            <a:endParaRPr lang="en-US" altLang="zh-TW" sz="2000"/>
          </a:p>
        </p:txBody>
      </p:sp>
      <p:sp>
        <p:nvSpPr>
          <p:cNvPr id="115716" name="Text Box 4">
            <a:extLst>
              <a:ext uri="{FF2B5EF4-FFF2-40B4-BE49-F238E27FC236}">
                <a16:creationId xmlns:a16="http://schemas.microsoft.com/office/drawing/2014/main" id="{2AB2E809-712A-4D4D-AF70-1C5062335F77}"/>
              </a:ext>
            </a:extLst>
          </p:cNvPr>
          <p:cNvSpPr txBox="1">
            <a:spLocks noChangeArrowheads="1"/>
          </p:cNvSpPr>
          <p:nvPr/>
        </p:nvSpPr>
        <p:spPr bwMode="auto">
          <a:xfrm>
            <a:off x="152400" y="304800"/>
            <a:ext cx="651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6.28  </a:t>
            </a:r>
            <a:r>
              <a:rPr lang="en-US" altLang="zh-TW" sz="2000" i="1">
                <a:latin typeface="Times New Roman" panose="02020603050405020304" pitchFamily="18" charset="0"/>
              </a:rPr>
              <a:t>Frequency hopping spread spectrum (FHSS)</a:t>
            </a:r>
          </a:p>
        </p:txBody>
      </p:sp>
      <p:pic>
        <p:nvPicPr>
          <p:cNvPr id="115717" name="Picture 6">
            <a:extLst>
              <a:ext uri="{FF2B5EF4-FFF2-40B4-BE49-F238E27FC236}">
                <a16:creationId xmlns:a16="http://schemas.microsoft.com/office/drawing/2014/main" id="{A9389549-43E3-4A0D-A861-6741E5817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93863"/>
            <a:ext cx="727710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頁尾版面配置區 2">
            <a:extLst>
              <a:ext uri="{FF2B5EF4-FFF2-40B4-BE49-F238E27FC236}">
                <a16:creationId xmlns:a16="http://schemas.microsoft.com/office/drawing/2014/main" id="{4FA34213-E218-4B0B-B4D5-344908B7902C}"/>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17763" name="投影片編號版面配置區 3">
            <a:extLst>
              <a:ext uri="{FF2B5EF4-FFF2-40B4-BE49-F238E27FC236}">
                <a16:creationId xmlns:a16="http://schemas.microsoft.com/office/drawing/2014/main" id="{CEFF0CF0-60A9-4D56-A8F5-8FF30E35C5D3}"/>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FF37CD05-2724-4E39-9423-960DF320C2CF}" type="slidenum">
              <a:rPr lang="en-US" altLang="zh-TW" sz="2000"/>
              <a:pPr/>
              <a:t>56</a:t>
            </a:fld>
            <a:endParaRPr lang="en-US" altLang="zh-TW" sz="2000"/>
          </a:p>
        </p:txBody>
      </p:sp>
      <p:sp>
        <p:nvSpPr>
          <p:cNvPr id="117764" name="Text Box 4">
            <a:extLst>
              <a:ext uri="{FF2B5EF4-FFF2-40B4-BE49-F238E27FC236}">
                <a16:creationId xmlns:a16="http://schemas.microsoft.com/office/drawing/2014/main" id="{A301910E-F3B3-4248-A4AA-76F110ABA19F}"/>
              </a:ext>
            </a:extLst>
          </p:cNvPr>
          <p:cNvSpPr txBox="1">
            <a:spLocks noChangeArrowheads="1"/>
          </p:cNvSpPr>
          <p:nvPr/>
        </p:nvSpPr>
        <p:spPr bwMode="auto">
          <a:xfrm>
            <a:off x="152400" y="304800"/>
            <a:ext cx="490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6.29  </a:t>
            </a:r>
            <a:r>
              <a:rPr lang="en-US" altLang="zh-TW" sz="2000" i="1">
                <a:latin typeface="Times New Roman" panose="02020603050405020304" pitchFamily="18" charset="0"/>
              </a:rPr>
              <a:t>Frequency selection in FHSS</a:t>
            </a:r>
          </a:p>
        </p:txBody>
      </p:sp>
      <p:pic>
        <p:nvPicPr>
          <p:cNvPr id="117765" name="Picture 6">
            <a:extLst>
              <a:ext uri="{FF2B5EF4-FFF2-40B4-BE49-F238E27FC236}">
                <a16:creationId xmlns:a16="http://schemas.microsoft.com/office/drawing/2014/main" id="{D96F37DA-4173-4B7B-8A29-A6F3D41D9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3215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頁尾版面配置區 2">
            <a:extLst>
              <a:ext uri="{FF2B5EF4-FFF2-40B4-BE49-F238E27FC236}">
                <a16:creationId xmlns:a16="http://schemas.microsoft.com/office/drawing/2014/main" id="{BD7C46F0-D675-4746-8671-FBAFF467CA56}"/>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19811" name="投影片編號版面配置區 3">
            <a:extLst>
              <a:ext uri="{FF2B5EF4-FFF2-40B4-BE49-F238E27FC236}">
                <a16:creationId xmlns:a16="http://schemas.microsoft.com/office/drawing/2014/main" id="{37C300BB-15F7-418B-B366-D7C4098F6A80}"/>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2E1CF78C-FB2C-4EB7-B4ED-EB709E531F76}" type="slidenum">
              <a:rPr lang="en-US" altLang="zh-TW" sz="2000"/>
              <a:pPr/>
              <a:t>57</a:t>
            </a:fld>
            <a:endParaRPr lang="en-US" altLang="zh-TW" sz="2000"/>
          </a:p>
        </p:txBody>
      </p:sp>
      <p:sp>
        <p:nvSpPr>
          <p:cNvPr id="119812" name="Text Box 4">
            <a:extLst>
              <a:ext uri="{FF2B5EF4-FFF2-40B4-BE49-F238E27FC236}">
                <a16:creationId xmlns:a16="http://schemas.microsoft.com/office/drawing/2014/main" id="{F384ED4B-11BF-417E-AA46-537709F2028C}"/>
              </a:ext>
            </a:extLst>
          </p:cNvPr>
          <p:cNvSpPr txBox="1">
            <a:spLocks noChangeArrowheads="1"/>
          </p:cNvSpPr>
          <p:nvPr/>
        </p:nvSpPr>
        <p:spPr bwMode="auto">
          <a:xfrm>
            <a:off x="152400" y="304800"/>
            <a:ext cx="314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6.30  </a:t>
            </a:r>
            <a:r>
              <a:rPr lang="en-US" altLang="zh-TW" sz="2000" i="1">
                <a:latin typeface="Times New Roman" panose="02020603050405020304" pitchFamily="18" charset="0"/>
              </a:rPr>
              <a:t>FHSS cycles</a:t>
            </a:r>
          </a:p>
        </p:txBody>
      </p:sp>
      <p:pic>
        <p:nvPicPr>
          <p:cNvPr id="119813" name="Picture 6">
            <a:extLst>
              <a:ext uri="{FF2B5EF4-FFF2-40B4-BE49-F238E27FC236}">
                <a16:creationId xmlns:a16="http://schemas.microsoft.com/office/drawing/2014/main" id="{493BB201-03C8-485D-BA29-38713B8A4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6200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頁尾版面配置區 2">
            <a:extLst>
              <a:ext uri="{FF2B5EF4-FFF2-40B4-BE49-F238E27FC236}">
                <a16:creationId xmlns:a16="http://schemas.microsoft.com/office/drawing/2014/main" id="{6C805D71-B6F2-4BB9-990F-E77DF9F38CA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21859" name="投影片編號版面配置區 3">
            <a:extLst>
              <a:ext uri="{FF2B5EF4-FFF2-40B4-BE49-F238E27FC236}">
                <a16:creationId xmlns:a16="http://schemas.microsoft.com/office/drawing/2014/main" id="{62657D66-EC2C-4063-95E4-64D4DCB9DC21}"/>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0F0BAEA8-492A-4A3E-9465-87809B6AE989}" type="slidenum">
              <a:rPr lang="en-US" altLang="zh-TW" sz="2000"/>
              <a:pPr/>
              <a:t>58</a:t>
            </a:fld>
            <a:endParaRPr lang="en-US" altLang="zh-TW" sz="2000"/>
          </a:p>
        </p:txBody>
      </p:sp>
      <p:sp>
        <p:nvSpPr>
          <p:cNvPr id="121860" name="Text Box 4">
            <a:extLst>
              <a:ext uri="{FF2B5EF4-FFF2-40B4-BE49-F238E27FC236}">
                <a16:creationId xmlns:a16="http://schemas.microsoft.com/office/drawing/2014/main" id="{E9805AA8-BC81-4D6E-9E70-D5D4E424CDA2}"/>
              </a:ext>
            </a:extLst>
          </p:cNvPr>
          <p:cNvSpPr txBox="1">
            <a:spLocks noChangeArrowheads="1"/>
          </p:cNvSpPr>
          <p:nvPr/>
        </p:nvSpPr>
        <p:spPr bwMode="auto">
          <a:xfrm>
            <a:off x="152400" y="304800"/>
            <a:ext cx="381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6.31  </a:t>
            </a:r>
            <a:r>
              <a:rPr lang="en-US" altLang="zh-TW" sz="2000" i="1">
                <a:latin typeface="Times New Roman" panose="02020603050405020304" pitchFamily="18" charset="0"/>
              </a:rPr>
              <a:t>Bandwidth sharing</a:t>
            </a:r>
          </a:p>
        </p:txBody>
      </p:sp>
      <p:pic>
        <p:nvPicPr>
          <p:cNvPr id="121861" name="Picture 6">
            <a:extLst>
              <a:ext uri="{FF2B5EF4-FFF2-40B4-BE49-F238E27FC236}">
                <a16:creationId xmlns:a16="http://schemas.microsoft.com/office/drawing/2014/main" id="{FBAB0220-D0CF-4700-843B-9EA9E0A2C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01838"/>
            <a:ext cx="8656638"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頁尾版面配置區 2">
            <a:extLst>
              <a:ext uri="{FF2B5EF4-FFF2-40B4-BE49-F238E27FC236}">
                <a16:creationId xmlns:a16="http://schemas.microsoft.com/office/drawing/2014/main" id="{2DDCDC47-7EE8-4314-94D4-C48EF7D84F8D}"/>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23907" name="投影片編號版面配置區 3">
            <a:extLst>
              <a:ext uri="{FF2B5EF4-FFF2-40B4-BE49-F238E27FC236}">
                <a16:creationId xmlns:a16="http://schemas.microsoft.com/office/drawing/2014/main" id="{44F1C916-4A95-4290-AC56-50C8B20D8EAF}"/>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E7C29E15-DC3D-47DE-B1D3-BF0F92D359C4}" type="slidenum">
              <a:rPr lang="en-US" altLang="zh-TW" sz="2000"/>
              <a:pPr/>
              <a:t>59</a:t>
            </a:fld>
            <a:endParaRPr lang="en-US" altLang="zh-TW" sz="2000"/>
          </a:p>
        </p:txBody>
      </p:sp>
      <p:sp>
        <p:nvSpPr>
          <p:cNvPr id="123908" name="Text Box 4">
            <a:extLst>
              <a:ext uri="{FF2B5EF4-FFF2-40B4-BE49-F238E27FC236}">
                <a16:creationId xmlns:a16="http://schemas.microsoft.com/office/drawing/2014/main" id="{0F43982B-8CF5-4555-8C2E-01802F012ED5}"/>
              </a:ext>
            </a:extLst>
          </p:cNvPr>
          <p:cNvSpPr txBox="1">
            <a:spLocks noChangeArrowheads="1"/>
          </p:cNvSpPr>
          <p:nvPr/>
        </p:nvSpPr>
        <p:spPr bwMode="auto">
          <a:xfrm>
            <a:off x="152400" y="304800"/>
            <a:ext cx="241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6.32  </a:t>
            </a:r>
            <a:r>
              <a:rPr lang="en-US" altLang="zh-TW" sz="2000" i="1">
                <a:latin typeface="Times New Roman" panose="02020603050405020304" pitchFamily="18" charset="0"/>
              </a:rPr>
              <a:t>DSSS</a:t>
            </a:r>
          </a:p>
        </p:txBody>
      </p:sp>
      <p:pic>
        <p:nvPicPr>
          <p:cNvPr id="123909" name="Picture 6">
            <a:extLst>
              <a:ext uri="{FF2B5EF4-FFF2-40B4-BE49-F238E27FC236}">
                <a16:creationId xmlns:a16="http://schemas.microsoft.com/office/drawing/2014/main" id="{194B927E-6EB7-4185-899B-98637E519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90788"/>
            <a:ext cx="8126412"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頁尾版面配置區 2">
            <a:extLst>
              <a:ext uri="{FF2B5EF4-FFF2-40B4-BE49-F238E27FC236}">
                <a16:creationId xmlns:a16="http://schemas.microsoft.com/office/drawing/2014/main" id="{D63C8184-4957-4C09-B175-72439CDAA07C}"/>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6387" name="投影片編號版面配置區 3">
            <a:extLst>
              <a:ext uri="{FF2B5EF4-FFF2-40B4-BE49-F238E27FC236}">
                <a16:creationId xmlns:a16="http://schemas.microsoft.com/office/drawing/2014/main" id="{F5873C88-65F0-4BB1-A69D-3FDC1F2937D2}"/>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7BFA9EB5-5657-4437-AF8E-7612103F4B4C}" type="slidenum">
              <a:rPr lang="en-US" altLang="zh-TW" sz="2000"/>
              <a:pPr/>
              <a:t>6</a:t>
            </a:fld>
            <a:endParaRPr lang="en-US" altLang="zh-TW" sz="2000"/>
          </a:p>
        </p:txBody>
      </p:sp>
      <p:sp>
        <p:nvSpPr>
          <p:cNvPr id="16388" name="Text Box 4">
            <a:extLst>
              <a:ext uri="{FF2B5EF4-FFF2-40B4-BE49-F238E27FC236}">
                <a16:creationId xmlns:a16="http://schemas.microsoft.com/office/drawing/2014/main" id="{D27ED01F-9EF0-4E16-95DD-0C8C23139237}"/>
              </a:ext>
            </a:extLst>
          </p:cNvPr>
          <p:cNvSpPr txBox="1">
            <a:spLocks noChangeArrowheads="1"/>
          </p:cNvSpPr>
          <p:nvPr/>
        </p:nvSpPr>
        <p:spPr bwMode="auto">
          <a:xfrm>
            <a:off x="228600" y="304800"/>
            <a:ext cx="442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6.2  </a:t>
            </a:r>
            <a:r>
              <a:rPr lang="en-US" altLang="zh-TW" sz="2000" i="1">
                <a:latin typeface="Times New Roman" panose="02020603050405020304" pitchFamily="18" charset="0"/>
              </a:rPr>
              <a:t>Categories of multiplexing</a:t>
            </a:r>
          </a:p>
        </p:txBody>
      </p:sp>
      <p:pic>
        <p:nvPicPr>
          <p:cNvPr id="16389" name="Picture 7">
            <a:extLst>
              <a:ext uri="{FF2B5EF4-FFF2-40B4-BE49-F238E27FC236}">
                <a16:creationId xmlns:a16="http://schemas.microsoft.com/office/drawing/2014/main" id="{2F8F4FB6-AC2E-4E8C-8EB4-F68FDD05E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2390775"/>
            <a:ext cx="8318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頁尾版面配置區 2">
            <a:extLst>
              <a:ext uri="{FF2B5EF4-FFF2-40B4-BE49-F238E27FC236}">
                <a16:creationId xmlns:a16="http://schemas.microsoft.com/office/drawing/2014/main" id="{CF40C897-1171-48B9-B88A-0E7CC42F2E1B}"/>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25955" name="投影片編號版面配置區 3">
            <a:extLst>
              <a:ext uri="{FF2B5EF4-FFF2-40B4-BE49-F238E27FC236}">
                <a16:creationId xmlns:a16="http://schemas.microsoft.com/office/drawing/2014/main" id="{08E60D2D-EC51-4BC6-84F1-86CF08BA2B2F}"/>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4C126D86-5207-4888-BABB-5154AE81FC25}" type="slidenum">
              <a:rPr lang="en-US" altLang="zh-TW" sz="2000"/>
              <a:pPr/>
              <a:t>60</a:t>
            </a:fld>
            <a:endParaRPr lang="en-US" altLang="zh-TW" sz="2000"/>
          </a:p>
        </p:txBody>
      </p:sp>
      <p:sp>
        <p:nvSpPr>
          <p:cNvPr id="125956" name="Text Box 4">
            <a:extLst>
              <a:ext uri="{FF2B5EF4-FFF2-40B4-BE49-F238E27FC236}">
                <a16:creationId xmlns:a16="http://schemas.microsoft.com/office/drawing/2014/main" id="{699E97E5-1A1A-49DE-BD1C-4A9B5DF21A11}"/>
              </a:ext>
            </a:extLst>
          </p:cNvPr>
          <p:cNvSpPr txBox="1">
            <a:spLocks noChangeArrowheads="1"/>
          </p:cNvSpPr>
          <p:nvPr/>
        </p:nvSpPr>
        <p:spPr bwMode="auto">
          <a:xfrm>
            <a:off x="152400" y="304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6.33  </a:t>
            </a:r>
            <a:r>
              <a:rPr lang="en-US" altLang="zh-TW" sz="2000" i="1">
                <a:latin typeface="Times New Roman" panose="02020603050405020304" pitchFamily="18" charset="0"/>
              </a:rPr>
              <a:t>DSSS example</a:t>
            </a:r>
          </a:p>
        </p:txBody>
      </p:sp>
      <p:pic>
        <p:nvPicPr>
          <p:cNvPr id="125957" name="Picture 6">
            <a:extLst>
              <a:ext uri="{FF2B5EF4-FFF2-40B4-BE49-F238E27FC236}">
                <a16:creationId xmlns:a16="http://schemas.microsoft.com/office/drawing/2014/main" id="{D0EB4D7F-4E5B-431C-916C-01313E619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57400"/>
            <a:ext cx="8875713" cy="351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頁尾版面配置區 4">
            <a:extLst>
              <a:ext uri="{FF2B5EF4-FFF2-40B4-BE49-F238E27FC236}">
                <a16:creationId xmlns:a16="http://schemas.microsoft.com/office/drawing/2014/main" id="{5DC065C4-A283-4CA4-991C-19EDFEFC4C5A}"/>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8435" name="投影片編號版面配置區 5">
            <a:extLst>
              <a:ext uri="{FF2B5EF4-FFF2-40B4-BE49-F238E27FC236}">
                <a16:creationId xmlns:a16="http://schemas.microsoft.com/office/drawing/2014/main" id="{1296E16A-B647-4718-9208-D6036BE0BBFF}"/>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410706F7-B487-4FDF-8A50-B9D4B0DDD585}" type="slidenum">
              <a:rPr lang="en-US" altLang="zh-TW" sz="2000"/>
              <a:pPr/>
              <a:t>7</a:t>
            </a:fld>
            <a:endParaRPr lang="en-US" altLang="zh-TW" sz="2000"/>
          </a:p>
        </p:txBody>
      </p:sp>
      <p:sp>
        <p:nvSpPr>
          <p:cNvPr id="18436" name="Rectangle 2">
            <a:extLst>
              <a:ext uri="{FF2B5EF4-FFF2-40B4-BE49-F238E27FC236}">
                <a16:creationId xmlns:a16="http://schemas.microsoft.com/office/drawing/2014/main" id="{9297B894-48A8-49B9-A7AF-282A7B6513DD}"/>
              </a:ext>
            </a:extLst>
          </p:cNvPr>
          <p:cNvSpPr>
            <a:spLocks noGrp="1" noChangeArrowheads="1"/>
          </p:cNvSpPr>
          <p:nvPr>
            <p:ph type="title"/>
          </p:nvPr>
        </p:nvSpPr>
        <p:spPr/>
        <p:txBody>
          <a:bodyPr/>
          <a:lstStyle/>
          <a:p>
            <a:pPr eaLnBrk="1" hangingPunct="1"/>
            <a:r>
              <a:rPr lang="en-US" altLang="zh-TW"/>
              <a:t>Frequency-Division Multiplexing</a:t>
            </a:r>
          </a:p>
        </p:txBody>
      </p:sp>
      <p:sp>
        <p:nvSpPr>
          <p:cNvPr id="18437" name="Rectangle 3">
            <a:extLst>
              <a:ext uri="{FF2B5EF4-FFF2-40B4-BE49-F238E27FC236}">
                <a16:creationId xmlns:a16="http://schemas.microsoft.com/office/drawing/2014/main" id="{21BFDDC7-E321-4862-96B5-DD0515578859}"/>
              </a:ext>
            </a:extLst>
          </p:cNvPr>
          <p:cNvSpPr>
            <a:spLocks noGrp="1" noChangeArrowheads="1"/>
          </p:cNvSpPr>
          <p:nvPr>
            <p:ph type="body" idx="1"/>
          </p:nvPr>
        </p:nvSpPr>
        <p:spPr/>
        <p:txBody>
          <a:bodyPr/>
          <a:lstStyle/>
          <a:p>
            <a:pPr eaLnBrk="1" hangingPunct="1"/>
            <a:r>
              <a:rPr lang="en-US" altLang="zh-TW"/>
              <a:t>FDM</a:t>
            </a:r>
          </a:p>
          <a:p>
            <a:pPr lvl="1" eaLnBrk="1" hangingPunct="1"/>
            <a:r>
              <a:rPr lang="en-US" altLang="zh-TW"/>
              <a:t>Analog technique</a:t>
            </a:r>
          </a:p>
          <a:p>
            <a:pPr eaLnBrk="1" hangingPunct="1"/>
            <a:r>
              <a:rPr lang="en-US" altLang="zh-TW"/>
              <a:t>Guard band</a:t>
            </a:r>
          </a:p>
          <a:p>
            <a:pPr lvl="1" eaLnBrk="1" hangingPunct="1"/>
            <a:r>
              <a:rPr lang="en-US" altLang="zh-TW"/>
              <a:t>To prevent signals from overlapping</a:t>
            </a:r>
          </a:p>
          <a:p>
            <a:pPr eaLnBrk="1" hangingPunct="1"/>
            <a:r>
              <a:rPr lang="en-US" altLang="zh-TW"/>
              <a:t>Multiplexing process</a:t>
            </a:r>
          </a:p>
          <a:p>
            <a:pPr lvl="1" eaLnBrk="1" hangingPunct="1"/>
            <a:r>
              <a:rPr lang="en-US" altLang="zh-TW"/>
              <a:t>Similar signals modulates different carrier frequencies (</a:t>
            </a:r>
            <a:r>
              <a:rPr lang="en-US" altLang="zh-TW" i="1"/>
              <a:t>f</a:t>
            </a:r>
            <a:r>
              <a:rPr lang="en-US" altLang="zh-TW" baseline="-25000"/>
              <a:t>1</a:t>
            </a:r>
            <a:r>
              <a:rPr lang="en-US" altLang="zh-TW"/>
              <a:t>, </a:t>
            </a:r>
            <a:r>
              <a:rPr lang="en-US" altLang="zh-TW" i="1"/>
              <a:t>f</a:t>
            </a:r>
            <a:r>
              <a:rPr lang="en-US" altLang="zh-TW" baseline="-25000"/>
              <a:t>2</a:t>
            </a:r>
            <a:r>
              <a:rPr lang="en-US" altLang="zh-TW"/>
              <a:t>, and </a:t>
            </a:r>
            <a:r>
              <a:rPr lang="en-US" altLang="zh-TW" i="1"/>
              <a:t>f</a:t>
            </a:r>
            <a:r>
              <a:rPr lang="en-US" altLang="zh-TW" baseline="-25000"/>
              <a:t>3</a:t>
            </a:r>
            <a:r>
              <a:rPr lang="en-US" altLang="zh-TW"/>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頁尾版面配置區 2">
            <a:extLst>
              <a:ext uri="{FF2B5EF4-FFF2-40B4-BE49-F238E27FC236}">
                <a16:creationId xmlns:a16="http://schemas.microsoft.com/office/drawing/2014/main" id="{D5D8EFAB-0EF1-48B2-B9FB-87B3306A3C05}"/>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19459" name="投影片編號版面配置區 3">
            <a:extLst>
              <a:ext uri="{FF2B5EF4-FFF2-40B4-BE49-F238E27FC236}">
                <a16:creationId xmlns:a16="http://schemas.microsoft.com/office/drawing/2014/main" id="{C9147216-7F41-478B-BB3F-AAB2E62D082D}"/>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8A4DBF8-95A0-4216-9491-892EE6E57DEA}" type="slidenum">
              <a:rPr lang="en-US" altLang="zh-TW" sz="2000"/>
              <a:pPr/>
              <a:t>8</a:t>
            </a:fld>
            <a:endParaRPr lang="en-US" altLang="zh-TW" sz="2000"/>
          </a:p>
        </p:txBody>
      </p:sp>
      <p:sp>
        <p:nvSpPr>
          <p:cNvPr id="19460" name="Text Box 4">
            <a:extLst>
              <a:ext uri="{FF2B5EF4-FFF2-40B4-BE49-F238E27FC236}">
                <a16:creationId xmlns:a16="http://schemas.microsoft.com/office/drawing/2014/main" id="{D602A195-CAE7-4230-A38D-798EBE590290}"/>
              </a:ext>
            </a:extLst>
          </p:cNvPr>
          <p:cNvSpPr txBox="1">
            <a:spLocks noChangeArrowheads="1"/>
          </p:cNvSpPr>
          <p:nvPr/>
        </p:nvSpPr>
        <p:spPr bwMode="auto">
          <a:xfrm>
            <a:off x="228600" y="304800"/>
            <a:ext cx="507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folHlink"/>
                </a:solidFill>
                <a:latin typeface="Times New Roman" panose="02020603050405020304" pitchFamily="18" charset="0"/>
              </a:rPr>
              <a:t>Figure 6.3  </a:t>
            </a:r>
            <a:r>
              <a:rPr lang="en-US" altLang="zh-TW" sz="2000" i="1">
                <a:latin typeface="Times New Roman" panose="02020603050405020304" pitchFamily="18" charset="0"/>
              </a:rPr>
              <a:t>Frequency-division multiplexing</a:t>
            </a:r>
          </a:p>
        </p:txBody>
      </p:sp>
      <p:pic>
        <p:nvPicPr>
          <p:cNvPr id="19461" name="Picture 6">
            <a:extLst>
              <a:ext uri="{FF2B5EF4-FFF2-40B4-BE49-F238E27FC236}">
                <a16:creationId xmlns:a16="http://schemas.microsoft.com/office/drawing/2014/main" id="{4E579848-79D8-4FA1-AE99-7AD63E6D6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17788"/>
            <a:ext cx="8793163"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頁尾版面配置區 2">
            <a:extLst>
              <a:ext uri="{FF2B5EF4-FFF2-40B4-BE49-F238E27FC236}">
                <a16:creationId xmlns:a16="http://schemas.microsoft.com/office/drawing/2014/main" id="{B50765C8-DE74-4460-9F0E-2F0851DF5777}"/>
              </a:ext>
            </a:extLst>
          </p:cNvPr>
          <p:cNvSpPr>
            <a:spLocks noGrp="1"/>
          </p:cNvSpPr>
          <p:nvPr>
            <p:ph type="ftr" sz="quarter" idx="11"/>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1400" b="0"/>
              <a:t>NDSLab Copyright@2008</a:t>
            </a:r>
          </a:p>
        </p:txBody>
      </p:sp>
      <p:sp>
        <p:nvSpPr>
          <p:cNvPr id="21507" name="投影片編號版面配置區 3">
            <a:extLst>
              <a:ext uri="{FF2B5EF4-FFF2-40B4-BE49-F238E27FC236}">
                <a16:creationId xmlns:a16="http://schemas.microsoft.com/office/drawing/2014/main" id="{65E982E8-5C43-4547-BD34-4DA25D25EF2D}"/>
              </a:ext>
            </a:extLst>
          </p:cNvPr>
          <p:cNvSpPr>
            <a:spLocks noGrp="1"/>
          </p:cNvSpPr>
          <p:nvPr>
            <p:ph type="sldNum" sz="quarter" idx="12"/>
          </p:nvPr>
        </p:nvSpPr>
        <p:spPr>
          <a:noFill/>
        </p:spPr>
        <p:txBody>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fld id="{C0DD5DA8-1061-46CC-97A6-00B29A8F4586}" type="slidenum">
              <a:rPr lang="en-US" altLang="zh-TW" sz="2000"/>
              <a:pPr/>
              <a:t>9</a:t>
            </a:fld>
            <a:endParaRPr lang="en-US" altLang="zh-TW" sz="2000"/>
          </a:p>
        </p:txBody>
      </p:sp>
      <p:sp>
        <p:nvSpPr>
          <p:cNvPr id="21508" name="Line 9">
            <a:extLst>
              <a:ext uri="{FF2B5EF4-FFF2-40B4-BE49-F238E27FC236}">
                <a16:creationId xmlns:a16="http://schemas.microsoft.com/office/drawing/2014/main" id="{0FE29C23-1163-49C4-A138-714F4232D4A6}"/>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509" name="Line 10">
            <a:extLst>
              <a:ext uri="{FF2B5EF4-FFF2-40B4-BE49-F238E27FC236}">
                <a16:creationId xmlns:a16="http://schemas.microsoft.com/office/drawing/2014/main" id="{31D415FC-D055-4F62-A368-ADB10C3940DF}"/>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510" name="Rectangle 11">
            <a:extLst>
              <a:ext uri="{FF2B5EF4-FFF2-40B4-BE49-F238E27FC236}">
                <a16:creationId xmlns:a16="http://schemas.microsoft.com/office/drawing/2014/main" id="{F24B59AD-5F5D-4679-B02F-913BD5FEE5AD}"/>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pPr algn="ctr"/>
            <a:r>
              <a:rPr lang="en-US" altLang="zh-TW"/>
              <a:t>FDM is an analog multiplexing technique that combines analog signals.</a:t>
            </a:r>
          </a:p>
        </p:txBody>
      </p:sp>
      <p:grpSp>
        <p:nvGrpSpPr>
          <p:cNvPr id="21511" name="Group 12">
            <a:extLst>
              <a:ext uri="{FF2B5EF4-FFF2-40B4-BE49-F238E27FC236}">
                <a16:creationId xmlns:a16="http://schemas.microsoft.com/office/drawing/2014/main" id="{035076C8-E82A-431A-9F2C-76D14F0381F0}"/>
              </a:ext>
            </a:extLst>
          </p:cNvPr>
          <p:cNvGrpSpPr>
            <a:grpSpLocks/>
          </p:cNvGrpSpPr>
          <p:nvPr/>
        </p:nvGrpSpPr>
        <p:grpSpPr bwMode="auto">
          <a:xfrm>
            <a:off x="457200" y="2252663"/>
            <a:ext cx="1143000" cy="566737"/>
            <a:chOff x="1200" y="1248"/>
            <a:chExt cx="720" cy="357"/>
          </a:xfrm>
        </p:grpSpPr>
        <p:pic>
          <p:nvPicPr>
            <p:cNvPr id="21512" name="Picture 13">
              <a:extLst>
                <a:ext uri="{FF2B5EF4-FFF2-40B4-BE49-F238E27FC236}">
                  <a16:creationId xmlns:a16="http://schemas.microsoft.com/office/drawing/2014/main" id="{C1C5D16D-9BA0-4982-806C-AE78AF093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3" name="Text Box 14">
              <a:extLst>
                <a:ext uri="{FF2B5EF4-FFF2-40B4-BE49-F238E27FC236}">
                  <a16:creationId xmlns:a16="http://schemas.microsoft.com/office/drawing/2014/main" id="{BD2EA964-0336-473B-90AB-16659C4BB3B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新細明體" panose="02020500000000000000" pitchFamily="18" charset="-120"/>
                </a:defRPr>
              </a:lvl1pPr>
              <a:lvl2pPr marL="742950" indent="-285750">
                <a:defRPr sz="3200" b="1">
                  <a:solidFill>
                    <a:schemeClr val="tx1"/>
                  </a:solidFill>
                  <a:latin typeface="Arial" panose="020B0604020202020204" pitchFamily="34" charset="0"/>
                  <a:ea typeface="新細明體" panose="02020500000000000000" pitchFamily="18" charset="-120"/>
                </a:defRPr>
              </a:lvl2pPr>
              <a:lvl3pPr marL="1143000" indent="-228600">
                <a:defRPr sz="3200" b="1">
                  <a:solidFill>
                    <a:schemeClr val="tx1"/>
                  </a:solidFill>
                  <a:latin typeface="Arial" panose="020B0604020202020204" pitchFamily="34" charset="0"/>
                  <a:ea typeface="新細明體" panose="02020500000000000000" pitchFamily="18" charset="-120"/>
                </a:defRPr>
              </a:lvl3pPr>
              <a:lvl4pPr marL="1600200" indent="-228600">
                <a:defRPr sz="3200" b="1">
                  <a:solidFill>
                    <a:schemeClr val="tx1"/>
                  </a:solidFill>
                  <a:latin typeface="Arial" panose="020B0604020202020204" pitchFamily="34" charset="0"/>
                  <a:ea typeface="新細明體" panose="02020500000000000000" pitchFamily="18" charset="-120"/>
                </a:defRPr>
              </a:lvl4pPr>
              <a:lvl5pPr marL="2057400" indent="-228600">
                <a:defRPr sz="32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新細明體" panose="02020500000000000000" pitchFamily="18" charset="-120"/>
                </a:defRPr>
              </a:lvl9pPr>
            </a:lstStyle>
            <a:p>
              <a:r>
                <a:rPr lang="en-US" altLang="zh-TW" sz="2800" i="1">
                  <a:solidFill>
                    <a:schemeClr val="hlink"/>
                  </a:solidFill>
                  <a:latin typeface="Times New Roman" panose="02020603050405020304" pitchFamily="18" charset="0"/>
                </a:rPr>
                <a:t>Note</a:t>
              </a:r>
            </a:p>
          </p:txBody>
        </p:sp>
      </p:grpSp>
    </p:spTree>
  </p:cSld>
  <p:clrMapOvr>
    <a:masterClrMapping/>
  </p:clrMapOvr>
</p:sld>
</file>

<file path=ppt/theme/theme1.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訂設計">
  <a:themeElements>
    <a:clrScheme name="2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ch01</Template>
  <TotalTime>2717</TotalTime>
  <Words>2505</Words>
  <Application>Microsoft Office PowerPoint</Application>
  <PresentationFormat>如螢幕大小 (4:3)</PresentationFormat>
  <Paragraphs>266</Paragraphs>
  <Slides>60</Slides>
  <Notes>58</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60</vt:i4>
      </vt:variant>
    </vt:vector>
  </HeadingPairs>
  <TitlesOfParts>
    <vt:vector size="70" baseType="lpstr">
      <vt:lpstr>Arial</vt:lpstr>
      <vt:lpstr>新細明體</vt:lpstr>
      <vt:lpstr>Times New Roman</vt:lpstr>
      <vt:lpstr>標楷體</vt:lpstr>
      <vt:lpstr>Book Antiqua</vt:lpstr>
      <vt:lpstr>Times</vt:lpstr>
      <vt:lpstr>Wingdings</vt:lpstr>
      <vt:lpstr>自訂設計</vt:lpstr>
      <vt:lpstr>1_自訂設計</vt:lpstr>
      <vt:lpstr>2_自訂設計</vt:lpstr>
      <vt:lpstr>Chapter 6  Bandwidth Utilization: Multiplexing and Spreading</vt:lpstr>
      <vt:lpstr>PowerPoint 簡報</vt:lpstr>
      <vt:lpstr>PowerPoint 簡報</vt:lpstr>
      <vt:lpstr>Multiplexing</vt:lpstr>
      <vt:lpstr>PowerPoint 簡報</vt:lpstr>
      <vt:lpstr>PowerPoint 簡報</vt:lpstr>
      <vt:lpstr>Frequency-Division Multiplexing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至祥 黃</cp:lastModifiedBy>
  <cp:revision>170</cp:revision>
  <dcterms:created xsi:type="dcterms:W3CDTF">2000-01-15T04:50:39Z</dcterms:created>
  <dcterms:modified xsi:type="dcterms:W3CDTF">2022-05-10T21:45:07Z</dcterms:modified>
</cp:coreProperties>
</file>