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58" r:id="rId5"/>
    <p:sldId id="26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DD945-BEFF-4A42-B469-4AF414C26F7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BEB07-149E-6F46-9E51-C5749037D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14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0EDF-CFA3-A04E-9CEB-7F7D9286403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767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0EDF-CFA3-A04E-9CEB-7F7D92864036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062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EDA86-4F93-B640-85DE-5E1D30C20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A38E6C-9E66-8E4A-B632-2D2E52CED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FB1FB-7A9D-1145-9871-0162DD1E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0BD6F-C4C5-D744-A80F-58F9211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C97100-A07D-2248-A586-4882BA21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628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85774-68ED-F042-AD90-F245DA53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E52428-DAF6-B44A-8B77-ADA536D1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DF0D7-6A78-8B42-81DE-99027B8A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18555-7CF6-A545-B2BB-B6A2448B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232A6-C4E9-9E4A-B30F-2A522F08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209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FCDCD1-7E3F-EE4B-854B-26F0A27D3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BDF02A-3318-BB4A-A70C-FF0AF92C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7FE83-3D43-B345-9FDC-3AD0DB3C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52938A-F080-A249-8F87-B0A359D0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BF4FC-EE50-5C4B-965C-1DB06C5D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56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EE09E-1C5C-4549-8598-E35F7679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8840B-3371-2F44-9B61-276089EC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AB358-D900-5540-AF7C-5B088D85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215F5-C00C-9845-9ABA-BF0C2D33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87012-CE23-3A4A-9C0F-DB8C834D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82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5BB8B-EA91-D446-B491-B8DDDE8B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A664A8-6DD3-1445-99CB-9D30098A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C6468A-98DF-F346-9DA4-6B0D5A2E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157E78-61E0-BF47-823E-A2EE24D6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9170F1-0928-4845-9467-3FA302E4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917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AB79F-3AF5-3347-8D05-B0E5CFD4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DD857C-955A-B145-A85A-390BB717A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B8F811-7F07-D94E-8123-CA2C1E21A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84887B-FC12-3F47-B289-B8AA3552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8489CD-1928-6B48-9705-2E7A0553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9DCDAE-4F20-0445-9DBE-069EF6D9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291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18C79-CCB8-9D4B-8A91-5066D7E5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E654D9-DF3F-F34E-AB79-0D0DDE6A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51B21A-CC27-044E-8070-C95D9AFF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C8B459-1C8D-1A4A-ABFD-827EC552F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E4576D-569E-6643-8D35-4548016A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7B3AC7-07F4-B946-98D3-AF7C755A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BA4835-FF86-4B4D-BD74-07E1CDB0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39E9BB-AB06-D749-A231-89969897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805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FCE46-E4EA-4A44-A6FF-009D2253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9F7516-9EDA-3849-A185-CCC210CC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6097ED-5824-0D45-8B89-3BA56178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13102B-DE4D-8D44-BAE6-16DE62FC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25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F00A35-2F20-C843-98C0-C674DC14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80B492-439F-E348-8223-9EFA040B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66E7AE-DEA5-1447-888D-9AD2CE05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988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C1E32-47CB-5E44-BA24-6C7E510F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A281A7-BD22-1547-B690-8C993280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FF82C1-7E4F-344B-8D3F-EE766C565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A75A92-80BF-F84F-A2CC-64620A84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1D9B46-C68C-9F4C-9C2E-E640EEF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1B2C5C-042E-534D-BFDA-176D4D2E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590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75375-B6FA-BE4A-A5D4-25184FB9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756D65-4F3C-AB41-A69B-EF0C9D88C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EE2D7F-9712-E442-840A-46A2351DA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E70C99-A386-0C4B-BFA0-0586E17E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74A814-D2DA-DA48-835E-62CC1888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D2CE1F-9C27-5D44-A535-0434D292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134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C03796-C703-7245-9B2C-6B36A75C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AC79F0-ED64-2849-89B7-B972C61D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FF2A53-E078-E046-9331-AD0D235EE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3E2E-5148-A748-B51B-170BEACCFAD5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420121-88E2-1240-96B8-0065B2F0D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C29535-C7F9-C642-8433-313D2AC50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5452-7B3E-3945-9F02-18C537BD2C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156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20.126.17.218:30443/sslvpn/portal.html#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9A0FF-AF38-044D-9FA2-53B4145D1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0"/>
            <a:ext cx="9144000" cy="2387600"/>
          </a:xfrm>
        </p:spPr>
        <p:txBody>
          <a:bodyPr/>
          <a:lstStyle/>
          <a:p>
            <a:r>
              <a:rPr kumimoji="1" lang="zh-TW" altLang="en-US" dirty="0"/>
              <a:t>使用者使用說明</a:t>
            </a:r>
          </a:p>
        </p:txBody>
      </p:sp>
    </p:spTree>
    <p:extLst>
      <p:ext uri="{BB962C8B-B14F-4D97-AF65-F5344CB8AC3E}">
        <p14:creationId xmlns:p14="http://schemas.microsoft.com/office/powerpoint/2010/main" val="29692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A908474-4907-4347-87CE-E24EB62397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1" t="4538" r="26298" b="9510"/>
          <a:stretch/>
        </p:blipFill>
        <p:spPr>
          <a:xfrm>
            <a:off x="914400" y="536709"/>
            <a:ext cx="7786688" cy="57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5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82ACC-7071-924D-A09D-EF2947B4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8225"/>
            <a:ext cx="10515600" cy="1325563"/>
          </a:xfrm>
        </p:spPr>
        <p:txBody>
          <a:bodyPr/>
          <a:lstStyle/>
          <a:p>
            <a:r>
              <a:rPr kumimoji="1" lang="zh-TW" altLang="en-US"/>
              <a:t>開啟</a:t>
            </a:r>
            <a:r>
              <a:rPr kumimoji="1" lang="en-US" altLang="zh-TW" dirty="0"/>
              <a:t>VPN</a:t>
            </a:r>
            <a:r>
              <a:rPr kumimoji="1" lang="zh-TW" altLang="en-US" dirty="0"/>
              <a:t>連線</a:t>
            </a:r>
          </a:p>
        </p:txBody>
      </p:sp>
    </p:spTree>
    <p:extLst>
      <p:ext uri="{BB962C8B-B14F-4D97-AF65-F5344CB8AC3E}">
        <p14:creationId xmlns:p14="http://schemas.microsoft.com/office/powerpoint/2010/main" val="403590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F3C83-1F84-E74B-A1DE-A9F10655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環境</a:t>
            </a:r>
            <a:r>
              <a:rPr kumimoji="1" lang="en-US" altLang="zh-TW" dirty="0"/>
              <a:t>(</a:t>
            </a:r>
            <a:r>
              <a:rPr kumimoji="1" lang="zh-TW" altLang="en-US" dirty="0"/>
              <a:t>下載開啟</a:t>
            </a:r>
            <a:r>
              <a:rPr kumimoji="1" lang="en-US" altLang="zh-TW" dirty="0"/>
              <a:t>VPN</a:t>
            </a:r>
            <a:r>
              <a:rPr kumimoji="1" lang="zh-TW" altLang="en-US" dirty="0"/>
              <a:t>軟體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704A91-5844-8042-A47E-A37427AC484A}"/>
              </a:ext>
            </a:extLst>
          </p:cNvPr>
          <p:cNvSpPr txBox="1"/>
          <p:nvPr/>
        </p:nvSpPr>
        <p:spPr>
          <a:xfrm>
            <a:off x="838200" y="1487274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hlinkClick r:id="rId3"/>
              </a:rPr>
              <a:t>https://120.126.17.218:30443/sslvpn/portal.html#/</a:t>
            </a:r>
            <a:endParaRPr lang="en" altLang="zh-TW" dirty="0">
              <a:solidFill>
                <a:srgbClr val="000000"/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" altLang="zh-TW" dirty="0">
              <a:solidFill>
                <a:srgbClr val="000000"/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D31E01-7B96-D84C-9354-E10DF12C9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509" y="3175200"/>
            <a:ext cx="1629663" cy="1911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7F5E32-DE52-634D-A19B-061135411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942" y="2868132"/>
            <a:ext cx="4861825" cy="2450838"/>
          </a:xfrm>
          <a:prstGeom prst="rect">
            <a:avLst/>
          </a:prstGeom>
        </p:spPr>
      </p:pic>
      <p:sp>
        <p:nvSpPr>
          <p:cNvPr id="10" name="向右箭號 9">
            <a:extLst>
              <a:ext uri="{FF2B5EF4-FFF2-40B4-BE49-F238E27FC236}">
                <a16:creationId xmlns:a16="http://schemas.microsoft.com/office/drawing/2014/main" id="{9E1E5C04-3E28-5749-9E2E-507CB79FA4CD}"/>
              </a:ext>
            </a:extLst>
          </p:cNvPr>
          <p:cNvSpPr/>
          <p:nvPr/>
        </p:nvSpPr>
        <p:spPr>
          <a:xfrm>
            <a:off x="9700886" y="3987209"/>
            <a:ext cx="769657" cy="531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814C75C-569F-BC4A-8994-33D25E7BE6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53"/>
          <a:stretch/>
        </p:blipFill>
        <p:spPr>
          <a:xfrm>
            <a:off x="0" y="2490732"/>
            <a:ext cx="4114800" cy="3205638"/>
          </a:xfrm>
          <a:prstGeom prst="rect">
            <a:avLst/>
          </a:prstGeom>
        </p:spPr>
      </p:pic>
      <p:sp>
        <p:nvSpPr>
          <p:cNvPr id="14" name="向右箭號 13">
            <a:extLst>
              <a:ext uri="{FF2B5EF4-FFF2-40B4-BE49-F238E27FC236}">
                <a16:creationId xmlns:a16="http://schemas.microsoft.com/office/drawing/2014/main" id="{63F72D75-9F11-FF4A-AD08-466D876EE610}"/>
              </a:ext>
            </a:extLst>
          </p:cNvPr>
          <p:cNvSpPr/>
          <p:nvPr/>
        </p:nvSpPr>
        <p:spPr>
          <a:xfrm>
            <a:off x="3991194" y="3954451"/>
            <a:ext cx="769657" cy="531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DD4A27-A63C-DD49-9F55-07FD3A5A01DB}"/>
              </a:ext>
            </a:extLst>
          </p:cNvPr>
          <p:cNvSpPr txBox="1"/>
          <p:nvPr/>
        </p:nvSpPr>
        <p:spPr>
          <a:xfrm>
            <a:off x="489821" y="5308818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*</a:t>
            </a:r>
            <a:r>
              <a:rPr kumimoji="1" lang="zh-TW" altLang="en-US" dirty="0"/>
              <a:t>用戶名稱、密碼請輸入</a:t>
            </a:r>
            <a:r>
              <a:rPr kumimoji="1" lang="en-US" altLang="zh-TW" dirty="0"/>
              <a:t>VPN</a:t>
            </a:r>
            <a:r>
              <a:rPr kumimoji="1" lang="zh-TW" altLang="en-US" dirty="0"/>
              <a:t>帳密</a:t>
            </a:r>
            <a:r>
              <a:rPr kumimoji="1" lang="en-US" altLang="zh-TW" dirty="0"/>
              <a:t>*</a:t>
            </a:r>
            <a:endParaRPr kumimoji="1" lang="zh-TW" altLang="en-US" dirty="0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08AE6D99-7CB6-BA4B-B8D5-33427EE9351E}"/>
              </a:ext>
            </a:extLst>
          </p:cNvPr>
          <p:cNvSpPr/>
          <p:nvPr/>
        </p:nvSpPr>
        <p:spPr>
          <a:xfrm rot="5400000">
            <a:off x="10915511" y="5452084"/>
            <a:ext cx="769657" cy="531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394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26437D-5716-BB4D-8FE5-A7A4F9388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83" y="1710360"/>
            <a:ext cx="5774111" cy="343727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15A2773-C9F0-8C4C-9F34-5D5A9332D593}"/>
              </a:ext>
            </a:extLst>
          </p:cNvPr>
          <p:cNvSpPr txBox="1"/>
          <p:nvPr/>
        </p:nvSpPr>
        <p:spPr>
          <a:xfrm>
            <a:off x="4447192" y="509156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*</a:t>
            </a:r>
            <a:r>
              <a:rPr kumimoji="1" lang="zh-TW" altLang="en-US" dirty="0"/>
              <a:t>輸入</a:t>
            </a:r>
            <a:r>
              <a:rPr kumimoji="1" lang="en-US" altLang="zh-TW" dirty="0"/>
              <a:t>VPN</a:t>
            </a:r>
            <a:r>
              <a:rPr kumimoji="1" lang="zh-TW" altLang="en-US" dirty="0"/>
              <a:t>帳密</a:t>
            </a:r>
            <a:r>
              <a:rPr kumimoji="1" lang="en-US" altLang="zh-TW" dirty="0"/>
              <a:t>*</a:t>
            </a:r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31B6F0-0EDC-5D48-8C68-2EB264267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87"/>
          <a:stretch/>
        </p:blipFill>
        <p:spPr>
          <a:xfrm>
            <a:off x="6722690" y="1710361"/>
            <a:ext cx="5469310" cy="3437278"/>
          </a:xfrm>
          <a:prstGeom prst="rect">
            <a:avLst/>
          </a:prstGeom>
        </p:spPr>
      </p:pic>
      <p:sp>
        <p:nvSpPr>
          <p:cNvPr id="7" name="向右箭號 6">
            <a:extLst>
              <a:ext uri="{FF2B5EF4-FFF2-40B4-BE49-F238E27FC236}">
                <a16:creationId xmlns:a16="http://schemas.microsoft.com/office/drawing/2014/main" id="{689F14FF-BA4B-864B-8AD8-38E8F95762D1}"/>
              </a:ext>
            </a:extLst>
          </p:cNvPr>
          <p:cNvSpPr/>
          <p:nvPr/>
        </p:nvSpPr>
        <p:spPr>
          <a:xfrm>
            <a:off x="5787365" y="3428999"/>
            <a:ext cx="769657" cy="531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7360C8-EB01-B74A-989D-0ADCB394C9D3}"/>
              </a:ext>
            </a:extLst>
          </p:cNvPr>
          <p:cNvSpPr txBox="1"/>
          <p:nvPr/>
        </p:nvSpPr>
        <p:spPr>
          <a:xfrm>
            <a:off x="10793792" y="509156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*</a:t>
            </a:r>
            <a:r>
              <a:rPr kumimoji="1" lang="zh-TW" altLang="en-US" dirty="0"/>
              <a:t>連線成功</a:t>
            </a:r>
            <a:r>
              <a:rPr kumimoji="1" lang="en-US" altLang="zh-TW" dirty="0"/>
              <a:t>*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94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5FEA4-40E1-FD40-9E07-61BE32024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2849"/>
            <a:ext cx="10515600" cy="126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000" dirty="0"/>
              <a:t>登入</a:t>
            </a:r>
            <a:r>
              <a:rPr kumimoji="1" lang="en-US" altLang="zh-TW" sz="2000" dirty="0"/>
              <a:t>VPN</a:t>
            </a:r>
            <a:r>
              <a:rPr kumimoji="1" lang="zh-TW" altLang="en-US" sz="2000" dirty="0"/>
              <a:t>成功後即可使用遠端桌面</a:t>
            </a: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zh-TW" altLang="en-US" sz="2000" dirty="0"/>
              <a:t>進入桌面後需要載自己對應的</a:t>
            </a:r>
            <a:r>
              <a:rPr kumimoji="1" lang="en-US" altLang="zh-TW" sz="2000" dirty="0"/>
              <a:t>NVIDIA</a:t>
            </a:r>
          </a:p>
        </p:txBody>
      </p:sp>
    </p:spTree>
    <p:extLst>
      <p:ext uri="{BB962C8B-B14F-4D97-AF65-F5344CB8AC3E}">
        <p14:creationId xmlns:p14="http://schemas.microsoft.com/office/powerpoint/2010/main" val="412136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2DA97-0B1D-4981-A9B7-53D4B0A0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075" y="1779588"/>
            <a:ext cx="3590925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進入到遠端桌面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00BDF3-5F7C-4830-A659-D8D2A82757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7" t="13463" r="27923" b="10896"/>
          <a:stretch/>
        </p:blipFill>
        <p:spPr>
          <a:xfrm>
            <a:off x="838200" y="1377644"/>
            <a:ext cx="7358062" cy="51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6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C09E9-795F-41A3-8DCA-0382790E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0" y="1665288"/>
            <a:ext cx="3248025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選擇裝置管理員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FA9656-B8FC-40D0-BDB0-C8D58B3556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t="13901" r="30088" b="15115"/>
          <a:stretch/>
        </p:blipFill>
        <p:spPr>
          <a:xfrm>
            <a:off x="566737" y="897467"/>
            <a:ext cx="7734301" cy="52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1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04425-9689-4961-ACCC-9E83B3CD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4" y="1580355"/>
            <a:ext cx="3419475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查看是哪張</a:t>
            </a:r>
            <a:r>
              <a:rPr lang="en-US" altLang="zh-TW" sz="3200" dirty="0"/>
              <a:t>GPU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7D6EB3-F3A7-4B49-9DA4-148F9D67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6" t="8078" r="26064" b="5508"/>
          <a:stretch/>
        </p:blipFill>
        <p:spPr>
          <a:xfrm>
            <a:off x="838200" y="1114425"/>
            <a:ext cx="7477125" cy="55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9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4B94876-A028-4083-BA3C-AE3739732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6" t="4620" r="29100" b="9490"/>
          <a:stretch/>
        </p:blipFill>
        <p:spPr>
          <a:xfrm>
            <a:off x="885825" y="761999"/>
            <a:ext cx="7272338" cy="53948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2998F9E-8CC7-BB4A-B137-D678DA6C55A7}"/>
              </a:ext>
            </a:extLst>
          </p:cNvPr>
          <p:cNvSpPr txBox="1"/>
          <p:nvPr/>
        </p:nvSpPr>
        <p:spPr>
          <a:xfrm>
            <a:off x="8801100" y="1700213"/>
            <a:ext cx="291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/>
              <a:t>下載對應軟體</a:t>
            </a:r>
          </a:p>
        </p:txBody>
      </p:sp>
    </p:spTree>
    <p:extLst>
      <p:ext uri="{BB962C8B-B14F-4D97-AF65-F5344CB8AC3E}">
        <p14:creationId xmlns:p14="http://schemas.microsoft.com/office/powerpoint/2010/main" val="423326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Macintosh PowerPoint</Application>
  <PresentationFormat>寬螢幕</PresentationFormat>
  <Paragraphs>16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PingFang TC</vt:lpstr>
      <vt:lpstr>Arial</vt:lpstr>
      <vt:lpstr>Calibri</vt:lpstr>
      <vt:lpstr>Calibri Light</vt:lpstr>
      <vt:lpstr>Office 佈景主題</vt:lpstr>
      <vt:lpstr>使用者使用說明</vt:lpstr>
      <vt:lpstr>開啟VPN連線</vt:lpstr>
      <vt:lpstr>環境(下載開啟VPN軟體)</vt:lpstr>
      <vt:lpstr>PowerPoint 簡報</vt:lpstr>
      <vt:lpstr>PowerPoint 簡報</vt:lpstr>
      <vt:lpstr>進入到遠端桌面</vt:lpstr>
      <vt:lpstr>選擇裝置管理員</vt:lpstr>
      <vt:lpstr>查看是哪張GPU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使用者使用說明</dc:title>
  <dc:creator>謝慧怡</dc:creator>
  <cp:lastModifiedBy>謝慧怡</cp:lastModifiedBy>
  <cp:revision>6</cp:revision>
  <dcterms:created xsi:type="dcterms:W3CDTF">2022-01-21T15:43:42Z</dcterms:created>
  <dcterms:modified xsi:type="dcterms:W3CDTF">2022-01-21T16:01:52Z</dcterms:modified>
</cp:coreProperties>
</file>