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 Lee" userId="7309231c4353d1c0" providerId="LiveId" clId="{695A7569-22E6-44F2-B214-AB3B1C88587D}"/>
    <pc:docChg chg="custSel modSld">
      <pc:chgData name="CC Lee" userId="7309231c4353d1c0" providerId="LiveId" clId="{695A7569-22E6-44F2-B214-AB3B1C88587D}" dt="2021-05-19T00:58:15.909" v="287" actId="113"/>
      <pc:docMkLst>
        <pc:docMk/>
      </pc:docMkLst>
      <pc:sldChg chg="modSp mod">
        <pc:chgData name="CC Lee" userId="7309231c4353d1c0" providerId="LiveId" clId="{695A7569-22E6-44F2-B214-AB3B1C88587D}" dt="2021-05-19T00:58:15.909" v="287" actId="113"/>
        <pc:sldMkLst>
          <pc:docMk/>
          <pc:sldMk cId="3409458226" sldId="256"/>
        </pc:sldMkLst>
        <pc:spChg chg="mod">
          <ac:chgData name="CC Lee" userId="7309231c4353d1c0" providerId="LiveId" clId="{695A7569-22E6-44F2-B214-AB3B1C88587D}" dt="2021-05-19T00:58:15.909" v="287" actId="113"/>
          <ac:spMkLst>
            <pc:docMk/>
            <pc:sldMk cId="3409458226" sldId="256"/>
            <ac:spMk id="2" creationId="{00000000-0000-0000-0000-000000000000}"/>
          </ac:spMkLst>
        </pc:spChg>
        <pc:spChg chg="mod">
          <ac:chgData name="CC Lee" userId="7309231c4353d1c0" providerId="LiveId" clId="{695A7569-22E6-44F2-B214-AB3B1C88587D}" dt="2021-05-19T00:58:14.161" v="286" actId="403"/>
          <ac:spMkLst>
            <pc:docMk/>
            <pc:sldMk cId="3409458226" sldId="256"/>
            <ac:spMk id="3" creationId="{00000000-0000-0000-0000-000000000000}"/>
          </ac:spMkLst>
        </pc:spChg>
      </pc:sldChg>
      <pc:sldChg chg="modSp mod">
        <pc:chgData name="CC Lee" userId="7309231c4353d1c0" providerId="LiveId" clId="{695A7569-22E6-44F2-B214-AB3B1C88587D}" dt="2021-05-19T00:57:01.160" v="182" actId="20577"/>
        <pc:sldMkLst>
          <pc:docMk/>
          <pc:sldMk cId="2969587588" sldId="257"/>
        </pc:sldMkLst>
        <pc:spChg chg="mod">
          <ac:chgData name="CC Lee" userId="7309231c4353d1c0" providerId="LiveId" clId="{695A7569-22E6-44F2-B214-AB3B1C88587D}" dt="2021-05-19T00:57:01.160" v="182" actId="20577"/>
          <ac:spMkLst>
            <pc:docMk/>
            <pc:sldMk cId="2969587588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4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0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86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115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4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8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2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287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4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8C28C1-FD8C-40D6-A84B-7CC518D29199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0DFD78-1C67-459D-B501-E3FAF972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9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aclYDx924yCR1Ggs8pXm9Aez1g99pRP7K0upe3YKS1k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X_aoBjdh_ztsdKqe-Dj9TR35HebXsuC16cyyzZyzprE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因應遠距教學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6034" y="3807497"/>
            <a:ext cx="6034030" cy="74227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課程授課、點名、評量方式更改說明</a:t>
            </a:r>
          </a:p>
        </p:txBody>
      </p:sp>
    </p:spTree>
    <p:extLst>
      <p:ext uri="{BB962C8B-B14F-4D97-AF65-F5344CB8AC3E}">
        <p14:creationId xmlns:p14="http://schemas.microsoft.com/office/powerpoint/2010/main" val="34094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9608E-172A-4EDD-8AB8-31965712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每次會點名簽到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7FD2A-9369-4838-A328-6CA5DC38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表單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5/20</a:t>
            </a:r>
            <a:r>
              <a:rPr lang="zh-TW" altLang="en-US" dirty="0"/>
              <a:t> 點名單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https://docs.google.com/spreadsheets/d/1aclYDx924yCR1Ggs8pXm9Aez1g99pRP7K0upe3YKS1k/edit?usp=sharing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7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8758" y="142875"/>
            <a:ext cx="7633742" cy="66293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3900" b="1" dirty="0"/>
              <a:t>期末報告</a:t>
            </a:r>
            <a:endParaRPr lang="en-US" altLang="zh-TW" sz="3900" b="1" dirty="0"/>
          </a:p>
          <a:p>
            <a:r>
              <a:rPr lang="zh-TW" altLang="en-US" sz="2400" dirty="0"/>
              <a:t>一</a:t>
            </a:r>
            <a:r>
              <a:rPr lang="en-US" altLang="zh-TW" sz="2400" dirty="0"/>
              <a:t>~</a:t>
            </a:r>
            <a:r>
              <a:rPr lang="zh-TW" altLang="en-US" sz="2400" dirty="0"/>
              <a:t>二位同學一組，分組名單 </a:t>
            </a:r>
            <a:r>
              <a:rPr lang="en-US" altLang="zh-TW" sz="2400" dirty="0"/>
              <a:t>(</a:t>
            </a:r>
            <a:r>
              <a:rPr lang="zh-TW" altLang="en-US" sz="2400" dirty="0"/>
              <a:t>因應遠距，重新分組，但可保留原本的分組，以方便課後遠距討論為原則</a:t>
            </a:r>
            <a:r>
              <a:rPr lang="en-US" altLang="zh-TW" sz="2400" dirty="0"/>
              <a:t>):</a:t>
            </a:r>
          </a:p>
          <a:p>
            <a:pPr marL="0" indent="0">
              <a:buNone/>
            </a:pPr>
            <a:r>
              <a:rPr lang="en-US" altLang="zh-TW" sz="2400" dirty="0">
                <a:hlinkClick r:id="rId2"/>
              </a:rPr>
              <a:t>https://docs.google.com/spreadsheets/d/1X_aoBjdh_ztsdKqe-Dj9TR35HebXsuC16cyyzZyzprE/edit?usp=sharing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題材自選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使用的技術</a:t>
            </a:r>
            <a:r>
              <a:rPr lang="en-US" altLang="zh-TW" sz="2400" dirty="0"/>
              <a:t>: </a:t>
            </a:r>
            <a:r>
              <a:rPr lang="zh-TW" altLang="en-US" sz="2400" dirty="0"/>
              <a:t>上課教過的技術都可以使用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highlight>
                  <a:srgbClr val="FFFF00"/>
                </a:highlight>
              </a:rPr>
              <a:t>6/3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zh-TW" altLang="en-US" sz="2400" dirty="0"/>
              <a:t>各組提案 </a:t>
            </a:r>
            <a:r>
              <a:rPr lang="en-US" altLang="zh-TW" sz="2400" dirty="0"/>
              <a:t>(</a:t>
            </a:r>
            <a:r>
              <a:rPr lang="zh-TW" altLang="en-US" sz="2400" dirty="0"/>
              <a:t>一組三分鐘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200" dirty="0"/>
              <a:t>五頁投影片，把連結放在</a:t>
            </a:r>
            <a:r>
              <a:rPr lang="en-US" altLang="zh-TW" sz="2200" dirty="0"/>
              <a:t>google doc </a:t>
            </a:r>
            <a:r>
              <a:rPr lang="zh-TW" altLang="en-US" sz="2200" dirty="0"/>
              <a:t>分享到點名單</a:t>
            </a:r>
            <a:endParaRPr lang="en-US" altLang="zh-TW" sz="2200" dirty="0"/>
          </a:p>
          <a:p>
            <a:pPr lvl="1"/>
            <a:r>
              <a:rPr lang="zh-TW" altLang="en-US" sz="2200" dirty="0"/>
              <a:t>選題動機</a:t>
            </a:r>
            <a:endParaRPr lang="en-US" altLang="zh-TW" sz="2200" dirty="0"/>
          </a:p>
          <a:p>
            <a:pPr lvl="1"/>
            <a:r>
              <a:rPr lang="zh-TW" altLang="en-US" sz="2200" dirty="0"/>
              <a:t>使用到的技術</a:t>
            </a:r>
            <a:endParaRPr lang="en-US" altLang="zh-TW" sz="2200" dirty="0"/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95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5441E-BCEA-4316-9712-A32B9C15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6/17,</a:t>
            </a:r>
            <a:r>
              <a:rPr lang="zh-TW" altLang="en-US" dirty="0"/>
              <a:t> </a:t>
            </a:r>
            <a:r>
              <a:rPr lang="en-US" altLang="zh-TW" dirty="0"/>
              <a:t>6/24 </a:t>
            </a:r>
            <a:r>
              <a:rPr lang="zh-TW" altLang="en-US" dirty="0"/>
              <a:t>期末報告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28CA7-272D-4C51-AC9B-74D4C46E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79332"/>
            <a:ext cx="7633742" cy="4200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錄製 </a:t>
            </a:r>
            <a:r>
              <a:rPr lang="en-US" altLang="zh-TW" dirty="0"/>
              <a:t>10 </a:t>
            </a:r>
            <a:r>
              <a:rPr lang="zh-TW" altLang="en-US" dirty="0"/>
              <a:t>分鐘 簡報 上傳到</a:t>
            </a:r>
            <a:r>
              <a:rPr lang="en-US" altLang="zh-TW" dirty="0"/>
              <a:t>e-learning</a:t>
            </a:r>
          </a:p>
          <a:p>
            <a:pPr marL="0" indent="0">
              <a:buNone/>
            </a:pPr>
            <a:r>
              <a:rPr lang="zh-TW" altLang="en-US" dirty="0"/>
              <a:t>簡報須包含</a:t>
            </a:r>
            <a:r>
              <a:rPr lang="en-US" altLang="zh-TW" dirty="0"/>
              <a:t>: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題目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需求分析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功能說明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技術說明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demo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組員分工百分比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回答問題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分鐘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39272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584</TotalTime>
  <Words>185</Words>
  <Application>Microsoft Office PowerPoint</Application>
  <PresentationFormat>如螢幕大小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因應遠距教學</vt:lpstr>
      <vt:lpstr>每次會點名簽到</vt:lpstr>
      <vt:lpstr>PowerPoint 簡報</vt:lpstr>
      <vt:lpstr>6/17, 6/24 期末報告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Ching</dc:creator>
  <cp:lastModifiedBy>CC Lee</cp:lastModifiedBy>
  <cp:revision>25</cp:revision>
  <dcterms:created xsi:type="dcterms:W3CDTF">2020-05-20T14:29:28Z</dcterms:created>
  <dcterms:modified xsi:type="dcterms:W3CDTF">2021-05-20T00:14:46Z</dcterms:modified>
</cp:coreProperties>
</file>