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70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5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1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5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8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90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7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4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77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9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F7BB-0E30-4DAC-A292-5BF4AEC11B68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6011-1064-4A7D-B15C-E04F31D1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047484" y="1976045"/>
            <a:ext cx="1493360" cy="4603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308812" y="1322353"/>
            <a:ext cx="3302603" cy="9204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錢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672288" y="1845571"/>
            <a:ext cx="1580556" cy="3972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7484" y="1829769"/>
            <a:ext cx="1526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r>
              <a:rPr kumimoji="0"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有好多</a:t>
            </a:r>
            <a:r>
              <a:rPr kumimoji="0" lang="zh-TW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錢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51494" y="3029286"/>
            <a:ext cx="3011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一直叫你買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(ex</a:t>
            </a: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何語倩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125191" y="2365141"/>
            <a:ext cx="5152" cy="4231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10579" y="2244852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282691" y="2371627"/>
            <a:ext cx="107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r>
              <a:rPr kumimoji="0"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有點錢</a:t>
            </a:r>
            <a:endParaRPr kumimoji="0" lang="zh-TW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8240832" y="1645103"/>
            <a:ext cx="107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r>
              <a:rPr kumimoji="0" lang="zh-TW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吃土</a:t>
            </a:r>
            <a:endParaRPr kumimoji="0" lang="zh-TW" altLang="en-US" sz="18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9195762" y="2032891"/>
            <a:ext cx="19523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不買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5481545" y="2869761"/>
            <a:ext cx="1376889" cy="817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朋友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135348" y="3439424"/>
            <a:ext cx="2319389" cy="393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6858435" y="3442984"/>
            <a:ext cx="2501280" cy="2579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7018814" y="3029286"/>
            <a:ext cx="3523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不會</a:t>
            </a: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叫</a:t>
            </a: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你買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(ex</a:t>
            </a: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蘇永恩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1168518" y="3853201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強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1711779" y="3598317"/>
            <a:ext cx="1296987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自制</a:t>
            </a:r>
            <a:r>
              <a:rPr kumimoji="0"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力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1459776" y="4162590"/>
            <a:ext cx="329485" cy="342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2961751" y="4130378"/>
            <a:ext cx="543261" cy="239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3156843" y="3853201"/>
            <a:ext cx="477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弱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8776752" y="3853200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需要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9507791" y="3497204"/>
            <a:ext cx="1640304" cy="6063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分析需</a:t>
            </a:r>
            <a:r>
              <a:rPr kumimoji="0"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求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9074689" y="4100402"/>
            <a:ext cx="595219" cy="3002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10974652" y="4074418"/>
            <a:ext cx="418717" cy="31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11148095" y="3744616"/>
            <a:ext cx="976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</a:t>
            </a: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需要</a:t>
            </a:r>
          </a:p>
        </p:txBody>
      </p: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602257" y="4559465"/>
            <a:ext cx="1296987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價</a:t>
            </a:r>
            <a:r>
              <a:rPr kumimoji="0"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格</a:t>
            </a: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H="1">
            <a:off x="862884" y="5214459"/>
            <a:ext cx="136243" cy="328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1579577" y="5169065"/>
            <a:ext cx="195091" cy="374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1775955" y="5041071"/>
            <a:ext cx="7037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低</a:t>
            </a:r>
          </a:p>
        </p:txBody>
      </p:sp>
      <p:sp>
        <p:nvSpPr>
          <p:cNvPr id="63" name="Text Box 12"/>
          <p:cNvSpPr txBox="1">
            <a:spLocks noChangeArrowheads="1"/>
          </p:cNvSpPr>
          <p:nvPr/>
        </p:nvSpPr>
        <p:spPr bwMode="auto">
          <a:xfrm>
            <a:off x="3505012" y="4239936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330613" y="5069233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高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8240832" y="4375238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0555243" y="4369773"/>
            <a:ext cx="1636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6080760" y="3756078"/>
            <a:ext cx="44431" cy="495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6185776" y="3798324"/>
            <a:ext cx="30116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沒朋友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118726" y="5601111"/>
            <a:ext cx="1505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1624518" y="5565213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5575992" y="4279677"/>
            <a:ext cx="1636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91355" y="1674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女生版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6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7470901" y="2652548"/>
            <a:ext cx="976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需要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" name="Oval 21"/>
          <p:cNvSpPr>
            <a:spLocks noChangeArrowheads="1"/>
          </p:cNvSpPr>
          <p:nvPr/>
        </p:nvSpPr>
        <p:spPr bwMode="auto">
          <a:xfrm>
            <a:off x="8201940" y="2296552"/>
            <a:ext cx="1640304" cy="6063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分析需</a:t>
            </a:r>
            <a:r>
              <a:rPr kumimoji="0"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求</a:t>
            </a: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7768838" y="2899750"/>
            <a:ext cx="595219" cy="3002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9668801" y="2873766"/>
            <a:ext cx="418717" cy="31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9842244" y="2543964"/>
            <a:ext cx="976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</a:t>
            </a: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需要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6934981" y="3174586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9842244" y="3191928"/>
            <a:ext cx="1636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不買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56823" y="528034"/>
            <a:ext cx="209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男生版</a:t>
            </a:r>
            <a:endParaRPr lang="zh-TW" altLang="en-US" dirty="0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280657" y="1757614"/>
            <a:ext cx="1338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虛擬世</a:t>
            </a: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界</a:t>
            </a:r>
            <a:endParaRPr kumimoji="0"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6374172" y="1401618"/>
            <a:ext cx="1640304" cy="6063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場</a:t>
            </a:r>
            <a:r>
              <a:rPr kumimoji="0"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合</a:t>
            </a: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 flipH="1">
            <a:off x="5941070" y="2004816"/>
            <a:ext cx="595219" cy="3002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7841033" y="1978832"/>
            <a:ext cx="418717" cy="31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8050391" y="1763381"/>
            <a:ext cx="17918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現實世界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5107213" y="2279652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買</a:t>
            </a:r>
            <a:r>
              <a:rPr kumimoji="0" lang="en-US" altLang="zh-TW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!!!!!!!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3356120" y="870211"/>
            <a:ext cx="1446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有 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沒錢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907311" y="465451"/>
            <a:ext cx="1640304" cy="60636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 algn="ctr"/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養</a:t>
            </a:r>
            <a:r>
              <a:rPr kumimoji="0"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公主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H="1">
            <a:off x="4474209" y="1068649"/>
            <a:ext cx="595219" cy="3002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6374172" y="1042665"/>
            <a:ext cx="418717" cy="3177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6547615" y="712863"/>
            <a:ext cx="23645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沒有</a:t>
            </a:r>
            <a:r>
              <a:rPr kumimoji="0"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kumimoji="0"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就會有錢</a:t>
            </a:r>
            <a:endParaRPr kumimoji="0"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3640352" y="1343485"/>
            <a:ext cx="1324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742950" indent="-28575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 marL="11430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 marL="16002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 marL="2057400" indent="-228600" eaLnBrk="0" hangingPunct="0"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TW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沒錢買</a:t>
            </a:r>
            <a:endParaRPr kumimoji="0"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1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94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黃宇薇</dc:creator>
  <cp:lastModifiedBy>黃宇薇</cp:lastModifiedBy>
  <cp:revision>5</cp:revision>
  <dcterms:created xsi:type="dcterms:W3CDTF">2015-12-22T06:25:33Z</dcterms:created>
  <dcterms:modified xsi:type="dcterms:W3CDTF">2015-12-22T07:16:34Z</dcterms:modified>
</cp:coreProperties>
</file>