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77" r:id="rId3"/>
    <p:sldId id="258" r:id="rId4"/>
    <p:sldId id="261" r:id="rId5"/>
    <p:sldId id="263" r:id="rId6"/>
    <p:sldId id="273" r:id="rId7"/>
    <p:sldId id="274" r:id="rId8"/>
    <p:sldId id="275" r:id="rId9"/>
    <p:sldId id="279" r:id="rId10"/>
    <p:sldId id="268" r:id="rId11"/>
    <p:sldId id="267" r:id="rId12"/>
    <p:sldId id="269" r:id="rId13"/>
    <p:sldId id="270" r:id="rId14"/>
    <p:sldId id="271" r:id="rId15"/>
    <p:sldId id="272" r:id="rId16"/>
    <p:sldId id="260" r:id="rId17"/>
    <p:sldId id="278" r:id="rId18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黃宇薇" initials="黃宇薇" lastIdx="1" clrIdx="0">
    <p:extLst>
      <p:ext uri="{19B8F6BF-5375-455C-9EA6-DF929625EA0E}">
        <p15:presenceInfo xmlns:p15="http://schemas.microsoft.com/office/powerpoint/2012/main" userId="822885a276e28f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03T23:03:14.865" idx="1">
    <p:pos x="10" y="10"/>
    <p:text>p是題目/q是答案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87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7426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84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62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2863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90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5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98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6859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6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085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34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7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901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9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5899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058AC4-DCCA-4AF9-AE8C-EC212970D267}" type="datetimeFigureOut">
              <a:rPr lang="zh-HK" altLang="en-US" smtClean="0"/>
              <a:t>4/11/2015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2BC9E5-1BD2-4761-99A7-E655AD86B93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6448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88393" y="1626432"/>
            <a:ext cx="9027671" cy="1515533"/>
          </a:xfrm>
        </p:spPr>
        <p:txBody>
          <a:bodyPr/>
          <a:lstStyle/>
          <a:p>
            <a:r>
              <a:rPr lang="en-US" altLang="zh-HK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Knowledge Management</a:t>
            </a:r>
            <a:endParaRPr lang="zh-HK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88393" y="3569054"/>
            <a:ext cx="9144000" cy="3165812"/>
          </a:xfrm>
        </p:spPr>
        <p:txBody>
          <a:bodyPr>
            <a:normAutofit/>
          </a:bodyPr>
          <a:lstStyle/>
          <a:p>
            <a:r>
              <a:rPr lang="en-US" altLang="zh-HK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B0229011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彭宇暄 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B0229017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何語倩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B0229018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鍾欣庭 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B0229043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蘇永恩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B0229046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李亭葦 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B0229053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黃宇薇</a:t>
            </a:r>
            <a:endParaRPr lang="zh-HK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812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"/>
    </mc:Choice>
    <mc:Fallback xmlns="">
      <p:transition spd="slow" advTm="74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ChangeArrowheads="1"/>
          </p:cNvSpPr>
          <p:nvPr/>
        </p:nvSpPr>
        <p:spPr bwMode="auto">
          <a:xfrm>
            <a:off x="2090380" y="1543035"/>
            <a:ext cx="3240087" cy="287337"/>
          </a:xfrm>
          <a:prstGeom prst="rect">
            <a:avLst/>
          </a:prstGeom>
          <a:solidFill>
            <a:srgbClr val="CC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</a:t>
            </a:r>
          </a:p>
        </p:txBody>
      </p:sp>
      <p:sp>
        <p:nvSpPr>
          <p:cNvPr id="3" name="Rectangle 31"/>
          <p:cNvSpPr>
            <a:spLocks noChangeArrowheads="1"/>
          </p:cNvSpPr>
          <p:nvPr/>
        </p:nvSpPr>
        <p:spPr bwMode="auto">
          <a:xfrm>
            <a:off x="5438417" y="1543035"/>
            <a:ext cx="5560140" cy="332194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大叔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X) ^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Meets(Y,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X)^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 X)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 X)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2126892" y="2335196"/>
            <a:ext cx="6669378" cy="29789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大叔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^ Meets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)^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</a:t>
            </a:r>
          </a:p>
        </p:txBody>
      </p:sp>
      <p:cxnSp>
        <p:nvCxnSpPr>
          <p:cNvPr id="5" name="AutoShape 33"/>
          <p:cNvCxnSpPr>
            <a:cxnSpLocks noChangeShapeType="1"/>
            <a:stCxn id="2" idx="2"/>
            <a:endCxn id="4" idx="0"/>
          </p:cNvCxnSpPr>
          <p:nvPr/>
        </p:nvCxnSpPr>
        <p:spPr bwMode="auto">
          <a:xfrm rot="16200000" flipH="1">
            <a:off x="4333590" y="1207205"/>
            <a:ext cx="504824" cy="175115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34"/>
          <p:cNvCxnSpPr>
            <a:cxnSpLocks noChangeShapeType="1"/>
            <a:stCxn id="3" idx="2"/>
            <a:endCxn id="4" idx="0"/>
          </p:cNvCxnSpPr>
          <p:nvPr/>
        </p:nvCxnSpPr>
        <p:spPr bwMode="auto">
          <a:xfrm rot="5400000">
            <a:off x="6610051" y="726759"/>
            <a:ext cx="459967" cy="2756906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5295542" y="1831960"/>
            <a:ext cx="23503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{X</a:t>
            </a:r>
            <a:r>
              <a:rPr lang="en-US" altLang="zh-TW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/</a:t>
            </a:r>
            <a:r>
              <a:rPr lang="zh-HK" altLang="en-US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en-US" altLang="zh-TW" sz="18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Y</a:t>
            </a:r>
            <a:r>
              <a:rPr lang="en-US" altLang="zh-TW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/</a:t>
            </a:r>
            <a:r>
              <a:rPr lang="zh-HK" altLang="en-US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8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4719279" y="2984485"/>
            <a:ext cx="6060337" cy="27836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)^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</a:t>
            </a:r>
          </a:p>
        </p:txBody>
      </p:sp>
      <p:cxnSp>
        <p:nvCxnSpPr>
          <p:cNvPr id="9" name="AutoShape 38"/>
          <p:cNvCxnSpPr>
            <a:cxnSpLocks noChangeShapeType="1"/>
            <a:stCxn id="4" idx="2"/>
            <a:endCxn id="8" idx="0"/>
          </p:cNvCxnSpPr>
          <p:nvPr/>
        </p:nvCxnSpPr>
        <p:spPr bwMode="auto">
          <a:xfrm rot="16200000" flipH="1">
            <a:off x="6429817" y="1664854"/>
            <a:ext cx="351394" cy="228786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39"/>
          <p:cNvCxnSpPr>
            <a:cxnSpLocks noChangeShapeType="1"/>
            <a:endCxn id="8" idx="0"/>
          </p:cNvCxnSpPr>
          <p:nvPr/>
        </p:nvCxnSpPr>
        <p:spPr bwMode="auto">
          <a:xfrm rot="10800000" flipV="1">
            <a:off x="7749448" y="2622535"/>
            <a:ext cx="1902194" cy="36195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2342792" y="3416285"/>
            <a:ext cx="4103688" cy="2873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Go_to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(Z,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簽唱會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Meets(Z,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2" name="Rectangle 41"/>
          <p:cNvSpPr>
            <a:spLocks noChangeArrowheads="1"/>
          </p:cNvSpPr>
          <p:nvPr/>
        </p:nvSpPr>
        <p:spPr bwMode="auto">
          <a:xfrm>
            <a:off x="4719280" y="3848085"/>
            <a:ext cx="6060336" cy="35877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Go_to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簽唱會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)^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</a:t>
            </a:r>
          </a:p>
        </p:txBody>
      </p:sp>
      <p:cxnSp>
        <p:nvCxnSpPr>
          <p:cNvPr id="13" name="AutoShape 42"/>
          <p:cNvCxnSpPr>
            <a:cxnSpLocks noChangeShapeType="1"/>
            <a:stCxn id="11" idx="3"/>
            <a:endCxn id="12" idx="0"/>
          </p:cNvCxnSpPr>
          <p:nvPr/>
        </p:nvCxnSpPr>
        <p:spPr bwMode="auto">
          <a:xfrm>
            <a:off x="6446480" y="3559954"/>
            <a:ext cx="1302968" cy="288131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3"/>
          <p:cNvCxnSpPr>
            <a:cxnSpLocks noChangeShapeType="1"/>
            <a:stCxn id="8" idx="2"/>
            <a:endCxn id="12" idx="0"/>
          </p:cNvCxnSpPr>
          <p:nvPr/>
        </p:nvCxnSpPr>
        <p:spPr bwMode="auto">
          <a:xfrm rot="5400000">
            <a:off x="7456832" y="3555468"/>
            <a:ext cx="585233" cy="127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7694255" y="3416285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{Z</a:t>
            </a:r>
            <a:r>
              <a:rPr lang="en-US" altLang="zh-TW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/</a:t>
            </a:r>
            <a:r>
              <a:rPr lang="zh-HK" altLang="en-US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8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6" name="Rectangle 45"/>
          <p:cNvSpPr>
            <a:spLocks noChangeArrowheads="1"/>
          </p:cNvSpPr>
          <p:nvPr/>
        </p:nvSpPr>
        <p:spPr bwMode="auto">
          <a:xfrm>
            <a:off x="2414230" y="4279885"/>
            <a:ext cx="3490912" cy="288924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True  </a:t>
            </a: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Go_to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簽唱會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7" name="Rectangle 46"/>
          <p:cNvSpPr>
            <a:spLocks noChangeArrowheads="1"/>
          </p:cNvSpPr>
          <p:nvPr/>
        </p:nvSpPr>
        <p:spPr bwMode="auto">
          <a:xfrm>
            <a:off x="6014680" y="4640247"/>
            <a:ext cx="3636962" cy="2873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</a:t>
            </a:r>
          </a:p>
        </p:txBody>
      </p:sp>
      <p:cxnSp>
        <p:nvCxnSpPr>
          <p:cNvPr id="18" name="AutoShape 47"/>
          <p:cNvCxnSpPr>
            <a:cxnSpLocks noChangeShapeType="1"/>
            <a:stCxn id="16" idx="3"/>
            <a:endCxn id="17" idx="0"/>
          </p:cNvCxnSpPr>
          <p:nvPr/>
        </p:nvCxnSpPr>
        <p:spPr bwMode="auto">
          <a:xfrm>
            <a:off x="5905142" y="4424347"/>
            <a:ext cx="1928019" cy="2159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8"/>
          <p:cNvCxnSpPr>
            <a:cxnSpLocks noChangeShapeType="1"/>
            <a:stCxn id="12" idx="2"/>
            <a:endCxn id="17" idx="0"/>
          </p:cNvCxnSpPr>
          <p:nvPr/>
        </p:nvCxnSpPr>
        <p:spPr bwMode="auto">
          <a:xfrm rot="16200000" flipH="1">
            <a:off x="7574611" y="4381696"/>
            <a:ext cx="433387" cy="8371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49"/>
          <p:cNvSpPr txBox="1">
            <a:spLocks noChangeArrowheads="1"/>
          </p:cNvSpPr>
          <p:nvPr/>
        </p:nvSpPr>
        <p:spPr>
          <a:xfrm>
            <a:off x="2487255" y="4927585"/>
            <a:ext cx="3240087" cy="287337"/>
          </a:xfrm>
          <a:prstGeom prst="rect">
            <a:avLst/>
          </a:prstGeom>
          <a:noFill/>
          <a:ln>
            <a:solidFill>
              <a:srgbClr val="A50021"/>
            </a:solidFill>
            <a:miter lim="800000"/>
            <a:headEnd/>
            <a:tailEnd/>
          </a:ln>
        </p:spPr>
        <p:txBody>
          <a:bodyPr wrap="none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HK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夯姊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(W)  </a:t>
            </a:r>
            <a:r>
              <a:rPr lang="zh-HK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(W, </a:t>
            </a:r>
            <a:r>
              <a:rPr lang="zh-HK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6446480" y="5360972"/>
            <a:ext cx="2659628" cy="29630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夯姊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</a:t>
            </a:r>
          </a:p>
        </p:txBody>
      </p:sp>
      <p:cxnSp>
        <p:nvCxnSpPr>
          <p:cNvPr id="22" name="AutoShape 51"/>
          <p:cNvCxnSpPr>
            <a:cxnSpLocks noChangeShapeType="1"/>
            <a:stCxn id="20" idx="3"/>
            <a:endCxn id="21" idx="0"/>
          </p:cNvCxnSpPr>
          <p:nvPr/>
        </p:nvCxnSpPr>
        <p:spPr bwMode="auto">
          <a:xfrm>
            <a:off x="5727342" y="5071254"/>
            <a:ext cx="2048952" cy="28971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52"/>
          <p:cNvCxnSpPr>
            <a:cxnSpLocks noChangeShapeType="1"/>
            <a:stCxn id="17" idx="2"/>
            <a:endCxn id="21" idx="0"/>
          </p:cNvCxnSpPr>
          <p:nvPr/>
        </p:nvCxnSpPr>
        <p:spPr bwMode="auto">
          <a:xfrm rot="5400000">
            <a:off x="7588035" y="5115845"/>
            <a:ext cx="433387" cy="5686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7767280" y="5000610"/>
            <a:ext cx="1382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{W</a:t>
            </a:r>
            <a:r>
              <a:rPr lang="en-US" altLang="zh-TW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/</a:t>
            </a:r>
            <a:r>
              <a:rPr lang="zh-HK" altLang="en-US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8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5" name="Rectangle 54"/>
          <p:cNvSpPr>
            <a:spLocks noChangeArrowheads="1"/>
          </p:cNvSpPr>
          <p:nvPr/>
        </p:nvSpPr>
        <p:spPr bwMode="auto">
          <a:xfrm>
            <a:off x="3854091" y="5503846"/>
            <a:ext cx="2417919" cy="2889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True 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夯姊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6" name="Rectangle 55"/>
          <p:cNvSpPr>
            <a:spLocks noChangeArrowheads="1"/>
          </p:cNvSpPr>
          <p:nvPr/>
        </p:nvSpPr>
        <p:spPr bwMode="auto">
          <a:xfrm>
            <a:off x="7959367" y="5935647"/>
            <a:ext cx="1728788" cy="287338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0000CC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True  False</a:t>
            </a:r>
          </a:p>
        </p:txBody>
      </p:sp>
      <p:cxnSp>
        <p:nvCxnSpPr>
          <p:cNvPr id="27" name="AutoShape 56"/>
          <p:cNvCxnSpPr>
            <a:cxnSpLocks noChangeShapeType="1"/>
            <a:stCxn id="25" idx="3"/>
            <a:endCxn id="26" idx="1"/>
          </p:cNvCxnSpPr>
          <p:nvPr/>
        </p:nvCxnSpPr>
        <p:spPr bwMode="auto">
          <a:xfrm>
            <a:off x="6272010" y="5648309"/>
            <a:ext cx="1687357" cy="43100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57"/>
          <p:cNvCxnSpPr>
            <a:cxnSpLocks noChangeShapeType="1"/>
            <a:stCxn id="21" idx="2"/>
            <a:endCxn id="26" idx="1"/>
          </p:cNvCxnSpPr>
          <p:nvPr/>
        </p:nvCxnSpPr>
        <p:spPr bwMode="auto">
          <a:xfrm rot="16200000" flipH="1">
            <a:off x="7656812" y="5776761"/>
            <a:ext cx="422036" cy="18307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矩形 28"/>
          <p:cNvSpPr/>
          <p:nvPr/>
        </p:nvSpPr>
        <p:spPr>
          <a:xfrm>
            <a:off x="2839273" y="601638"/>
            <a:ext cx="7265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(Back</a:t>
            </a:r>
            <a:r>
              <a:rPr lang="en-US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ward Chaining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Rectangle 36"/>
          <p:cNvSpPr>
            <a:spLocks noChangeArrowheads="1"/>
          </p:cNvSpPr>
          <p:nvPr/>
        </p:nvSpPr>
        <p:spPr bwMode="auto">
          <a:xfrm>
            <a:off x="9149390" y="2385943"/>
            <a:ext cx="19431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600" b="1" dirty="0">
                <a:ea typeface="新細明體" panose="02020500000000000000" pitchFamily="18" charset="-120"/>
                <a:sym typeface="Wingdings" panose="05000000000000000000" pitchFamily="2" charset="2"/>
              </a:rPr>
              <a:t>T  </a:t>
            </a:r>
            <a:r>
              <a:rPr lang="zh-TW" altLang="en-US" sz="1600" b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大叔</a:t>
            </a:r>
            <a:r>
              <a:rPr lang="en-US" altLang="zh-TW" sz="1600" b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(</a:t>
            </a:r>
            <a:r>
              <a:rPr lang="zh-TW" altLang="en-US" sz="1600" b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李宗盛</a:t>
            </a:r>
            <a:r>
              <a:rPr lang="en-US" altLang="zh-TW" sz="1600" b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  <a:endParaRPr lang="en-US" altLang="zh-TW" sz="1600" b="1" dirty="0"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81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865031" y="691789"/>
            <a:ext cx="7265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(Back</a:t>
            </a:r>
            <a:r>
              <a:rPr lang="en-US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ward Chaining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2090380" y="1942279"/>
            <a:ext cx="3240087" cy="287337"/>
          </a:xfrm>
          <a:prstGeom prst="rect">
            <a:avLst/>
          </a:prstGeom>
          <a:solidFill>
            <a:srgbClr val="CC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5438417" y="1942279"/>
            <a:ext cx="5560140" cy="332194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大叔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X) ^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Meets(Y,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X)^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 X)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 X)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2126892" y="2734440"/>
            <a:ext cx="6669378" cy="29789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大叔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^ Meets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)^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</a:t>
            </a:r>
          </a:p>
        </p:txBody>
      </p:sp>
      <p:cxnSp>
        <p:nvCxnSpPr>
          <p:cNvPr id="7" name="AutoShape 33"/>
          <p:cNvCxnSpPr>
            <a:cxnSpLocks noChangeShapeType="1"/>
            <a:stCxn id="4" idx="2"/>
            <a:endCxn id="6" idx="0"/>
          </p:cNvCxnSpPr>
          <p:nvPr/>
        </p:nvCxnSpPr>
        <p:spPr bwMode="auto">
          <a:xfrm rot="16200000" flipH="1">
            <a:off x="4333590" y="1606449"/>
            <a:ext cx="504824" cy="175115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34"/>
          <p:cNvCxnSpPr>
            <a:cxnSpLocks noChangeShapeType="1"/>
            <a:stCxn id="5" idx="2"/>
            <a:endCxn id="6" idx="0"/>
          </p:cNvCxnSpPr>
          <p:nvPr/>
        </p:nvCxnSpPr>
        <p:spPr bwMode="auto">
          <a:xfrm rot="5400000">
            <a:off x="6610051" y="1126003"/>
            <a:ext cx="459967" cy="2756906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5295542" y="2231204"/>
            <a:ext cx="23503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{X</a:t>
            </a:r>
            <a:r>
              <a:rPr lang="en-US" altLang="zh-TW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/</a:t>
            </a:r>
            <a:r>
              <a:rPr lang="zh-HK" altLang="en-US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en-US" altLang="zh-TW" sz="18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Y</a:t>
            </a:r>
            <a:r>
              <a:rPr lang="en-US" altLang="zh-TW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/</a:t>
            </a:r>
            <a:r>
              <a:rPr lang="zh-HK" altLang="en-US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8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36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2152650" y="2026103"/>
            <a:ext cx="6669378" cy="29789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大叔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^ Meets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)^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</a:t>
            </a:r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4745037" y="2675392"/>
            <a:ext cx="6060337" cy="27836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)^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</a:t>
            </a:r>
          </a:p>
        </p:txBody>
      </p:sp>
      <p:cxnSp>
        <p:nvCxnSpPr>
          <p:cNvPr id="9" name="AutoShape 38"/>
          <p:cNvCxnSpPr>
            <a:cxnSpLocks noChangeShapeType="1"/>
            <a:stCxn id="4" idx="2"/>
            <a:endCxn id="8" idx="0"/>
          </p:cNvCxnSpPr>
          <p:nvPr/>
        </p:nvCxnSpPr>
        <p:spPr bwMode="auto">
          <a:xfrm rot="16200000" flipH="1">
            <a:off x="6455575" y="1355761"/>
            <a:ext cx="351394" cy="228786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39"/>
          <p:cNvCxnSpPr>
            <a:cxnSpLocks noChangeShapeType="1"/>
            <a:endCxn id="8" idx="0"/>
          </p:cNvCxnSpPr>
          <p:nvPr/>
        </p:nvCxnSpPr>
        <p:spPr bwMode="auto">
          <a:xfrm rot="10800000" flipV="1">
            <a:off x="7775206" y="2313442"/>
            <a:ext cx="1902194" cy="36195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矩形 28"/>
          <p:cNvSpPr/>
          <p:nvPr/>
        </p:nvSpPr>
        <p:spPr>
          <a:xfrm>
            <a:off x="2865031" y="601638"/>
            <a:ext cx="7265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(Back</a:t>
            </a:r>
            <a:r>
              <a:rPr lang="en-US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ward Chaining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9269837" y="2100716"/>
            <a:ext cx="19431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600" b="1" dirty="0">
                <a:ea typeface="新細明體" panose="02020500000000000000" pitchFamily="18" charset="-120"/>
                <a:sym typeface="Wingdings" panose="05000000000000000000" pitchFamily="2" charset="2"/>
              </a:rPr>
              <a:t>T  </a:t>
            </a:r>
            <a:r>
              <a:rPr lang="zh-TW" altLang="en-US" sz="1600" b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大叔</a:t>
            </a:r>
            <a:r>
              <a:rPr lang="en-US" altLang="zh-TW" sz="1600" b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(</a:t>
            </a:r>
            <a:r>
              <a:rPr lang="zh-TW" altLang="en-US" sz="1600" b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李宗盛</a:t>
            </a:r>
            <a:r>
              <a:rPr lang="en-US" altLang="zh-TW" sz="1600" b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  <a:endParaRPr lang="en-US" altLang="zh-TW" sz="1600" b="1" dirty="0"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32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4745037" y="2675392"/>
            <a:ext cx="6060337" cy="27836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)^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</a:t>
            </a: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2368550" y="3107192"/>
            <a:ext cx="4103688" cy="2873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Go_to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(Z,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簽唱會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Meets(Z,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2" name="Rectangle 41"/>
          <p:cNvSpPr>
            <a:spLocks noChangeArrowheads="1"/>
          </p:cNvSpPr>
          <p:nvPr/>
        </p:nvSpPr>
        <p:spPr bwMode="auto">
          <a:xfrm>
            <a:off x="4745038" y="3538992"/>
            <a:ext cx="6060336" cy="35877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Go_to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簽唱會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)^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</a:t>
            </a:r>
          </a:p>
        </p:txBody>
      </p:sp>
      <p:cxnSp>
        <p:nvCxnSpPr>
          <p:cNvPr id="13" name="AutoShape 42"/>
          <p:cNvCxnSpPr>
            <a:cxnSpLocks noChangeShapeType="1"/>
            <a:stCxn id="11" idx="3"/>
            <a:endCxn id="12" idx="0"/>
          </p:cNvCxnSpPr>
          <p:nvPr/>
        </p:nvCxnSpPr>
        <p:spPr bwMode="auto">
          <a:xfrm>
            <a:off x="6472238" y="3250861"/>
            <a:ext cx="1302968" cy="288131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3"/>
          <p:cNvCxnSpPr>
            <a:cxnSpLocks noChangeShapeType="1"/>
            <a:stCxn id="8" idx="2"/>
            <a:endCxn id="12" idx="0"/>
          </p:cNvCxnSpPr>
          <p:nvPr/>
        </p:nvCxnSpPr>
        <p:spPr bwMode="auto">
          <a:xfrm rot="5400000">
            <a:off x="7482590" y="3246375"/>
            <a:ext cx="585233" cy="127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7720013" y="3107192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{Z</a:t>
            </a:r>
            <a:r>
              <a:rPr lang="en-US" altLang="zh-TW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/</a:t>
            </a:r>
            <a:r>
              <a:rPr lang="zh-HK" altLang="en-US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8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13516" y="666033"/>
            <a:ext cx="7265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(Back</a:t>
            </a:r>
            <a:r>
              <a:rPr lang="en-US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ward Chaining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99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1"/>
          <p:cNvSpPr>
            <a:spLocks noChangeArrowheads="1"/>
          </p:cNvSpPr>
          <p:nvPr/>
        </p:nvSpPr>
        <p:spPr bwMode="auto">
          <a:xfrm>
            <a:off x="4745038" y="3538992"/>
            <a:ext cx="6060336" cy="35877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Go_to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簽唱會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)^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</a:t>
            </a:r>
          </a:p>
        </p:txBody>
      </p:sp>
      <p:sp>
        <p:nvSpPr>
          <p:cNvPr id="16" name="Rectangle 45"/>
          <p:cNvSpPr>
            <a:spLocks noChangeArrowheads="1"/>
          </p:cNvSpPr>
          <p:nvPr/>
        </p:nvSpPr>
        <p:spPr bwMode="auto">
          <a:xfrm>
            <a:off x="2439988" y="3970792"/>
            <a:ext cx="3490912" cy="288924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True  </a:t>
            </a: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Go_to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簽唱會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7" name="Rectangle 46"/>
          <p:cNvSpPr>
            <a:spLocks noChangeArrowheads="1"/>
          </p:cNvSpPr>
          <p:nvPr/>
        </p:nvSpPr>
        <p:spPr bwMode="auto">
          <a:xfrm>
            <a:off x="6040438" y="4331154"/>
            <a:ext cx="3636962" cy="2873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</a:t>
            </a:r>
          </a:p>
        </p:txBody>
      </p:sp>
      <p:cxnSp>
        <p:nvCxnSpPr>
          <p:cNvPr id="18" name="AutoShape 47"/>
          <p:cNvCxnSpPr>
            <a:cxnSpLocks noChangeShapeType="1"/>
            <a:stCxn id="16" idx="3"/>
            <a:endCxn id="17" idx="0"/>
          </p:cNvCxnSpPr>
          <p:nvPr/>
        </p:nvCxnSpPr>
        <p:spPr bwMode="auto">
          <a:xfrm>
            <a:off x="5930900" y="4115254"/>
            <a:ext cx="1928019" cy="2159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8"/>
          <p:cNvCxnSpPr>
            <a:cxnSpLocks noChangeShapeType="1"/>
            <a:stCxn id="12" idx="2"/>
            <a:endCxn id="17" idx="0"/>
          </p:cNvCxnSpPr>
          <p:nvPr/>
        </p:nvCxnSpPr>
        <p:spPr bwMode="auto">
          <a:xfrm rot="16200000" flipH="1">
            <a:off x="7600369" y="4072603"/>
            <a:ext cx="433387" cy="8371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矩形 28"/>
          <p:cNvSpPr/>
          <p:nvPr/>
        </p:nvSpPr>
        <p:spPr>
          <a:xfrm>
            <a:off x="2865031" y="756185"/>
            <a:ext cx="7265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(Back</a:t>
            </a:r>
            <a:r>
              <a:rPr lang="en-US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ward Chaining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6"/>
          <p:cNvSpPr>
            <a:spLocks noChangeArrowheads="1"/>
          </p:cNvSpPr>
          <p:nvPr/>
        </p:nvSpPr>
        <p:spPr bwMode="auto">
          <a:xfrm>
            <a:off x="6040438" y="4331154"/>
            <a:ext cx="3636962" cy="2873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</a:t>
            </a:r>
          </a:p>
        </p:txBody>
      </p:sp>
      <p:sp>
        <p:nvSpPr>
          <p:cNvPr id="20" name="Rectangle 49"/>
          <p:cNvSpPr txBox="1">
            <a:spLocks noChangeArrowheads="1"/>
          </p:cNvSpPr>
          <p:nvPr/>
        </p:nvSpPr>
        <p:spPr>
          <a:xfrm>
            <a:off x="2513013" y="4618492"/>
            <a:ext cx="3240087" cy="287337"/>
          </a:xfrm>
          <a:prstGeom prst="rect">
            <a:avLst/>
          </a:prstGeom>
          <a:noFill/>
          <a:ln>
            <a:solidFill>
              <a:srgbClr val="A50021"/>
            </a:solidFill>
            <a:miter lim="800000"/>
            <a:headEnd/>
            <a:tailEnd/>
          </a:ln>
        </p:spPr>
        <p:txBody>
          <a:bodyPr wrap="none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HK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夯姊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(W)  </a:t>
            </a:r>
            <a:r>
              <a:rPr lang="zh-HK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(W, </a:t>
            </a:r>
            <a:r>
              <a:rPr lang="zh-HK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6472238" y="5051879"/>
            <a:ext cx="2659628" cy="29630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夯姊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</a:t>
            </a:r>
          </a:p>
        </p:txBody>
      </p:sp>
      <p:cxnSp>
        <p:nvCxnSpPr>
          <p:cNvPr id="22" name="AutoShape 51"/>
          <p:cNvCxnSpPr>
            <a:cxnSpLocks noChangeShapeType="1"/>
            <a:stCxn id="20" idx="3"/>
            <a:endCxn id="21" idx="0"/>
          </p:cNvCxnSpPr>
          <p:nvPr/>
        </p:nvCxnSpPr>
        <p:spPr bwMode="auto">
          <a:xfrm>
            <a:off x="5753100" y="4762161"/>
            <a:ext cx="2048952" cy="28971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52"/>
          <p:cNvCxnSpPr>
            <a:cxnSpLocks noChangeShapeType="1"/>
            <a:stCxn id="17" idx="2"/>
            <a:endCxn id="21" idx="0"/>
          </p:cNvCxnSpPr>
          <p:nvPr/>
        </p:nvCxnSpPr>
        <p:spPr bwMode="auto">
          <a:xfrm rot="5400000">
            <a:off x="7613793" y="4806752"/>
            <a:ext cx="433387" cy="5686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7793038" y="4691517"/>
            <a:ext cx="1382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{W</a:t>
            </a:r>
            <a:r>
              <a:rPr lang="en-US" altLang="zh-TW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/</a:t>
            </a:r>
            <a:r>
              <a:rPr lang="zh-HK" altLang="en-US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8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5" name="Rectangle 54"/>
          <p:cNvSpPr>
            <a:spLocks noChangeArrowheads="1"/>
          </p:cNvSpPr>
          <p:nvPr/>
        </p:nvSpPr>
        <p:spPr bwMode="auto">
          <a:xfrm>
            <a:off x="3879849" y="5194753"/>
            <a:ext cx="2417919" cy="2889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True 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夯姊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6" name="Rectangle 55"/>
          <p:cNvSpPr>
            <a:spLocks noChangeArrowheads="1"/>
          </p:cNvSpPr>
          <p:nvPr/>
        </p:nvSpPr>
        <p:spPr bwMode="auto">
          <a:xfrm>
            <a:off x="7985125" y="5626554"/>
            <a:ext cx="1728788" cy="287338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0000CC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True  False</a:t>
            </a:r>
          </a:p>
        </p:txBody>
      </p:sp>
      <p:cxnSp>
        <p:nvCxnSpPr>
          <p:cNvPr id="27" name="AutoShape 56"/>
          <p:cNvCxnSpPr>
            <a:cxnSpLocks noChangeShapeType="1"/>
            <a:stCxn id="25" idx="3"/>
            <a:endCxn id="26" idx="1"/>
          </p:cNvCxnSpPr>
          <p:nvPr/>
        </p:nvCxnSpPr>
        <p:spPr bwMode="auto">
          <a:xfrm>
            <a:off x="6297768" y="5339216"/>
            <a:ext cx="1687357" cy="43100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57"/>
          <p:cNvCxnSpPr>
            <a:cxnSpLocks noChangeShapeType="1"/>
            <a:stCxn id="21" idx="2"/>
            <a:endCxn id="26" idx="1"/>
          </p:cNvCxnSpPr>
          <p:nvPr/>
        </p:nvCxnSpPr>
        <p:spPr bwMode="auto">
          <a:xfrm rot="16200000" flipH="1">
            <a:off x="7682570" y="5467668"/>
            <a:ext cx="422036" cy="18307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矩形 28"/>
          <p:cNvSpPr/>
          <p:nvPr/>
        </p:nvSpPr>
        <p:spPr>
          <a:xfrm>
            <a:off x="2742948" y="666033"/>
            <a:ext cx="7265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(Back</a:t>
            </a:r>
            <a:r>
              <a:rPr lang="en-US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ward Chaining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93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52"/>
          <p:cNvSpPr txBox="1">
            <a:spLocks noChangeArrowheads="1"/>
          </p:cNvSpPr>
          <p:nvPr/>
        </p:nvSpPr>
        <p:spPr bwMode="auto">
          <a:xfrm>
            <a:off x="883459" y="1917358"/>
            <a:ext cx="10331674" cy="30469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algn="l">
              <a:buAutoNum type="arabicPeriod"/>
            </a:pPr>
            <a:r>
              <a:rPr lang="zh-TW" altLang="en-US" sz="3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亭葦是夯姊，但愛上語</a:t>
            </a:r>
            <a:r>
              <a:rPr lang="zh-TW" altLang="en-US" sz="3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倩</a:t>
            </a:r>
            <a:r>
              <a:rPr lang="en-US" altLang="zh-TW" sz="3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3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不喜歡李宗盛</a:t>
            </a:r>
            <a:endParaRPr lang="en-US" altLang="zh-TW" sz="3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l">
              <a:buAutoNum type="arabicPeriod"/>
            </a:pPr>
            <a:endParaRPr lang="en-US" altLang="zh-TW" sz="3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l">
              <a:buAutoNum type="arabicPeriod"/>
            </a:pPr>
            <a:r>
              <a:rPr lang="zh-TW" altLang="en-US" sz="3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亭葦有去簽唱會，但李宗盛不爽來</a:t>
            </a:r>
            <a:r>
              <a:rPr lang="en-US" altLang="zh-TW" sz="3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3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沒遇到</a:t>
            </a:r>
            <a:endParaRPr lang="en-US" altLang="zh-TW" sz="3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514350" indent="-514350" algn="l">
              <a:buAutoNum type="arabicPeriod"/>
            </a:pPr>
            <a:endParaRPr lang="en-US" altLang="zh-TW" sz="3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l">
              <a:buAutoNum type="arabicPeriod"/>
            </a:pPr>
            <a:r>
              <a:rPr lang="zh-TW" altLang="en-US" sz="3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遭到李宗盛反壁咚</a:t>
            </a:r>
            <a:r>
              <a:rPr lang="en-US" altLang="zh-TW" sz="3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3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李亭葦無法壁咚李宗盛</a:t>
            </a:r>
            <a:endParaRPr lang="en-US" altLang="zh-TW" sz="3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sz="3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 </a:t>
            </a:r>
            <a:endParaRPr lang="en-US" altLang="zh-TW" sz="3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5973" y="758710"/>
            <a:ext cx="75525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Conflict Resolution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4000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牴觸的規則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86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11748" y="1422468"/>
            <a:ext cx="3862388" cy="287337"/>
          </a:xfrm>
          <a:prstGeom prst="rect">
            <a:avLst/>
          </a:prstGeom>
          <a:noFill/>
          <a:ln>
            <a:solidFill>
              <a:srgbClr val="A50021"/>
            </a:solidFill>
            <a:miter lim="800000"/>
            <a:headEnd/>
            <a:tailEnd/>
          </a:ln>
        </p:spPr>
        <p:txBody>
          <a:bodyPr wrap="none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夯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姊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(w) 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(W,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cxnSp>
        <p:nvCxnSpPr>
          <p:cNvPr id="4" name="AutoShape 4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3635824" y="2141605"/>
            <a:ext cx="1052512" cy="360363"/>
          </a:xfrm>
          <a:prstGeom prst="straightConnector1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5"/>
          <p:cNvCxnSpPr>
            <a:cxnSpLocks noChangeShapeType="1"/>
            <a:stCxn id="18" idx="2"/>
            <a:endCxn id="19" idx="0"/>
          </p:cNvCxnSpPr>
          <p:nvPr/>
        </p:nvCxnSpPr>
        <p:spPr bwMode="auto">
          <a:xfrm flipH="1">
            <a:off x="6120261" y="3581468"/>
            <a:ext cx="2628900" cy="576262"/>
          </a:xfrm>
          <a:prstGeom prst="straightConnector1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14986" y="1998730"/>
            <a:ext cx="12490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W/</a:t>
            </a:r>
            <a:r>
              <a:rPr lang="zh-TW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72336" y="1854268"/>
            <a:ext cx="20320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夯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姊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088011" y="2501968"/>
            <a:ext cx="3095625" cy="2873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15436" y="1422468"/>
            <a:ext cx="4438650" cy="2873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Go_to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(Z,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簽唱會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Meets(Z,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cxnSp>
        <p:nvCxnSpPr>
          <p:cNvPr id="10" name="AutoShape 10"/>
          <p:cNvCxnSpPr>
            <a:cxnSpLocks noChangeShapeType="1"/>
            <a:stCxn id="13" idx="2"/>
            <a:endCxn id="14" idx="0"/>
          </p:cNvCxnSpPr>
          <p:nvPr/>
        </p:nvCxnSpPr>
        <p:spPr bwMode="auto">
          <a:xfrm flipH="1">
            <a:off x="7812536" y="2141605"/>
            <a:ext cx="1133475" cy="360363"/>
          </a:xfrm>
          <a:prstGeom prst="straightConnector1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stCxn id="17" idx="2"/>
            <a:endCxn id="19" idx="0"/>
          </p:cNvCxnSpPr>
          <p:nvPr/>
        </p:nvCxnSpPr>
        <p:spPr bwMode="auto">
          <a:xfrm>
            <a:off x="4680398" y="3581468"/>
            <a:ext cx="1439863" cy="576262"/>
          </a:xfrm>
          <a:prstGeom prst="straightConnector1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047236" y="1925705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Z/</a:t>
            </a:r>
            <a:r>
              <a:rPr lang="zh-TW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415661" y="1854268"/>
            <a:ext cx="30591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Go_to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簽唱會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336161" y="2501968"/>
            <a:ext cx="2952750" cy="2873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TMeets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591248" y="1709805"/>
            <a:ext cx="1008063" cy="792163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552061" y="1709805"/>
            <a:ext cx="1223962" cy="792163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799086" y="3294130"/>
            <a:ext cx="5761037" cy="2873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大叔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X) ^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Meets(Y, X)^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 X)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(Y,X)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776023" y="3294130"/>
            <a:ext cx="1944688" cy="2873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大叔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735711" y="4157730"/>
            <a:ext cx="6769100" cy="2873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Meets(Y,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)^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014986" y="4518093"/>
            <a:ext cx="11624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{Y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/</a:t>
            </a:r>
            <a:r>
              <a:rPr lang="zh-HK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014986" y="4949893"/>
            <a:ext cx="5473700" cy="28733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葦</a:t>
            </a:r>
            <a:r>
              <a:rPr lang="en-US" altLang="zh-HK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亭葦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宗盛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480623" y="5526155"/>
            <a:ext cx="3095625" cy="287338"/>
          </a:xfrm>
          <a:prstGeom prst="rect">
            <a:avLst/>
          </a:prstGeom>
          <a:solidFill>
            <a:srgbClr val="CC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亭葦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宗盛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cxnSp>
        <p:nvCxnSpPr>
          <p:cNvPr id="23" name="AutoShape 23"/>
          <p:cNvCxnSpPr>
            <a:cxnSpLocks noChangeShapeType="1"/>
            <a:stCxn id="8" idx="1"/>
            <a:endCxn id="21" idx="1"/>
          </p:cNvCxnSpPr>
          <p:nvPr/>
        </p:nvCxnSpPr>
        <p:spPr bwMode="auto">
          <a:xfrm rot="10800000" flipV="1">
            <a:off x="2014986" y="2646430"/>
            <a:ext cx="73025" cy="2447925"/>
          </a:xfrm>
          <a:prstGeom prst="curvedConnector3">
            <a:avLst>
              <a:gd name="adj1" fmla="val 736954"/>
            </a:avLst>
          </a:prstGeom>
          <a:noFill/>
          <a:ln w="12700">
            <a:solidFill>
              <a:srgbClr val="00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4"/>
          <p:cNvCxnSpPr>
            <a:cxnSpLocks noChangeShapeType="1"/>
            <a:stCxn id="19" idx="1"/>
            <a:endCxn id="21" idx="1"/>
          </p:cNvCxnSpPr>
          <p:nvPr/>
        </p:nvCxnSpPr>
        <p:spPr bwMode="auto">
          <a:xfrm rot="10800000" flipV="1">
            <a:off x="2014986" y="4302193"/>
            <a:ext cx="720725" cy="792162"/>
          </a:xfrm>
          <a:prstGeom prst="curvedConnector3">
            <a:avLst>
              <a:gd name="adj1" fmla="val 131718"/>
            </a:avLst>
          </a:prstGeom>
          <a:noFill/>
          <a:ln w="12700">
            <a:solidFill>
              <a:srgbClr val="00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5"/>
          <p:cNvCxnSpPr>
            <a:cxnSpLocks noChangeShapeType="1"/>
            <a:stCxn id="14" idx="3"/>
            <a:endCxn id="22" idx="0"/>
          </p:cNvCxnSpPr>
          <p:nvPr/>
        </p:nvCxnSpPr>
        <p:spPr bwMode="auto">
          <a:xfrm flipH="1">
            <a:off x="8028436" y="2646430"/>
            <a:ext cx="1260475" cy="2879725"/>
          </a:xfrm>
          <a:prstGeom prst="curvedConnector4">
            <a:avLst>
              <a:gd name="adj1" fmla="val -76579"/>
              <a:gd name="adj2" fmla="val 74255"/>
            </a:avLst>
          </a:prstGeom>
          <a:noFill/>
          <a:ln w="12700">
            <a:solidFill>
              <a:srgbClr val="00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6"/>
          <p:cNvCxnSpPr>
            <a:cxnSpLocks noChangeShapeType="1"/>
            <a:stCxn id="21" idx="3"/>
            <a:endCxn id="22" idx="0"/>
          </p:cNvCxnSpPr>
          <p:nvPr/>
        </p:nvCxnSpPr>
        <p:spPr bwMode="auto">
          <a:xfrm>
            <a:off x="7488686" y="5094355"/>
            <a:ext cx="539750" cy="431800"/>
          </a:xfrm>
          <a:prstGeom prst="curvedConnector2">
            <a:avLst/>
          </a:prstGeom>
          <a:noFill/>
          <a:ln w="12700">
            <a:solidFill>
              <a:srgbClr val="00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375348" y="969544"/>
            <a:ext cx="445956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1.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7330828" y="1011454"/>
            <a:ext cx="445956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2.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6706908" y="2988921"/>
            <a:ext cx="445956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3.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3096073" y="5526155"/>
            <a:ext cx="3240088" cy="2873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zh-HK" altLang="en-US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亭葦</a:t>
            </a:r>
            <a:r>
              <a:rPr lang="en-US" altLang="zh-TW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宗盛</a:t>
            </a:r>
            <a:r>
              <a:rPr lang="en-US" altLang="zh-TW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r>
              <a:rPr lang="en-US" altLang="zh-TW" sz="1600" b="1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</a:t>
            </a: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 rot="20031498">
            <a:off x="4850077" y="5489643"/>
            <a:ext cx="504825" cy="647700"/>
          </a:xfrm>
          <a:prstGeom prst="ellipse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4020413" y="586239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肚子痛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HK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646072" y="485843"/>
            <a:ext cx="6948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(</a:t>
            </a:r>
            <a:r>
              <a:rPr lang="en-US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 Chaining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771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59" y="2202287"/>
            <a:ext cx="8050429" cy="270456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715018" y="769181"/>
            <a:ext cx="488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Logical Equivalence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570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"/>
    </mc:Choice>
    <mc:Fallback xmlns="">
      <p:transition spd="slow" advTm="14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11748" y="1422468"/>
            <a:ext cx="3862388" cy="287337"/>
          </a:xfrm>
          <a:prstGeom prst="rect">
            <a:avLst/>
          </a:prstGeom>
          <a:noFill/>
          <a:ln>
            <a:solidFill>
              <a:srgbClr val="A50021"/>
            </a:solidFill>
            <a:miter lim="800000"/>
            <a:headEnd/>
            <a:tailEnd/>
          </a:ln>
        </p:spPr>
        <p:txBody>
          <a:bodyPr wrap="none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夯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姊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(w) 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(W,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cxnSp>
        <p:nvCxnSpPr>
          <p:cNvPr id="4" name="AutoShape 4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3635824" y="2141605"/>
            <a:ext cx="1052512" cy="360363"/>
          </a:xfrm>
          <a:prstGeom prst="straightConnector1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5"/>
          <p:cNvCxnSpPr>
            <a:cxnSpLocks noChangeShapeType="1"/>
            <a:stCxn id="18" idx="2"/>
            <a:endCxn id="19" idx="0"/>
          </p:cNvCxnSpPr>
          <p:nvPr/>
        </p:nvCxnSpPr>
        <p:spPr bwMode="auto">
          <a:xfrm flipH="1">
            <a:off x="6120261" y="3581468"/>
            <a:ext cx="2628900" cy="576262"/>
          </a:xfrm>
          <a:prstGeom prst="straightConnector1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14986" y="1998730"/>
            <a:ext cx="12490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W/</a:t>
            </a:r>
            <a:r>
              <a:rPr lang="zh-TW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72336" y="1854268"/>
            <a:ext cx="20320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夯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姊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088011" y="2501968"/>
            <a:ext cx="3095625" cy="2873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15436" y="1422468"/>
            <a:ext cx="4438650" cy="2873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Go_to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(Z,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簽唱會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Meets(Z,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cxnSp>
        <p:nvCxnSpPr>
          <p:cNvPr id="10" name="AutoShape 10"/>
          <p:cNvCxnSpPr>
            <a:cxnSpLocks noChangeShapeType="1"/>
            <a:stCxn id="13" idx="2"/>
            <a:endCxn id="14" idx="0"/>
          </p:cNvCxnSpPr>
          <p:nvPr/>
        </p:nvCxnSpPr>
        <p:spPr bwMode="auto">
          <a:xfrm flipH="1">
            <a:off x="7812536" y="2141605"/>
            <a:ext cx="1133475" cy="360363"/>
          </a:xfrm>
          <a:prstGeom prst="straightConnector1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stCxn id="17" idx="2"/>
            <a:endCxn id="19" idx="0"/>
          </p:cNvCxnSpPr>
          <p:nvPr/>
        </p:nvCxnSpPr>
        <p:spPr bwMode="auto">
          <a:xfrm>
            <a:off x="4680398" y="3581468"/>
            <a:ext cx="1439863" cy="576262"/>
          </a:xfrm>
          <a:prstGeom prst="straightConnector1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047236" y="1925705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Z/</a:t>
            </a:r>
            <a:r>
              <a:rPr lang="zh-TW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415661" y="1854268"/>
            <a:ext cx="30591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Go_to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簽唱會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336161" y="2501968"/>
            <a:ext cx="2952750" cy="2873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TMeets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591248" y="1709805"/>
            <a:ext cx="1008063" cy="792163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552061" y="1709805"/>
            <a:ext cx="1223962" cy="792163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799086" y="3294130"/>
            <a:ext cx="5761037" cy="2873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大叔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X) ^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Meets(Y, X)^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 X)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(Y,X)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776023" y="3294130"/>
            <a:ext cx="1944688" cy="2873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大叔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735711" y="4157730"/>
            <a:ext cx="6769100" cy="2873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Meets(Y,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)^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014986" y="4518093"/>
            <a:ext cx="11624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{Y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/</a:t>
            </a:r>
            <a:r>
              <a:rPr lang="zh-HK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014986" y="4949893"/>
            <a:ext cx="5473700" cy="28733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葦</a:t>
            </a:r>
            <a:r>
              <a:rPr lang="en-US" altLang="zh-HK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亭葦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宗盛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480623" y="5526155"/>
            <a:ext cx="3095625" cy="287338"/>
          </a:xfrm>
          <a:prstGeom prst="rect">
            <a:avLst/>
          </a:prstGeom>
          <a:solidFill>
            <a:srgbClr val="CC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亭葦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宗盛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cxnSp>
        <p:nvCxnSpPr>
          <p:cNvPr id="23" name="AutoShape 23"/>
          <p:cNvCxnSpPr>
            <a:cxnSpLocks noChangeShapeType="1"/>
            <a:stCxn id="8" idx="1"/>
            <a:endCxn id="21" idx="1"/>
          </p:cNvCxnSpPr>
          <p:nvPr/>
        </p:nvCxnSpPr>
        <p:spPr bwMode="auto">
          <a:xfrm rot="10800000" flipV="1">
            <a:off x="2014986" y="2646430"/>
            <a:ext cx="73025" cy="2447925"/>
          </a:xfrm>
          <a:prstGeom prst="curvedConnector3">
            <a:avLst>
              <a:gd name="adj1" fmla="val 736954"/>
            </a:avLst>
          </a:prstGeom>
          <a:noFill/>
          <a:ln w="12700">
            <a:solidFill>
              <a:srgbClr val="00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4"/>
          <p:cNvCxnSpPr>
            <a:cxnSpLocks noChangeShapeType="1"/>
            <a:stCxn id="19" idx="1"/>
            <a:endCxn id="21" idx="1"/>
          </p:cNvCxnSpPr>
          <p:nvPr/>
        </p:nvCxnSpPr>
        <p:spPr bwMode="auto">
          <a:xfrm rot="10800000" flipV="1">
            <a:off x="2014986" y="4302193"/>
            <a:ext cx="720725" cy="792162"/>
          </a:xfrm>
          <a:prstGeom prst="curvedConnector3">
            <a:avLst>
              <a:gd name="adj1" fmla="val 131718"/>
            </a:avLst>
          </a:prstGeom>
          <a:noFill/>
          <a:ln w="12700">
            <a:solidFill>
              <a:srgbClr val="00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5"/>
          <p:cNvCxnSpPr>
            <a:cxnSpLocks noChangeShapeType="1"/>
            <a:stCxn id="14" idx="3"/>
            <a:endCxn id="22" idx="0"/>
          </p:cNvCxnSpPr>
          <p:nvPr/>
        </p:nvCxnSpPr>
        <p:spPr bwMode="auto">
          <a:xfrm flipH="1">
            <a:off x="8028436" y="2646430"/>
            <a:ext cx="1260475" cy="2879725"/>
          </a:xfrm>
          <a:prstGeom prst="curvedConnector4">
            <a:avLst>
              <a:gd name="adj1" fmla="val -76579"/>
              <a:gd name="adj2" fmla="val 74255"/>
            </a:avLst>
          </a:prstGeom>
          <a:noFill/>
          <a:ln w="12700">
            <a:solidFill>
              <a:srgbClr val="00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6"/>
          <p:cNvCxnSpPr>
            <a:cxnSpLocks noChangeShapeType="1"/>
            <a:stCxn id="21" idx="3"/>
            <a:endCxn id="22" idx="0"/>
          </p:cNvCxnSpPr>
          <p:nvPr/>
        </p:nvCxnSpPr>
        <p:spPr bwMode="auto">
          <a:xfrm>
            <a:off x="7488686" y="5094355"/>
            <a:ext cx="539750" cy="431800"/>
          </a:xfrm>
          <a:prstGeom prst="curvedConnector2">
            <a:avLst/>
          </a:prstGeom>
          <a:noFill/>
          <a:ln w="12700">
            <a:solidFill>
              <a:srgbClr val="00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255073" y="2501968"/>
            <a:ext cx="450764" cy="33855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(1)</a:t>
            </a:r>
            <a:endParaRPr lang="zh-TW" altLang="en-US" sz="1600" b="1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829748" y="2501968"/>
            <a:ext cx="450764" cy="33855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(2)</a:t>
            </a:r>
            <a:endParaRPr lang="zh-TW" altLang="en-US" sz="1600" b="1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5543998" y="2933768"/>
            <a:ext cx="450764" cy="33855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(3)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1654623" y="3941830"/>
            <a:ext cx="450764" cy="33855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(4)</a:t>
            </a:r>
            <a:endParaRPr lang="zh-TW" altLang="en-US" sz="1600" b="1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9720711" y="4733993"/>
            <a:ext cx="450764" cy="33855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(5)</a:t>
            </a:r>
            <a:endParaRPr lang="zh-TW" altLang="en-US" sz="1600" b="1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3096073" y="5526155"/>
            <a:ext cx="3240088" cy="2873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zh-HK" altLang="en-US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亭葦</a:t>
            </a:r>
            <a:r>
              <a:rPr lang="en-US" altLang="zh-TW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宗盛</a:t>
            </a:r>
            <a:r>
              <a:rPr lang="en-US" altLang="zh-TW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r>
              <a:rPr lang="en-US" altLang="zh-TW" sz="1600" b="1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</a:t>
            </a: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 rot="20031498">
            <a:off x="4850077" y="5489643"/>
            <a:ext cx="504825" cy="647700"/>
          </a:xfrm>
          <a:prstGeom prst="ellipse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646072" y="485843"/>
            <a:ext cx="6948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(</a:t>
            </a:r>
            <a:r>
              <a:rPr lang="en-US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 Chaining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3962151" y="3716688"/>
            <a:ext cx="1172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{X/</a:t>
            </a:r>
            <a:r>
              <a:rPr lang="zh-HK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宗</a:t>
            </a:r>
            <a:r>
              <a:rPr lang="zh-TW" altLang="en-US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盛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59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"/>
    </mc:Choice>
    <mc:Fallback xmlns="">
      <p:transition spd="slow" advTm="5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61488" y="623259"/>
            <a:ext cx="6948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(</a:t>
            </a:r>
            <a:r>
              <a:rPr lang="en-US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 Chaining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33720" y="1757319"/>
            <a:ext cx="3862388" cy="287337"/>
          </a:xfrm>
          <a:prstGeom prst="rect">
            <a:avLst/>
          </a:prstGeom>
          <a:noFill/>
          <a:ln>
            <a:solidFill>
              <a:srgbClr val="A50021"/>
            </a:solidFill>
            <a:miter lim="800000"/>
            <a:headEnd/>
            <a:tailEnd/>
          </a:ln>
        </p:spPr>
        <p:txBody>
          <a:bodyPr wrap="none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夯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姊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(w) 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(W,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cxnSp>
        <p:nvCxnSpPr>
          <p:cNvPr id="5" name="AutoShape 4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3957796" y="2476456"/>
            <a:ext cx="1052512" cy="360363"/>
          </a:xfrm>
          <a:prstGeom prst="straightConnector1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36958" y="2333581"/>
            <a:ext cx="12490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W/</a:t>
            </a:r>
            <a:r>
              <a:rPr lang="zh-TW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994308" y="2189119"/>
            <a:ext cx="20320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夯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姊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409983" y="2836819"/>
            <a:ext cx="3095625" cy="2873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2913220" y="2044656"/>
            <a:ext cx="1008063" cy="792163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5577045" y="2836819"/>
            <a:ext cx="450764" cy="33855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(1)</a:t>
            </a:r>
            <a:endParaRPr lang="zh-TW" altLang="en-US" sz="1600" b="1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13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"/>
    </mc:Choice>
    <mc:Fallback xmlns="">
      <p:transition spd="slow" advTm="47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62037" y="656770"/>
            <a:ext cx="6948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(</a:t>
            </a:r>
            <a:r>
              <a:rPr lang="en-US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 Chaining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298016" y="1782078"/>
            <a:ext cx="4438650" cy="2873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Go_to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(Z,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簽唱會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Meets(Z,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cxnSp>
        <p:nvCxnSpPr>
          <p:cNvPr id="5" name="AutoShape 10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8495116" y="2501215"/>
            <a:ext cx="1133475" cy="360363"/>
          </a:xfrm>
          <a:prstGeom prst="straightConnector1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729816" y="2285315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Z/</a:t>
            </a:r>
            <a:r>
              <a:rPr lang="zh-TW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8098241" y="2213878"/>
            <a:ext cx="30591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Go_to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簽唱會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018741" y="2861578"/>
            <a:ext cx="2952750" cy="2873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TMeets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7234641" y="2069415"/>
            <a:ext cx="1223962" cy="792163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6512328" y="2861578"/>
            <a:ext cx="450764" cy="33855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(2)</a:t>
            </a:r>
            <a:endParaRPr lang="zh-TW" altLang="en-US" sz="1600" b="1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89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"/>
    </mc:Choice>
    <mc:Fallback xmlns="">
      <p:transition spd="slow" advTm="35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62037" y="656770"/>
            <a:ext cx="6948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(</a:t>
            </a:r>
            <a:r>
              <a:rPr lang="en-US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 Chaining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AutoShape 11"/>
          <p:cNvCxnSpPr>
            <a:cxnSpLocks noChangeShapeType="1"/>
            <a:stCxn id="13" idx="2"/>
            <a:endCxn id="14" idx="0"/>
          </p:cNvCxnSpPr>
          <p:nvPr/>
        </p:nvCxnSpPr>
        <p:spPr bwMode="auto">
          <a:xfrm>
            <a:off x="4680398" y="3581468"/>
            <a:ext cx="1439863" cy="576262"/>
          </a:xfrm>
          <a:prstGeom prst="straightConnector1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799086" y="3294130"/>
            <a:ext cx="5761037" cy="2873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大叔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X) ^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Meets(Y, X)^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 X)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(Y,X)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735711" y="4157730"/>
            <a:ext cx="6769100" cy="2873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Meets(Y,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)^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5543998" y="2933768"/>
            <a:ext cx="450764" cy="33855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(3)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 flipH="1">
            <a:off x="6120261" y="3581468"/>
            <a:ext cx="2628900" cy="576262"/>
          </a:xfrm>
          <a:prstGeom prst="straightConnector1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7776023" y="3294130"/>
            <a:ext cx="1944688" cy="2873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大叔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3962151" y="3716688"/>
            <a:ext cx="1172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{X/</a:t>
            </a:r>
            <a:r>
              <a:rPr lang="zh-HK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宗</a:t>
            </a:r>
            <a:r>
              <a:rPr lang="zh-TW" altLang="en-US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盛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8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8"/>
    </mc:Choice>
    <mc:Fallback xmlns="">
      <p:transition spd="slow" advTm="3960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62037" y="656770"/>
            <a:ext cx="6948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(</a:t>
            </a:r>
            <a:r>
              <a:rPr lang="en-US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 Chaining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088011" y="2501968"/>
            <a:ext cx="3095625" cy="2873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735711" y="4157730"/>
            <a:ext cx="6769100" cy="2873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Meets(Y,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)^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014986" y="4518093"/>
            <a:ext cx="11624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{Y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/</a:t>
            </a:r>
            <a:r>
              <a:rPr lang="zh-HK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014986" y="4949893"/>
            <a:ext cx="5473700" cy="28733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葦</a:t>
            </a:r>
            <a:r>
              <a:rPr lang="en-US" altLang="zh-HK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亭葦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宗盛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cxnSp>
        <p:nvCxnSpPr>
          <p:cNvPr id="22" name="AutoShape 23"/>
          <p:cNvCxnSpPr>
            <a:cxnSpLocks noChangeShapeType="1"/>
            <a:stCxn id="18" idx="1"/>
            <a:endCxn id="21" idx="1"/>
          </p:cNvCxnSpPr>
          <p:nvPr/>
        </p:nvCxnSpPr>
        <p:spPr bwMode="auto">
          <a:xfrm rot="10800000" flipV="1">
            <a:off x="2014986" y="2646430"/>
            <a:ext cx="73025" cy="2447925"/>
          </a:xfrm>
          <a:prstGeom prst="curvedConnector3">
            <a:avLst>
              <a:gd name="adj1" fmla="val 736954"/>
            </a:avLst>
          </a:prstGeom>
          <a:noFill/>
          <a:ln w="12700">
            <a:solidFill>
              <a:srgbClr val="00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4"/>
          <p:cNvCxnSpPr>
            <a:cxnSpLocks noChangeShapeType="1"/>
            <a:stCxn id="19" idx="1"/>
            <a:endCxn id="21" idx="1"/>
          </p:cNvCxnSpPr>
          <p:nvPr/>
        </p:nvCxnSpPr>
        <p:spPr bwMode="auto">
          <a:xfrm rot="10800000" flipV="1">
            <a:off x="2014986" y="4302193"/>
            <a:ext cx="720725" cy="792162"/>
          </a:xfrm>
          <a:prstGeom prst="curvedConnector3">
            <a:avLst>
              <a:gd name="adj1" fmla="val 131718"/>
            </a:avLst>
          </a:prstGeom>
          <a:noFill/>
          <a:ln w="12700">
            <a:solidFill>
              <a:srgbClr val="00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1654623" y="3941830"/>
            <a:ext cx="450764" cy="33855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(4)</a:t>
            </a:r>
            <a:endParaRPr lang="zh-TW" altLang="en-US" sz="1600" b="1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556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87"/>
    </mc:Choice>
    <mc:Fallback xmlns="">
      <p:transition spd="slow" advTm="2208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62037" y="656770"/>
            <a:ext cx="6948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(</a:t>
            </a:r>
            <a:r>
              <a:rPr lang="en-US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 Chaining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6336161" y="2501968"/>
            <a:ext cx="2952750" cy="2873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TMeets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2014986" y="4949893"/>
            <a:ext cx="5473700" cy="28733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葦</a:t>
            </a:r>
            <a:r>
              <a:rPr lang="en-US" altLang="zh-HK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亭葦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宗盛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6480623" y="5526155"/>
            <a:ext cx="3095625" cy="287338"/>
          </a:xfrm>
          <a:prstGeom prst="rect">
            <a:avLst/>
          </a:prstGeom>
          <a:solidFill>
            <a:srgbClr val="CC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亭葦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宗盛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cxnSp>
        <p:nvCxnSpPr>
          <p:cNvPr id="13" name="AutoShape 25"/>
          <p:cNvCxnSpPr>
            <a:cxnSpLocks noChangeShapeType="1"/>
            <a:stCxn id="10" idx="3"/>
            <a:endCxn id="12" idx="0"/>
          </p:cNvCxnSpPr>
          <p:nvPr/>
        </p:nvCxnSpPr>
        <p:spPr bwMode="auto">
          <a:xfrm flipH="1">
            <a:off x="8028436" y="2646430"/>
            <a:ext cx="1260475" cy="2879725"/>
          </a:xfrm>
          <a:prstGeom prst="curvedConnector4">
            <a:avLst>
              <a:gd name="adj1" fmla="val -76579"/>
              <a:gd name="adj2" fmla="val 74255"/>
            </a:avLst>
          </a:prstGeom>
          <a:noFill/>
          <a:ln w="12700">
            <a:solidFill>
              <a:srgbClr val="00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6"/>
          <p:cNvCxnSpPr>
            <a:cxnSpLocks noChangeShapeType="1"/>
            <a:stCxn id="11" idx="3"/>
            <a:endCxn id="12" idx="0"/>
          </p:cNvCxnSpPr>
          <p:nvPr/>
        </p:nvCxnSpPr>
        <p:spPr bwMode="auto">
          <a:xfrm>
            <a:off x="7488686" y="5094355"/>
            <a:ext cx="539750" cy="431800"/>
          </a:xfrm>
          <a:prstGeom prst="curvedConnector2">
            <a:avLst/>
          </a:prstGeom>
          <a:noFill/>
          <a:ln w="12700">
            <a:solidFill>
              <a:srgbClr val="00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9720711" y="4733993"/>
            <a:ext cx="450764" cy="33855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(5)</a:t>
            </a:r>
            <a:endParaRPr lang="zh-TW" altLang="en-US" sz="1600" b="1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55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11748" y="1422468"/>
            <a:ext cx="3862388" cy="287337"/>
          </a:xfrm>
          <a:prstGeom prst="rect">
            <a:avLst/>
          </a:prstGeom>
          <a:noFill/>
          <a:ln>
            <a:solidFill>
              <a:srgbClr val="A50021"/>
            </a:solidFill>
            <a:miter lim="800000"/>
            <a:headEnd/>
            <a:tailEnd/>
          </a:ln>
        </p:spPr>
        <p:txBody>
          <a:bodyPr wrap="none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夯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姊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(w) 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(W,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cxnSp>
        <p:nvCxnSpPr>
          <p:cNvPr id="4" name="AutoShape 4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3635824" y="2141605"/>
            <a:ext cx="1052512" cy="360363"/>
          </a:xfrm>
          <a:prstGeom prst="straightConnector1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5"/>
          <p:cNvCxnSpPr>
            <a:cxnSpLocks noChangeShapeType="1"/>
            <a:stCxn id="18" idx="2"/>
            <a:endCxn id="19" idx="0"/>
          </p:cNvCxnSpPr>
          <p:nvPr/>
        </p:nvCxnSpPr>
        <p:spPr bwMode="auto">
          <a:xfrm flipH="1">
            <a:off x="6120261" y="3581468"/>
            <a:ext cx="2628900" cy="576262"/>
          </a:xfrm>
          <a:prstGeom prst="straightConnector1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14986" y="1998730"/>
            <a:ext cx="12490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W/</a:t>
            </a:r>
            <a:r>
              <a:rPr lang="zh-TW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72336" y="1854268"/>
            <a:ext cx="20320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夯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姊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088011" y="2501968"/>
            <a:ext cx="3095625" cy="2873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15436" y="1422468"/>
            <a:ext cx="4438650" cy="2873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Go_to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(Z,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簽唱會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Meets(Z,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cxnSp>
        <p:nvCxnSpPr>
          <p:cNvPr id="10" name="AutoShape 10"/>
          <p:cNvCxnSpPr>
            <a:cxnSpLocks noChangeShapeType="1"/>
            <a:stCxn id="13" idx="2"/>
            <a:endCxn id="14" idx="0"/>
          </p:cNvCxnSpPr>
          <p:nvPr/>
        </p:nvCxnSpPr>
        <p:spPr bwMode="auto">
          <a:xfrm flipH="1">
            <a:off x="7812536" y="2141605"/>
            <a:ext cx="1133475" cy="360363"/>
          </a:xfrm>
          <a:prstGeom prst="straightConnector1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stCxn id="17" idx="2"/>
            <a:endCxn id="19" idx="0"/>
          </p:cNvCxnSpPr>
          <p:nvPr/>
        </p:nvCxnSpPr>
        <p:spPr bwMode="auto">
          <a:xfrm>
            <a:off x="4680398" y="3581468"/>
            <a:ext cx="1439863" cy="576262"/>
          </a:xfrm>
          <a:prstGeom prst="straightConnector1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047236" y="1925705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Z/</a:t>
            </a:r>
            <a:r>
              <a:rPr lang="zh-TW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415661" y="1854268"/>
            <a:ext cx="30591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Go_to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簽唱會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336161" y="2501968"/>
            <a:ext cx="2952750" cy="2873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TMeets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葦</a:t>
            </a:r>
            <a:r>
              <a:rPr lang="en-US" altLang="zh-HK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591248" y="1709805"/>
            <a:ext cx="1008063" cy="792163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552061" y="1709805"/>
            <a:ext cx="1223962" cy="792163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799086" y="3294130"/>
            <a:ext cx="5761037" cy="2873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大叔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X) ^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Meets(Y, X)^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 X)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(Y,X)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776023" y="3294130"/>
            <a:ext cx="1944688" cy="2873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大叔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735711" y="4157730"/>
            <a:ext cx="6769100" cy="2873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Meets(Y,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)^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(Y, </a:t>
            </a:r>
            <a:r>
              <a:rPr lang="zh-HK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014986" y="4518093"/>
            <a:ext cx="11624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{Y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/</a:t>
            </a:r>
            <a:r>
              <a:rPr lang="zh-HK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李亭葦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014986" y="4949893"/>
            <a:ext cx="5473700" cy="28733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Meets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李亭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葦</a:t>
            </a:r>
            <a:r>
              <a:rPr lang="en-US" altLang="zh-HK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李宗盛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 </a:t>
            </a:r>
            <a:r>
              <a:rPr lang="en-US" altLang="zh-TW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亭葦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宗盛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480623" y="5526155"/>
            <a:ext cx="3095625" cy="287338"/>
          </a:xfrm>
          <a:prstGeom prst="rect">
            <a:avLst/>
          </a:prstGeom>
          <a:solidFill>
            <a:srgbClr val="CC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18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亭葦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宗盛</a:t>
            </a:r>
            <a:r>
              <a:rPr lang="en-US" altLang="zh-TW" sz="18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1800" b="1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cxnSp>
        <p:nvCxnSpPr>
          <p:cNvPr id="23" name="AutoShape 23"/>
          <p:cNvCxnSpPr>
            <a:cxnSpLocks noChangeShapeType="1"/>
            <a:stCxn id="8" idx="1"/>
            <a:endCxn id="21" idx="1"/>
          </p:cNvCxnSpPr>
          <p:nvPr/>
        </p:nvCxnSpPr>
        <p:spPr bwMode="auto">
          <a:xfrm rot="10800000" flipV="1">
            <a:off x="2014986" y="2646430"/>
            <a:ext cx="73025" cy="2447925"/>
          </a:xfrm>
          <a:prstGeom prst="curvedConnector3">
            <a:avLst>
              <a:gd name="adj1" fmla="val 736954"/>
            </a:avLst>
          </a:prstGeom>
          <a:noFill/>
          <a:ln w="12700">
            <a:solidFill>
              <a:srgbClr val="00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4"/>
          <p:cNvCxnSpPr>
            <a:cxnSpLocks noChangeShapeType="1"/>
            <a:stCxn id="19" idx="1"/>
            <a:endCxn id="21" idx="1"/>
          </p:cNvCxnSpPr>
          <p:nvPr/>
        </p:nvCxnSpPr>
        <p:spPr bwMode="auto">
          <a:xfrm rot="10800000" flipV="1">
            <a:off x="2014986" y="4302193"/>
            <a:ext cx="720725" cy="792162"/>
          </a:xfrm>
          <a:prstGeom prst="curvedConnector3">
            <a:avLst>
              <a:gd name="adj1" fmla="val 131718"/>
            </a:avLst>
          </a:prstGeom>
          <a:noFill/>
          <a:ln w="12700">
            <a:solidFill>
              <a:srgbClr val="00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5"/>
          <p:cNvCxnSpPr>
            <a:cxnSpLocks noChangeShapeType="1"/>
            <a:stCxn id="14" idx="3"/>
            <a:endCxn id="22" idx="0"/>
          </p:cNvCxnSpPr>
          <p:nvPr/>
        </p:nvCxnSpPr>
        <p:spPr bwMode="auto">
          <a:xfrm flipH="1">
            <a:off x="8028436" y="2646430"/>
            <a:ext cx="1260475" cy="2879725"/>
          </a:xfrm>
          <a:prstGeom prst="curvedConnector4">
            <a:avLst>
              <a:gd name="adj1" fmla="val -76579"/>
              <a:gd name="adj2" fmla="val 74255"/>
            </a:avLst>
          </a:prstGeom>
          <a:noFill/>
          <a:ln w="12700">
            <a:solidFill>
              <a:srgbClr val="00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6"/>
          <p:cNvCxnSpPr>
            <a:cxnSpLocks noChangeShapeType="1"/>
            <a:stCxn id="21" idx="3"/>
            <a:endCxn id="22" idx="0"/>
          </p:cNvCxnSpPr>
          <p:nvPr/>
        </p:nvCxnSpPr>
        <p:spPr bwMode="auto">
          <a:xfrm>
            <a:off x="7488686" y="5094355"/>
            <a:ext cx="539750" cy="431800"/>
          </a:xfrm>
          <a:prstGeom prst="curvedConnector2">
            <a:avLst/>
          </a:prstGeom>
          <a:noFill/>
          <a:ln w="12700">
            <a:solidFill>
              <a:srgbClr val="00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255073" y="2501968"/>
            <a:ext cx="450764" cy="33855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(1)</a:t>
            </a:r>
            <a:endParaRPr lang="zh-TW" altLang="en-US" sz="1600" b="1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829748" y="2501968"/>
            <a:ext cx="450764" cy="33855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(2)</a:t>
            </a:r>
            <a:endParaRPr lang="zh-TW" altLang="en-US" sz="1600" b="1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5543998" y="2933768"/>
            <a:ext cx="450764" cy="33855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(3)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1654623" y="3941830"/>
            <a:ext cx="450764" cy="33855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(4)</a:t>
            </a:r>
            <a:endParaRPr lang="zh-TW" altLang="en-US" sz="1600" b="1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9720711" y="4733993"/>
            <a:ext cx="450764" cy="33855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(5)</a:t>
            </a:r>
            <a:endParaRPr lang="zh-TW" altLang="en-US" sz="1600" b="1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3096073" y="5526155"/>
            <a:ext cx="3240088" cy="2873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zh-HK" altLang="en-US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壁咚</a:t>
            </a:r>
            <a:r>
              <a:rPr lang="en-US" altLang="zh-TW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HK" altLang="en-US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亭葦</a:t>
            </a:r>
            <a:r>
              <a:rPr lang="en-US" altLang="zh-TW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</a:t>
            </a:r>
            <a:r>
              <a:rPr lang="zh-HK" altLang="en-US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宗盛</a:t>
            </a:r>
            <a:r>
              <a:rPr lang="en-US" altLang="zh-TW" sz="1600" b="1" dirty="0" smtClean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r>
              <a:rPr lang="en-US" altLang="zh-TW" sz="1600" b="1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</a:t>
            </a: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 rot="20031498">
            <a:off x="4850077" y="5489643"/>
            <a:ext cx="504825" cy="647700"/>
          </a:xfrm>
          <a:prstGeom prst="ellipse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646072" y="485843"/>
            <a:ext cx="6948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(</a:t>
            </a:r>
            <a:r>
              <a:rPr lang="en-US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 Chaining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3962151" y="3716688"/>
            <a:ext cx="1172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{X/</a:t>
            </a:r>
            <a:r>
              <a:rPr lang="zh-HK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李</a:t>
            </a:r>
            <a:r>
              <a:rPr lang="zh-TW" altLang="en-US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宗</a:t>
            </a:r>
            <a:r>
              <a:rPr lang="zh-TW" altLang="en-US" sz="16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盛</a:t>
            </a:r>
            <a:r>
              <a:rPr lang="en-US" altLang="zh-TW" sz="1600" b="1" dirty="0" smtClean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}</a:t>
            </a:r>
            <a:endParaRPr lang="zh-TW" altLang="en-US" sz="1600" b="1" dirty="0">
              <a:solidFill>
                <a:srgbClr val="A5002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4671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"/>
    </mc:Choice>
    <mc:Fallback xmlns="">
      <p:transition spd="slow" advTm="392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189</TotalTime>
  <Words>1418</Words>
  <Application>Microsoft Office PowerPoint</Application>
  <PresentationFormat>寬螢幕</PresentationFormat>
  <Paragraphs>150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Monotype Sorts</vt:lpstr>
      <vt:lpstr>微軟正黑體</vt:lpstr>
      <vt:lpstr>新細明體</vt:lpstr>
      <vt:lpstr>Arial</vt:lpstr>
      <vt:lpstr>Garamond</vt:lpstr>
      <vt:lpstr>Wingdings</vt:lpstr>
      <vt:lpstr>有機</vt:lpstr>
      <vt:lpstr>Knowledge Management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Ivy</dc:creator>
  <cp:lastModifiedBy>黃宇薇</cp:lastModifiedBy>
  <cp:revision>27</cp:revision>
  <dcterms:created xsi:type="dcterms:W3CDTF">2015-11-02T15:00:29Z</dcterms:created>
  <dcterms:modified xsi:type="dcterms:W3CDTF">2015-11-03T16:47:53Z</dcterms:modified>
</cp:coreProperties>
</file>