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521901c7d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521901c7d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521901c7d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521901c7d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521901c7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521901c7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521901c7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521901c7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521901c7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521901c7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521901c7d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521901c7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521901c7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521901c7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521901c7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521901c7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521901c7d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521901c7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521901c7d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521901c7d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atlassian.com/agile/project-management/user-stories" TargetMode="External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Overwatch Event Planner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what it says, A lesson in the importance of planning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206" name="Google Shape;206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all clicked (a little too late) what user stories were supposed to be when i stumbled across this article from Atlassian, the guys who develop trello.    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User Stories | Examples and Template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template goes: As a [TYPE OF USER], I want [TO DO SOMETHING], so that [I CAN ACHIEVE A GOAL]  or </a:t>
            </a:r>
            <a:r>
              <a:rPr b="1" lang="en" sz="2300"/>
              <a:t>As a, I want, So that</a:t>
            </a:r>
            <a:endParaRPr b="1"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Knowing what you users are trying to achieve will immediately give direction on what functions you need, and what tests they need to pass.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7125" y="2211800"/>
            <a:ext cx="2321310" cy="3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</a:t>
            </a:r>
            <a:endParaRPr/>
          </a:p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:DDDDDDDDDDDDDDDDDDDDDDDDDDDDDDDDDDDDDD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/>
          <p:cNvPicPr preferRelativeResize="0"/>
          <p:nvPr/>
        </p:nvPicPr>
        <p:blipFill rotWithShape="1">
          <a:blip r:embed="rId3">
            <a:alphaModFix amt="35000"/>
          </a:blip>
          <a:srcRect b="13086" l="0" r="0" t="6086"/>
          <a:stretch/>
        </p:blipFill>
        <p:spPr>
          <a:xfrm>
            <a:off x="0" y="1552225"/>
            <a:ext cx="9144001" cy="317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4"/>
          <p:cNvSpPr txBox="1"/>
          <p:nvPr>
            <p:ph type="title"/>
          </p:nvPr>
        </p:nvSpPr>
        <p:spPr>
          <a:xfrm>
            <a:off x="1382175" y="499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your not familiar with Overwatch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306525" y="1852700"/>
            <a:ext cx="7038900" cy="2503500"/>
          </a:xfrm>
          <a:prstGeom prst="rect">
            <a:avLst/>
          </a:prstGeom>
          <a:effectLst>
            <a:outerShdw rotWithShape="0" algn="bl" dir="156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Overwatch is a video game, the game is objective based and two teams of super heroes battle for control.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Highly competitive, when your progress past a casual player the competitive scene for the game is active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used to run a Esport </a:t>
            </a:r>
            <a:r>
              <a:rPr lang="en"/>
              <a:t>organization</a:t>
            </a:r>
            <a:r>
              <a:rPr lang="en"/>
              <a:t> that would plan events and tournaments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Planning the event bracket is very tedious i wanted to build an app that would automate that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 input means there is little chance for user input error.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Gem : tty-prompt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804225"/>
            <a:ext cx="6953250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database using YAML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Tty-prompt is useful because it can validate user input for you. I didn’t have time but if i could go back and change this i would edit the error message to be more user friendly.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app asks a series of relevant questions to intialize a Player class object which i then store in a hash { player.id =&gt; player_object} which then gets stored in a .yml file which saves the data after the app has been closed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50" y="3138547"/>
            <a:ext cx="1626666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0425" y="3133625"/>
            <a:ext cx="5810250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/>
          <p:nvPr/>
        </p:nvSpPr>
        <p:spPr>
          <a:xfrm>
            <a:off x="2023100" y="3402000"/>
            <a:ext cx="864600" cy="39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data gathered to create an event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Once the relevant data has been captured, we loop through the data base to create teams and split them into divisions. I used the Faker gem to generate random interesting names</a:t>
            </a:r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550" y="2155888"/>
            <a:ext cx="582930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9800" y="3484263"/>
            <a:ext cx="596265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Viewing event info</a:t>
            </a:r>
            <a:endParaRPr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After create the event which is stored as an event object in a database </a:t>
            </a:r>
            <a:r>
              <a:rPr lang="en"/>
              <a:t>similar</a:t>
            </a:r>
            <a:r>
              <a:rPr lang="en"/>
              <a:t> to the players and through another menu interface we can access the data</a:t>
            </a:r>
            <a:endParaRPr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348" y="3040823"/>
            <a:ext cx="2552944" cy="116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2894" y="3040824"/>
            <a:ext cx="4233430" cy="13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8"/>
          <p:cNvSpPr/>
          <p:nvPr/>
        </p:nvSpPr>
        <p:spPr>
          <a:xfrm>
            <a:off x="3018250" y="3524350"/>
            <a:ext cx="1199100" cy="45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Text-table gem for print out</a:t>
            </a:r>
            <a:endParaRPr/>
          </a:p>
        </p:txBody>
      </p:sp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1207775" y="14566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gem provides an easy method for generating text based tables for information print outs</a:t>
            </a:r>
            <a:endParaRPr/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400" y="2016596"/>
            <a:ext cx="2155700" cy="1110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2750" y="3257513"/>
            <a:ext cx="2026375" cy="101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8150" y="2016588"/>
            <a:ext cx="340995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9"/>
          <p:cNvSpPr/>
          <p:nvPr/>
        </p:nvSpPr>
        <p:spPr>
          <a:xfrm flipH="1" rot="10800000">
            <a:off x="1501075" y="3207525"/>
            <a:ext cx="1313400" cy="1110300"/>
          </a:xfrm>
          <a:prstGeom prst="bentArrow">
            <a:avLst>
              <a:gd fmla="val 28652" name="adj1"/>
              <a:gd fmla="val 25000" name="adj2"/>
              <a:gd fmla="val 25000" name="adj3"/>
              <a:gd fmla="val 43344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4160250" y="2016600"/>
            <a:ext cx="1313400" cy="1110300"/>
          </a:xfrm>
          <a:prstGeom prst="bentArrow">
            <a:avLst>
              <a:gd fmla="val 28652" name="adj1"/>
              <a:gd fmla="val 25000" name="adj2"/>
              <a:gd fmla="val 25000" name="adj3"/>
              <a:gd fmla="val 43344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learnt.</a:t>
            </a:r>
            <a:endParaRPr/>
          </a:p>
        </p:txBody>
      </p:sp>
      <p:sp>
        <p:nvSpPr>
          <p:cNvPr id="192" name="Google Shape;192;p20"/>
          <p:cNvSpPr txBox="1"/>
          <p:nvPr>
            <p:ph idx="1" type="body"/>
          </p:nvPr>
        </p:nvSpPr>
        <p:spPr>
          <a:xfrm>
            <a:off x="1297500" y="1567550"/>
            <a:ext cx="7577400" cy="7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 started coding before planning as i was unsure of how to do this. It clicked to late what i should have done. As a result the complexity of matching players into teams and </a:t>
            </a:r>
            <a:r>
              <a:rPr lang="en"/>
              <a:t>divisions</a:t>
            </a:r>
            <a:r>
              <a:rPr lang="en"/>
              <a:t> was a lot harder than i thought initially and i ran out of time to fix a lot of the bugs.</a:t>
            </a:r>
            <a:endParaRPr/>
          </a:p>
        </p:txBody>
      </p:sp>
      <p:pic>
        <p:nvPicPr>
          <p:cNvPr id="193" name="Google Shape;1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087" y="2349375"/>
            <a:ext cx="7480813" cy="301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i’ll do next time</a:t>
            </a:r>
            <a:endParaRPr/>
          </a:p>
        </p:txBody>
      </p:sp>
      <p:sp>
        <p:nvSpPr>
          <p:cNvPr id="199" name="Google Shape;199;p21"/>
          <p:cNvSpPr txBox="1"/>
          <p:nvPr>
            <p:ph idx="1" type="body"/>
          </p:nvPr>
        </p:nvSpPr>
        <p:spPr>
          <a:xfrm>
            <a:off x="1297500" y="1567550"/>
            <a:ext cx="2895300" cy="29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user stories, from these user stories i’ll know what functions i’ll need to create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Knowing the functions i need to create, i will write tests for them first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 will then  write the code and COMMIT after i have written a function that passes the test</a:t>
            </a:r>
            <a:endParaRPr/>
          </a:p>
        </p:txBody>
      </p:sp>
      <p:pic>
        <p:nvPicPr>
          <p:cNvPr id="200" name="Google Shape;200;p21"/>
          <p:cNvPicPr preferRelativeResize="0"/>
          <p:nvPr/>
        </p:nvPicPr>
        <p:blipFill rotWithShape="1">
          <a:blip r:embed="rId3">
            <a:alphaModFix/>
          </a:blip>
          <a:srcRect b="1349" l="18231" r="25946" t="20628"/>
          <a:stretch/>
        </p:blipFill>
        <p:spPr>
          <a:xfrm>
            <a:off x="4817525" y="1362725"/>
            <a:ext cx="3160174" cy="294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