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9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47565-1320-5E52-DD6C-F7FDCCAA7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902C07-90EE-AFFB-F674-E1EDD8A09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16D9F-4521-8232-D888-A73B49EE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B84CD-CFDC-394B-7FAF-B9405F92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84F90-89C2-3717-F2AC-0DF5F99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0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97918-968A-947B-F717-B6A4BB55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7F2510-1299-E639-4E4D-E74D17757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7AEC4-0DA0-A9D2-8CF3-64ACCA03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44B63-4D0B-2C65-6A10-F5EBED5E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90F92-4FD9-EA13-DBE9-DB29CCC7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35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B8001-4735-DDB9-0AD7-72FA0C140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9D164-F0E3-6B77-5971-E3DD8A60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ACF423-01C4-8A44-FD4B-66D8971C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92669-C352-A8C1-9867-DD947290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FF17C-8810-7A16-CD3F-08C8FBE2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5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30065-7C44-6E16-356E-85AFEB45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3162F7-1523-DF6E-D185-85D8F20E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1C9FC-E12A-3571-FD06-1A8A5A6E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DE0F76-9976-52B1-B5E1-15628BDC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A08827-7D4D-9135-260E-0C1B671C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43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E7113-BEC9-A540-8C67-6CC86F35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82E3F-BFF0-80D2-C948-D02D825A4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25D4DB-145C-D1D7-3DFA-58A2F16A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A83F6-CBE1-93AF-F0E5-4906D3A0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BDB83-4C6D-1489-D2F6-C3CD27A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8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1A4B0-1B7D-F057-F2CC-27E91670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52D43-DB32-4985-2F59-17FE516D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78339-5A4A-AC05-0F91-058A2E071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4B691-2FEC-5A75-FFD4-10F9F813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02C144-EC44-9A3B-40F6-C0FD9BA22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B2871-58DE-328C-88E2-93E0616B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84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AD32C-73A9-D4E9-650B-869E255D1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C2E76-443E-CEA3-9B15-CC676B21E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69D3B-B7EB-B9CB-1BC8-CF101D7B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1C67A9-0DEB-3A47-3DD2-3D878D31F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E08FD9-BEED-5B2E-1F63-1D0603BBB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56AD4F-BEB7-72B8-B85D-FC47BCC9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73504-63CB-DDF1-7879-0F6F9DE3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64EC24-B354-2CA3-720B-7FEB673A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36A1-1A79-060B-35B3-4059AE61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6FE93D-BC0E-68E2-5918-965E2861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ED7A07-31C5-86D7-F146-1266078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FC50C7-02B6-9ED0-90D4-FA1960E8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D4B961-C304-FCE7-EFC0-154A2563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7F8858-4F82-275F-D6D9-D23A2436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ED2F0-418E-D47A-2DE1-F341B1A1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CCFC7-3222-7B50-E728-D50AD5BC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687EF-ACEA-8281-7458-034E3AC90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6C05E-93D1-0E02-401D-46E6415C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18E973-3520-72F6-4E5B-3C06F8E4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2C3CB0-8B7D-9760-6098-EB7DD715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EF917-B6AB-8136-5E65-F348FB3E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D9E7E-FB32-39E2-A8AC-365BC6AA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F99A67-7030-35AB-208B-7F671BA5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7D9B91-E712-6CF4-2FC9-F61CA748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B8D79-EDAC-9351-7B86-8FA5C6443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672998-3657-1FE8-3365-A7B74BD5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DBA8BE-C19B-607D-FDF1-F95A1314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04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26E095-0E98-6244-F65C-135AB7C8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724CC-F489-A4A0-1D5E-07A0377AB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0FF02-FADD-FE0F-4409-43B26C402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2BCCB-21BC-4A96-9859-9389F2D240A5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C60C1-B784-CD16-16E4-95EDFCA39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70449-D109-6302-13D6-D851BCAF9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02E38-2DF9-48E7-ADE1-F03D99B321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8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573217-CC2E-0C4E-B5B8-B86CAC2BD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5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#XUE YUQUAN#</dc:creator>
  <cp:lastModifiedBy>#XUE YUQUAN#</cp:lastModifiedBy>
  <cp:revision>1</cp:revision>
  <dcterms:created xsi:type="dcterms:W3CDTF">2025-10-22T08:24:55Z</dcterms:created>
  <dcterms:modified xsi:type="dcterms:W3CDTF">2025-10-22T08:25:02Z</dcterms:modified>
</cp:coreProperties>
</file>