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11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828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030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17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59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594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34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52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247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623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24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AA0A-BCF0-492E-9ECF-A27CED99AEA3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DFA4-9614-4F13-902A-73FE4DCBE3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508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hyperlink" Target="https://labs.openai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FDE3C870-E8AC-68DC-FA0D-3BE536523F13}"/>
              </a:ext>
            </a:extLst>
          </p:cNvPr>
          <p:cNvSpPr txBox="1"/>
          <p:nvPr/>
        </p:nvSpPr>
        <p:spPr>
          <a:xfrm>
            <a:off x="5398990" y="373069"/>
            <a:ext cx="67930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Contextual</a:t>
            </a:r>
            <a:r>
              <a:rPr lang="tr-T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Layering</a:t>
            </a:r>
            <a:r>
              <a:rPr lang="tr-T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Arthurian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5th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century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Roman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Arthurian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inbetween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timeframe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8-15th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centuries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Arthurian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12th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century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Arthurian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Britain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mythical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stories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has.</a:t>
            </a:r>
          </a:p>
          <a:p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Write an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ending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Holy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Grail</a:t>
            </a:r>
            <a: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Grail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I’ve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mythical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presence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Grail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Grail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faith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knights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undergo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grail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depiction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manifestation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journey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realize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test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faith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vows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Knight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moment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appreciation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journey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roundtable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devoted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knights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faith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service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King Arthur.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F8EEF32-B31A-7505-281E-23710C1543F2}"/>
              </a:ext>
            </a:extLst>
          </p:cNvPr>
          <p:cNvSpPr txBox="1"/>
          <p:nvPr/>
        </p:nvSpPr>
        <p:spPr>
          <a:xfrm>
            <a:off x="-1" y="-40755"/>
            <a:ext cx="38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Holy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Grail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001D0B7-4E22-E1EC-9D06-E4B914473C2A}"/>
              </a:ext>
            </a:extLst>
          </p:cNvPr>
          <p:cNvSpPr txBox="1"/>
          <p:nvPr/>
        </p:nvSpPr>
        <p:spPr>
          <a:xfrm>
            <a:off x="8519886" y="6493904"/>
            <a:ext cx="3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Berkem Elgül – 29363 – 27.04.2024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2B120CD-9064-2785-2272-D8EC4B84F64D}"/>
              </a:ext>
            </a:extLst>
          </p:cNvPr>
          <p:cNvSpPr txBox="1"/>
          <p:nvPr/>
        </p:nvSpPr>
        <p:spPr>
          <a:xfrm>
            <a:off x="23393" y="5693530"/>
            <a:ext cx="53755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generated using the prompt 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 an image depicting the quest for the Holy Grail with an alternative ending where Galahad, Percival and </a:t>
            </a:r>
            <a:r>
              <a:rPr lang="en-US" sz="1400" b="0" i="0" dirty="0" err="1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Bors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 to realize that the holy grail is not real and the main focus of the quest is a trial of faith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by OpenAI, </a:t>
            </a:r>
            <a:r>
              <a:rPr lang="en-US" sz="1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DALL-E,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202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https://labs.openai.com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E7054FF-0B36-C63D-37C8-16A57B59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8577"/>
            <a:ext cx="5398992" cy="539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2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</TotalTime>
  <Words>282</Words>
  <Application>Microsoft Office PowerPoint</Application>
  <PresentationFormat>Geniş ekran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Berkem Elgül</dc:creator>
  <cp:lastModifiedBy>Berkem Elgül</cp:lastModifiedBy>
  <cp:revision>19</cp:revision>
  <dcterms:created xsi:type="dcterms:W3CDTF">2024-03-16T13:35:48Z</dcterms:created>
  <dcterms:modified xsi:type="dcterms:W3CDTF">2024-04-27T13:26:16Z</dcterms:modified>
</cp:coreProperties>
</file>