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42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publication/220478096_Google_Street_View_Capturing_the_World_at_Street_Lev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156698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Gamifying Google Street View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356663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website turns your Google Street View experience into a fun game. Use your navigation skills and knowledge of the world to guess your location.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319599" y="48827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lies under the "Quality Education", "Sustainable Cities" and "Life on Land" goals of SDG.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6319599" y="5843468"/>
            <a:ext cx="7477601" cy="819150"/>
          </a:xfrm>
          <a:prstGeom prst="roundRect">
            <a:avLst>
              <a:gd name="adj" fmla="val 1220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8947428" y="60794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TEAM 7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1591985"/>
            <a:ext cx="9852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Computational Challenge from SDG Goals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793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226945" y="283487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28695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The Problem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438882"/>
            <a:ext cx="264795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Many people do not have enough financial resources to physically go to the historically relevant places far away from their homes and hence do not have sufficient knowledge about them.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2793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5796320" y="283487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28695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The Challenge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438882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create an engaging game around street view locations while also collecting and analyzing data for sustainable city planning.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2793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9392364" y="2834878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28695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The Opportunity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438882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gamifying Google Street View, we can get thousands of geographically diverse users to virtually visit cities and record data.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909995"/>
            <a:ext cx="9540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Existing Solutions and Their Limitations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4598849" y="4684157"/>
            <a:ext cx="44410" cy="777597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4560094" y="447591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944654" y="5684044"/>
            <a:ext cx="3352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Professional Data Collection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Standard method for collecting data. It is expensive, time-consuming, and lacks geographical diversity.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3906560"/>
            <a:ext cx="44410" cy="777597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31380" y="447591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753100" y="2048708"/>
            <a:ext cx="3124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App-Based Citizen Science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261806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Uses the crowd for data collection. However, apps alone do not provide large or diverse enough datasets.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684157"/>
            <a:ext cx="44410" cy="777597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9929336" y="4475917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793956" y="5684044"/>
            <a:ext cx="2430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Classic Gamification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Traditional game design can mask the goal for data collection and enforce competition rather than collaboration.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151578"/>
            <a:ext cx="5318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Our Proposed Solution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013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Street View Inspired Game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456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Players will be randomly placed in Google Street View and given clues to guess their location.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013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Innovative Data Collection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456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Players will be asked to perform simple tasks that will help gather valuable data for urban planners.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013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User Interaction &amp; Incentive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456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game will be designed to keep users engaged through interactive challenges and incentivized rewards.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Features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529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Interactive Gameplay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gameplay will engage users in a unique way they've never experienced before.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Collection for Sustainability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486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game is designed to be a win-win for users and urban planners - everyone benefits!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552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Incentivized Rewards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Offering rewards for performance and contributions will motivate players to stay engaged with the game more consistently.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958578"/>
            <a:ext cx="5532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Novelty and Innovation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73975" y="333327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Unconventional Gameplay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249817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take a fresh approach to an otherwise mundane technology and add a new element of fun.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866209" y="333327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Collaborative Data Collection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249817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game fosters community involvement and input towards a common goal - Quality Education.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458444" y="3333274"/>
            <a:ext cx="2781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Application and Impact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90263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solution can be scaled to serve more cities in the pursuit of sustainable urban development through mass data collection.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90999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Evaluation Plan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4598849" y="4684157"/>
            <a:ext cx="44410" cy="777597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4560094" y="447591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291364" y="5684044"/>
            <a:ext cx="2659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Navigational Accuracy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use our GPS API to track the player’s accuracy in identifying the street view location.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3906560"/>
            <a:ext cx="44410" cy="777597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31380" y="447591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871210" y="2048708"/>
            <a:ext cx="2887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Task Completion Speeds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261806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measure the correlation between user task completion speeds and their accuracy ratings.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684157"/>
            <a:ext cx="44410" cy="777597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9929336" y="4475917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898374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Significance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compare the accuracy of data collected through our game with the accuracy of existing professional data sets.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Researches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93394" y="3917752"/>
            <a:ext cx="1019901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Anguelov, D., Dulong, C., Filip, D., &amp; Frueh, C. (2010). Google Street View: Capturing the World at Street Level. </a:t>
            </a:r>
            <a:r>
              <a:rPr lang="en-US" sz="1750" u="sng" dirty="0">
                <a:solidFill>
                  <a:srgbClr val="835E5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https://www.researchgate.net/publication/220478096_Google_Street_View_Capturing_the_World_at_Street_Level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Shafi</cp:lastModifiedBy>
  <cp:revision>2</cp:revision>
  <dcterms:created xsi:type="dcterms:W3CDTF">2023-08-31T18:25:17Z</dcterms:created>
  <dcterms:modified xsi:type="dcterms:W3CDTF">2023-08-31T18:26:01Z</dcterms:modified>
</cp:coreProperties>
</file>