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9" r:id="rId3"/>
    <p:sldId id="286" r:id="rId4"/>
    <p:sldId id="287" r:id="rId5"/>
    <p:sldId id="285" r:id="rId6"/>
    <p:sldId id="289" r:id="rId7"/>
    <p:sldId id="288" r:id="rId8"/>
    <p:sldId id="260" r:id="rId9"/>
    <p:sldId id="261" r:id="rId10"/>
    <p:sldId id="263" r:id="rId11"/>
    <p:sldId id="270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91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8E8D26-C1B4-4B96-AD1A-03C034133D0E}" v="9" dt="2024-04-24T13:31:56.008"/>
    <p1510:client id="{28E4635E-9EE0-4C3F-A493-4DF61E7BAA25}" v="119" dt="2024-04-24T14:28:10.003"/>
    <p1510:client id="{318D6D6A-216D-4447-A279-294899EAE1ED}" v="2" dt="2024-04-24T15:20:11.253"/>
    <p1510:client id="{324A6075-BDA2-4FA5-AB8D-C1387F033B5C}" v="194" dt="2024-04-24T14:29:29.600"/>
    <p1510:client id="{351A724A-4E8F-40C3-BD60-1E9574A73F03}" v="100" dt="2024-04-23T20:09:45.253"/>
    <p1510:client id="{59034666-7C1B-41D7-9F64-3BB66BE25D8D}" v="3" dt="2024-04-24T06:33:37.856"/>
    <p1510:client id="{678A376E-5955-4D4A-B302-AB4450C3AAAB}" v="124" dt="2024-04-24T14:27:56.638"/>
    <p1510:client id="{6EBE6480-32CF-499F-A977-A6FB8F8B0885}" v="871" dt="2024-04-22T20:23:03.375"/>
    <p1510:client id="{89C66D43-959A-4D60-877C-1236AAB347C7}" v="25" dt="2024-04-23T15:14:33.992"/>
    <p1510:client id="{CF8B7076-1994-4838-80C4-D91AD2D48905}" v="80" dt="2024-04-24T13:55:31.159"/>
    <p1510:client id="{D88C839D-E442-4B54-AFCE-B61E8464623D}" v="6" dt="2024-04-22T20:21:51.009"/>
    <p1510:client id="{EC33906D-693F-4FAC-8C1A-210F9D28C08D}" v="2" dt="2024-04-24T13:32:59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5/6/2024</a:t>
            </a:fld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954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9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49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5/6/2024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1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5/6/2024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1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5/6/2024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3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5/6/2024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528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5/6/2024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5/6/2024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3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5/6/2024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0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55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217F32C-75AA-4B97-ADFB-5E2C3C7E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3">
            <a:extLst>
              <a:ext uri="{FF2B5EF4-FFF2-40B4-BE49-F238E27FC236}">
                <a16:creationId xmlns:a16="http://schemas.microsoft.com/office/drawing/2014/main" id="{DFB141F4-377B-4A1F-6025-1E50EF35C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D76AAEA-AF3A-4616-9F99-E9AA131A5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01925" y="330268"/>
            <a:ext cx="5618431" cy="3285207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TABLEAU DE BORD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04298" y="4160769"/>
            <a:ext cx="7602159" cy="859915"/>
          </a:xfrm>
        </p:spPr>
        <p:txBody>
          <a:bodyPr>
            <a:normAutofit fontScale="77500" lnSpcReduction="20000"/>
          </a:bodyPr>
          <a:lstStyle/>
          <a:p>
            <a:r>
              <a:rPr lang="fr-FR" b="1">
                <a:solidFill>
                  <a:schemeClr val="bg1"/>
                </a:solidFill>
                <a:ea typeface="+mn-lt"/>
                <a:cs typeface="+mn-lt"/>
              </a:rPr>
              <a:t>BOROWSKI             EKASSI            MYKHAILO</a:t>
            </a:r>
            <a:br>
              <a:rPr lang="fr-FR" b="1">
                <a:ea typeface="+mn-lt"/>
                <a:cs typeface="+mn-lt"/>
              </a:rPr>
            </a:br>
            <a:r>
              <a:rPr lang="fr-FR" b="1">
                <a:solidFill>
                  <a:schemeClr val="bg1"/>
                </a:solidFill>
                <a:ea typeface="+mn-lt"/>
                <a:cs typeface="+mn-lt"/>
              </a:rPr>
              <a:t>ALEXANDRE</a:t>
            </a:r>
            <a:r>
              <a:rPr lang="fr-FR" b="1">
                <a:solidFill>
                  <a:schemeClr val="bg1"/>
                </a:solidFill>
                <a:ea typeface="Meiryo"/>
              </a:rPr>
              <a:t>       EMILIENNE    YERMAKOV</a:t>
            </a:r>
          </a:p>
          <a:p>
            <a:endParaRPr lang="fr-FR" b="1">
              <a:solidFill>
                <a:schemeClr val="bg1"/>
              </a:solidFill>
              <a:ea typeface="Meiryo"/>
            </a:endParaRP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E52E5E9E-C7AC-A0DA-3233-07DF7A04BF59}"/>
              </a:ext>
            </a:extLst>
          </p:cNvPr>
          <p:cNvSpPr txBox="1">
            <a:spLocks/>
          </p:cNvSpPr>
          <p:nvPr/>
        </p:nvSpPr>
        <p:spPr>
          <a:xfrm>
            <a:off x="4308869" y="5023764"/>
            <a:ext cx="7541681" cy="524273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>
                <a:solidFill>
                  <a:schemeClr val="bg1"/>
                </a:solidFill>
                <a:ea typeface="Meiryo"/>
              </a:rPr>
              <a:t>PRODUCT OWNER         TEAM MEMBER        SCRUM MASTER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FA05AD-1E1C-CEFB-94BA-D0F2604D44CB}"/>
              </a:ext>
            </a:extLst>
          </p:cNvPr>
          <p:cNvSpPr/>
          <p:nvPr/>
        </p:nvSpPr>
        <p:spPr>
          <a:xfrm>
            <a:off x="5850610" y="464949"/>
            <a:ext cx="2479728" cy="1976033"/>
          </a:xfrm>
          <a:prstGeom prst="rect">
            <a:avLst/>
          </a:prstGeom>
          <a:solidFill>
            <a:srgbClr val="4D91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Arrière-plan de carte de circuit imprimé">
            <a:extLst>
              <a:ext uri="{FF2B5EF4-FFF2-40B4-BE49-F238E27FC236}">
                <a16:creationId xmlns:a16="http://schemas.microsoft.com/office/drawing/2014/main" id="{C411EB50-FD19-FA8E-AF24-04DF037988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71" r="39598" b="7"/>
          <a:stretch/>
        </p:blipFill>
        <p:spPr>
          <a:xfrm>
            <a:off x="25983" y="10"/>
            <a:ext cx="5200922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Image 5" descr="Une image contenant Police, capture d’écran, Graphique, logo&#10;&#10;Description générée automatiquement">
            <a:extLst>
              <a:ext uri="{FF2B5EF4-FFF2-40B4-BE49-F238E27FC236}">
                <a16:creationId xmlns:a16="http://schemas.microsoft.com/office/drawing/2014/main" id="{5EB4CAC5-D95E-23B8-7CE9-F1144BD7E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695" y="116796"/>
            <a:ext cx="3512949" cy="1329152"/>
          </a:xfrm>
          <a:prstGeom prst="rect">
            <a:avLst/>
          </a:prstGeom>
        </p:spPr>
      </p:pic>
      <p:pic>
        <p:nvPicPr>
          <p:cNvPr id="7" name="Image 6" descr="Une image contenant Police, capture d’écran, texte, Graphique&#10;&#10;Description générée automatiquement">
            <a:extLst>
              <a:ext uri="{FF2B5EF4-FFF2-40B4-BE49-F238E27FC236}">
                <a16:creationId xmlns:a16="http://schemas.microsoft.com/office/drawing/2014/main" id="{43F71177-3A90-E92A-7676-F15FDCD68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135" y="1710295"/>
            <a:ext cx="3525865" cy="1448462"/>
          </a:xfrm>
          <a:prstGeom prst="rect">
            <a:avLst/>
          </a:prstGeom>
        </p:spPr>
      </p:pic>
      <p:pic>
        <p:nvPicPr>
          <p:cNvPr id="8" name="Image 7" descr="Une image contenant capture d’écran, Graphique, cercle, logo&#10;&#10;Description générée automatiquement">
            <a:extLst>
              <a:ext uri="{FF2B5EF4-FFF2-40B4-BE49-F238E27FC236}">
                <a16:creationId xmlns:a16="http://schemas.microsoft.com/office/drawing/2014/main" id="{00E191EA-5180-6AC7-2C0F-DE9EC4C067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0250" y="3166820"/>
            <a:ext cx="2668043" cy="2384157"/>
          </a:xfrm>
          <a:prstGeom prst="rect">
            <a:avLst/>
          </a:prstGeom>
        </p:spPr>
      </p:pic>
      <p:pic>
        <p:nvPicPr>
          <p:cNvPr id="10" name="Image 9" descr="Une image contenant texte, Police, conception, Graphique&#10;&#10;Description générée automatiquement">
            <a:extLst>
              <a:ext uri="{FF2B5EF4-FFF2-40B4-BE49-F238E27FC236}">
                <a16:creationId xmlns:a16="http://schemas.microsoft.com/office/drawing/2014/main" id="{8B05ACB7-D4D6-2998-8130-EF90D06566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8135" y="4470828"/>
            <a:ext cx="3190068" cy="217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6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69BC7B7D-68CA-93F3-5043-E10531D70C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" b="624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46D3498-BB0C-4BBC-957B-FC6466C80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949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348024 w 7476051"/>
              <a:gd name="connsiteY1" fmla="*/ 0 h 6858000"/>
              <a:gd name="connsiteX2" fmla="*/ 681975 w 7476051"/>
              <a:gd name="connsiteY2" fmla="*/ 0 h 6858000"/>
              <a:gd name="connsiteX3" fmla="*/ 1555845 w 7476051"/>
              <a:gd name="connsiteY3" fmla="*/ 0 h 6858000"/>
              <a:gd name="connsiteX4" fmla="*/ 1568054 w 7476051"/>
              <a:gd name="connsiteY4" fmla="*/ 0 h 6858000"/>
              <a:gd name="connsiteX5" fmla="*/ 1693495 w 7476051"/>
              <a:gd name="connsiteY5" fmla="*/ 0 h 6858000"/>
              <a:gd name="connsiteX6" fmla="*/ 3186636 w 7476051"/>
              <a:gd name="connsiteY6" fmla="*/ 0 h 6858000"/>
              <a:gd name="connsiteX7" fmla="*/ 5853028 w 7476051"/>
              <a:gd name="connsiteY7" fmla="*/ 0 h 6858000"/>
              <a:gd name="connsiteX8" fmla="*/ 5875152 w 7476051"/>
              <a:gd name="connsiteY8" fmla="*/ 14997 h 6858000"/>
              <a:gd name="connsiteX9" fmla="*/ 7476051 w 7476051"/>
              <a:gd name="connsiteY9" fmla="*/ 3621656 h 6858000"/>
              <a:gd name="connsiteX10" fmla="*/ 5601701 w 7476051"/>
              <a:gd name="connsiteY10" fmla="*/ 6374814 h 6858000"/>
              <a:gd name="connsiteX11" fmla="*/ 5085053 w 7476051"/>
              <a:gd name="connsiteY11" fmla="*/ 6780599 h 6858000"/>
              <a:gd name="connsiteX12" fmla="*/ 4973297 w 7476051"/>
              <a:gd name="connsiteY12" fmla="*/ 6858000 h 6858000"/>
              <a:gd name="connsiteX13" fmla="*/ 3186636 w 7476051"/>
              <a:gd name="connsiteY13" fmla="*/ 6858000 h 6858000"/>
              <a:gd name="connsiteX14" fmla="*/ 1568054 w 7476051"/>
              <a:gd name="connsiteY14" fmla="*/ 6858000 h 6858000"/>
              <a:gd name="connsiteX15" fmla="*/ 1555845 w 7476051"/>
              <a:gd name="connsiteY15" fmla="*/ 6858000 h 6858000"/>
              <a:gd name="connsiteX16" fmla="*/ 1385101 w 7476051"/>
              <a:gd name="connsiteY16" fmla="*/ 6858000 h 6858000"/>
              <a:gd name="connsiteX17" fmla="*/ 681975 w 7476051"/>
              <a:gd name="connsiteY17" fmla="*/ 6858000 h 6858000"/>
              <a:gd name="connsiteX18" fmla="*/ 348024 w 7476051"/>
              <a:gd name="connsiteY18" fmla="*/ 6858000 h 6858000"/>
              <a:gd name="connsiteX19" fmla="*/ 0 w 7476051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348024" y="0"/>
                </a:lnTo>
                <a:lnTo>
                  <a:pt x="681975" y="0"/>
                </a:lnTo>
                <a:lnTo>
                  <a:pt x="1555845" y="0"/>
                </a:lnTo>
                <a:lnTo>
                  <a:pt x="1568054" y="0"/>
                </a:lnTo>
                <a:lnTo>
                  <a:pt x="1693495" y="0"/>
                </a:lnTo>
                <a:lnTo>
                  <a:pt x="3186636" y="0"/>
                </a:ln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1" y="6374814"/>
                </a:cubicBezTo>
                <a:cubicBezTo>
                  <a:pt x="5429498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3186636" y="6858000"/>
                </a:lnTo>
                <a:lnTo>
                  <a:pt x="1568054" y="6858000"/>
                </a:lnTo>
                <a:lnTo>
                  <a:pt x="1555845" y="6858000"/>
                </a:lnTo>
                <a:lnTo>
                  <a:pt x="1385101" y="6858000"/>
                </a:lnTo>
                <a:lnTo>
                  <a:pt x="681975" y="6858000"/>
                </a:lnTo>
                <a:lnTo>
                  <a:pt x="3480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97492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D8EFB43-661E-4B15-BA65-39CC17EF7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10788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B9AE9F-2266-CCF9-C150-81E17204D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1675" y="1346268"/>
            <a:ext cx="5932755" cy="3285207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>
                <a:solidFill>
                  <a:schemeClr val="bg1"/>
                </a:solidFill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16965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217F32C-75AA-4B97-ADFB-5E2C3C7E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Une image contenant texte, capture d’écran, phare&#10;&#10;Description générée automatiquement">
            <a:extLst>
              <a:ext uri="{FF2B5EF4-FFF2-40B4-BE49-F238E27FC236}">
                <a16:creationId xmlns:a16="http://schemas.microsoft.com/office/drawing/2014/main" id="{B8BC5B0B-56D8-FEE8-9EEE-6203B56643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D76AAEA-AF3A-4616-9F99-E9AA131A5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B95219-3CCB-C4FA-73A8-0DCD115D6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346268"/>
            <a:ext cx="5618431" cy="3285207"/>
          </a:xfrm>
        </p:spPr>
        <p:txBody>
          <a:bodyPr>
            <a:normAutofit/>
          </a:bodyPr>
          <a:lstStyle/>
          <a:p>
            <a:endParaRPr lang="fr-FR">
              <a:solidFill>
                <a:schemeClr val="bg1"/>
              </a:solidFill>
              <a:ea typeface="+mj-lt"/>
              <a:cs typeface="+mj-lt"/>
            </a:endParaRPr>
          </a:p>
          <a:p>
            <a:endParaRPr lang="fr-FR">
              <a:solidFill>
                <a:schemeClr val="bg1"/>
              </a:solidFill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33244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A1F50EA0-A095-7B65-9ECF-883108482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" y="6748"/>
            <a:ext cx="12426121" cy="696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84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pour une image  4" descr="Une image contenant texte, ligne, diagramme, capture d’écran&#10;&#10;Description générée automatiquement">
            <a:extLst>
              <a:ext uri="{FF2B5EF4-FFF2-40B4-BE49-F238E27FC236}">
                <a16:creationId xmlns:a16="http://schemas.microsoft.com/office/drawing/2014/main" id="{76DEC02F-451E-3F11-369C-2313F6333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" t="1212" r="218" b="1628"/>
          <a:stretch/>
        </p:blipFill>
        <p:spPr>
          <a:xfrm>
            <a:off x="2611" y="3395"/>
            <a:ext cx="12613762" cy="685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2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pour une image  4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C02C4801-D38A-C7D4-6085-1887C31A25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8" t="2389" r="1786" b="3976"/>
          <a:stretch/>
        </p:blipFill>
        <p:spPr>
          <a:xfrm>
            <a:off x="1524" y="0"/>
            <a:ext cx="12190629" cy="685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5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pour une image 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7F9A8407-9E6A-715E-FD17-BFB872E4F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02" r="5861"/>
          <a:stretch/>
        </p:blipFill>
        <p:spPr>
          <a:xfrm>
            <a:off x="-5141" y="2092"/>
            <a:ext cx="12202011" cy="685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50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pour une image  4" descr="Une image contenant texte, capture d’écran, Caractère coloré, conception&#10;&#10;Description générée automatiquement">
            <a:extLst>
              <a:ext uri="{FF2B5EF4-FFF2-40B4-BE49-F238E27FC236}">
                <a16:creationId xmlns:a16="http://schemas.microsoft.com/office/drawing/2014/main" id="{EE7C06A7-2556-6C54-DFF6-4BA7DF0E70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9" t="-148" r="-132" b="-173"/>
          <a:stretch/>
        </p:blipFill>
        <p:spPr>
          <a:xfrm>
            <a:off x="1093" y="-4339"/>
            <a:ext cx="12188175" cy="6865584"/>
          </a:xfrm>
          <a:prstGeom prst="rect">
            <a:avLst/>
          </a:prstGeom>
        </p:spPr>
      </p:pic>
      <p:sp>
        <p:nvSpPr>
          <p:cNvPr id="11" name="Titre 10">
            <a:extLst>
              <a:ext uri="{FF2B5EF4-FFF2-40B4-BE49-F238E27FC236}">
                <a16:creationId xmlns:a16="http://schemas.microsoft.com/office/drawing/2014/main" id="{FC50DE31-B8DE-35A8-623A-A3606610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249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17F32C-75AA-4B97-ADFB-5E2C3C7E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ureau vide">
            <a:extLst>
              <a:ext uri="{FF2B5EF4-FFF2-40B4-BE49-F238E27FC236}">
                <a16:creationId xmlns:a16="http://schemas.microsoft.com/office/drawing/2014/main" id="{E55DFD07-C577-757C-6243-E53CA76CF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35" r="-2" b="14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D76AAEA-AF3A-4616-9F99-E9AA131A5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77C5AB-4614-50E3-C793-5B7BACBBD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346268"/>
            <a:ext cx="5618431" cy="3285207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  <a:ea typeface="Meiryo"/>
              </a:rPr>
              <a:t>DEMO DU </a:t>
            </a:r>
            <a:r>
              <a:rPr lang="fr-FR">
                <a:solidFill>
                  <a:schemeClr val="bg1"/>
                </a:solidFill>
                <a:ea typeface="+mj-lt"/>
                <a:cs typeface="+mj-lt"/>
              </a:rPr>
              <a:t>TABLEAU DE BORD</a:t>
            </a:r>
            <a:endParaRPr lang="fr-FR" b="0">
              <a:solidFill>
                <a:schemeClr val="bg1"/>
              </a:solidFill>
              <a:ea typeface="+mj-lt"/>
              <a:cs typeface="+mj-lt"/>
            </a:endParaRPr>
          </a:p>
          <a:p>
            <a:endParaRPr lang="fr-FR">
              <a:solidFill>
                <a:schemeClr val="bg1"/>
              </a:solidFill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189580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1AC37357-26E9-C9FC-70E5-4C7D35D7BD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63" r="6" b="5172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46D3498-BB0C-4BBC-957B-FC6466C80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949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348024 w 7476051"/>
              <a:gd name="connsiteY1" fmla="*/ 0 h 6858000"/>
              <a:gd name="connsiteX2" fmla="*/ 681975 w 7476051"/>
              <a:gd name="connsiteY2" fmla="*/ 0 h 6858000"/>
              <a:gd name="connsiteX3" fmla="*/ 1555845 w 7476051"/>
              <a:gd name="connsiteY3" fmla="*/ 0 h 6858000"/>
              <a:gd name="connsiteX4" fmla="*/ 1568054 w 7476051"/>
              <a:gd name="connsiteY4" fmla="*/ 0 h 6858000"/>
              <a:gd name="connsiteX5" fmla="*/ 1693495 w 7476051"/>
              <a:gd name="connsiteY5" fmla="*/ 0 h 6858000"/>
              <a:gd name="connsiteX6" fmla="*/ 3186636 w 7476051"/>
              <a:gd name="connsiteY6" fmla="*/ 0 h 6858000"/>
              <a:gd name="connsiteX7" fmla="*/ 5853028 w 7476051"/>
              <a:gd name="connsiteY7" fmla="*/ 0 h 6858000"/>
              <a:gd name="connsiteX8" fmla="*/ 5875152 w 7476051"/>
              <a:gd name="connsiteY8" fmla="*/ 14997 h 6858000"/>
              <a:gd name="connsiteX9" fmla="*/ 7476051 w 7476051"/>
              <a:gd name="connsiteY9" fmla="*/ 3621656 h 6858000"/>
              <a:gd name="connsiteX10" fmla="*/ 5601701 w 7476051"/>
              <a:gd name="connsiteY10" fmla="*/ 6374814 h 6858000"/>
              <a:gd name="connsiteX11" fmla="*/ 5085053 w 7476051"/>
              <a:gd name="connsiteY11" fmla="*/ 6780599 h 6858000"/>
              <a:gd name="connsiteX12" fmla="*/ 4973297 w 7476051"/>
              <a:gd name="connsiteY12" fmla="*/ 6858000 h 6858000"/>
              <a:gd name="connsiteX13" fmla="*/ 3186636 w 7476051"/>
              <a:gd name="connsiteY13" fmla="*/ 6858000 h 6858000"/>
              <a:gd name="connsiteX14" fmla="*/ 1568054 w 7476051"/>
              <a:gd name="connsiteY14" fmla="*/ 6858000 h 6858000"/>
              <a:gd name="connsiteX15" fmla="*/ 1555845 w 7476051"/>
              <a:gd name="connsiteY15" fmla="*/ 6858000 h 6858000"/>
              <a:gd name="connsiteX16" fmla="*/ 1385101 w 7476051"/>
              <a:gd name="connsiteY16" fmla="*/ 6858000 h 6858000"/>
              <a:gd name="connsiteX17" fmla="*/ 681975 w 7476051"/>
              <a:gd name="connsiteY17" fmla="*/ 6858000 h 6858000"/>
              <a:gd name="connsiteX18" fmla="*/ 348024 w 7476051"/>
              <a:gd name="connsiteY18" fmla="*/ 6858000 h 6858000"/>
              <a:gd name="connsiteX19" fmla="*/ 0 w 7476051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348024" y="0"/>
                </a:lnTo>
                <a:lnTo>
                  <a:pt x="681975" y="0"/>
                </a:lnTo>
                <a:lnTo>
                  <a:pt x="1555845" y="0"/>
                </a:lnTo>
                <a:lnTo>
                  <a:pt x="1568054" y="0"/>
                </a:lnTo>
                <a:lnTo>
                  <a:pt x="1693495" y="0"/>
                </a:lnTo>
                <a:lnTo>
                  <a:pt x="3186636" y="0"/>
                </a:ln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1" y="6374814"/>
                </a:cubicBezTo>
                <a:cubicBezTo>
                  <a:pt x="5429498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3186636" y="6858000"/>
                </a:lnTo>
                <a:lnTo>
                  <a:pt x="1568054" y="6858000"/>
                </a:lnTo>
                <a:lnTo>
                  <a:pt x="1555845" y="6858000"/>
                </a:lnTo>
                <a:lnTo>
                  <a:pt x="1385101" y="6858000"/>
                </a:lnTo>
                <a:lnTo>
                  <a:pt x="681975" y="6858000"/>
                </a:lnTo>
                <a:lnTo>
                  <a:pt x="3480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97492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D8EFB43-661E-4B15-BA65-39CC17EF7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10788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CE6311-197F-CBA7-DF14-69F69BF87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1675" y="1346268"/>
            <a:ext cx="5932755" cy="3285207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>
                <a:solidFill>
                  <a:schemeClr val="bg1"/>
                </a:solidFill>
              </a:rPr>
              <a:t>PROPOSITION</a:t>
            </a:r>
          </a:p>
        </p:txBody>
      </p:sp>
    </p:spTree>
    <p:extLst>
      <p:ext uri="{BB962C8B-B14F-4D97-AF65-F5344CB8AC3E}">
        <p14:creationId xmlns:p14="http://schemas.microsoft.com/office/powerpoint/2010/main" val="64867307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223C29"/>
      </a:dk2>
      <a:lt2>
        <a:srgbClr val="E8E5E2"/>
      </a:lt2>
      <a:accent1>
        <a:srgbClr val="4D91C3"/>
      </a:accent1>
      <a:accent2>
        <a:srgbClr val="3BB0B1"/>
      </a:accent2>
      <a:accent3>
        <a:srgbClr val="47B689"/>
      </a:accent3>
      <a:accent4>
        <a:srgbClr val="3BB150"/>
      </a:accent4>
      <a:accent5>
        <a:srgbClr val="61B547"/>
      </a:accent5>
      <a:accent6>
        <a:srgbClr val="86AF3A"/>
      </a:accent6>
      <a:hlink>
        <a:srgbClr val="389531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11</Slides>
  <Notes>0</Notes>
  <HiddenSlides>1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SketchLinesVTI</vt:lpstr>
      <vt:lpstr>TABLEAU DE BORD</vt:lpstr>
      <vt:lpstr>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DEMO DU TABLEAU DE BORD </vt:lpstr>
      <vt:lpstr>PROPOSITION</vt:lpstr>
      <vt:lpstr>Présentation PowerPoint</vt:lpstr>
      <vt:lpstr>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2</cp:revision>
  <dcterms:created xsi:type="dcterms:W3CDTF">2024-04-21T19:09:25Z</dcterms:created>
  <dcterms:modified xsi:type="dcterms:W3CDTF">2024-05-06T10:16:36Z</dcterms:modified>
</cp:coreProperties>
</file>