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1901" y="91"/>
      </p:cViewPr>
      <p:guideLst>
        <p:guide orient="horz" pos="25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2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5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2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6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1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2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4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0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6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81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FF9044-E39F-4450-B287-6A9F36691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62561" y="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58F6BD-B167-4FC1-ADDC-1B65B7A86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0" y="3171282"/>
            <a:ext cx="7879889" cy="1229306"/>
          </a:xfrm>
        </p:spPr>
        <p:txBody>
          <a:bodyPr>
            <a:normAutofit/>
          </a:bodyPr>
          <a:lstStyle/>
          <a:p>
            <a:r>
              <a:rPr lang="fr-FR" sz="5400" dirty="0" err="1">
                <a:solidFill>
                  <a:schemeClr val="tx1"/>
                </a:solidFill>
              </a:rPr>
              <a:t>P</a:t>
            </a:r>
            <a:r>
              <a:rPr lang="fr-FR" sz="5400" dirty="0" err="1" smtClean="0">
                <a:solidFill>
                  <a:schemeClr val="tx1"/>
                </a:solidFill>
              </a:rPr>
              <a:t>aymybudy</a:t>
            </a:r>
            <a:endParaRPr lang="fr-FR" sz="53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048D6A-8EB2-4EDC-9DAF-B5DA1CF65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fr-FR" dirty="0" smtClean="0"/>
              <a:t>Tavares Ramos Stevens</a:t>
            </a:r>
            <a:endParaRPr lang="fr-F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0243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CF1AF-9EEE-4B70-9339-F5DB78FF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livrables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E6F227-E56F-4BAF-9563-68C441BC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L’application </a:t>
            </a:r>
            <a:r>
              <a:rPr lang="fr-FR" dirty="0" err="1" smtClean="0"/>
              <a:t>Paymybudy</a:t>
            </a:r>
            <a:endParaRPr lang="fr-FR" dirty="0" smtClean="0"/>
          </a:p>
          <a:p>
            <a:pPr lvl="1"/>
            <a:r>
              <a:rPr lang="fr-FR" dirty="0" smtClean="0"/>
              <a:t>Le model physique de donnée.</a:t>
            </a:r>
          </a:p>
          <a:p>
            <a:pPr lvl="1"/>
            <a:r>
              <a:rPr lang="fr-FR" dirty="0" smtClean="0"/>
              <a:t>Le diagramme UML</a:t>
            </a:r>
            <a:endParaRPr lang="fr-FR" dirty="0"/>
          </a:p>
          <a:p>
            <a:pPr lvl="1"/>
            <a:r>
              <a:rPr lang="fr-FR" dirty="0" smtClean="0"/>
              <a:t>Fichier </a:t>
            </a:r>
            <a:r>
              <a:rPr lang="fr-FR" dirty="0" smtClean="0"/>
              <a:t>avec lien git 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694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CF1AF-9EEE-4B70-9339-F5DB78FF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smtClean="0"/>
              <a:t>différentes Parties de la couche DAL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fr-FR" dirty="0" err="1" smtClean="0"/>
              <a:t>Thymleaf</a:t>
            </a:r>
            <a:r>
              <a:rPr lang="fr-FR" dirty="0"/>
              <a:t> </a:t>
            </a:r>
            <a:r>
              <a:rPr lang="fr-FR" dirty="0" smtClean="0"/>
              <a:t>: moteur de </a:t>
            </a:r>
            <a:r>
              <a:rPr lang="fr-FR" dirty="0" err="1" smtClean="0"/>
              <a:t>template</a:t>
            </a:r>
            <a:r>
              <a:rPr lang="fr-FR" dirty="0" smtClean="0"/>
              <a:t> pour la vue</a:t>
            </a:r>
          </a:p>
          <a:p>
            <a:pPr lvl="2"/>
            <a:r>
              <a:rPr lang="fr-FR" dirty="0" err="1" smtClean="0"/>
              <a:t>Hibernate</a:t>
            </a:r>
            <a:r>
              <a:rPr lang="fr-FR" dirty="0" smtClean="0"/>
              <a:t> : Mappage Objet/ Relationnel</a:t>
            </a:r>
          </a:p>
          <a:p>
            <a:pPr lvl="2"/>
            <a:r>
              <a:rPr lang="fr-FR" dirty="0" smtClean="0"/>
              <a:t>JPA(</a:t>
            </a:r>
            <a:r>
              <a:rPr lang="fr-FR" dirty="0" err="1" smtClean="0"/>
              <a:t>hibernate</a:t>
            </a:r>
            <a:r>
              <a:rPr lang="fr-FR" dirty="0" smtClean="0"/>
              <a:t>): pour la persistance des données</a:t>
            </a:r>
          </a:p>
          <a:p>
            <a:pPr lvl="2"/>
            <a:r>
              <a:rPr lang="fr-FR" dirty="0" err="1" smtClean="0"/>
              <a:t>Mysql</a:t>
            </a:r>
            <a:r>
              <a:rPr lang="fr-FR" dirty="0" smtClean="0"/>
              <a:t> : Base de donnée</a:t>
            </a:r>
          </a:p>
          <a:p>
            <a:pPr lvl="2"/>
            <a:endParaRPr lang="fr-FR" dirty="0"/>
          </a:p>
        </p:txBody>
      </p:sp>
      <p:sp>
        <p:nvSpPr>
          <p:cNvPr id="6" name="Organigramme : Disque magnétique 5"/>
          <p:cNvSpPr/>
          <p:nvPr/>
        </p:nvSpPr>
        <p:spPr>
          <a:xfrm>
            <a:off x="9143564" y="5404182"/>
            <a:ext cx="875914" cy="7523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8766665" y="4849792"/>
            <a:ext cx="1629714" cy="209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JPA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468803" y="3501537"/>
            <a:ext cx="2101963" cy="37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Couche services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468803" y="2286797"/>
            <a:ext cx="2101963" cy="305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468804" y="2885203"/>
            <a:ext cx="2101963" cy="274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Controller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530540" y="4166886"/>
            <a:ext cx="2101963" cy="37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ORM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V="1">
            <a:off x="8766665" y="2594813"/>
            <a:ext cx="0" cy="28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8779011" y="3159889"/>
            <a:ext cx="0" cy="34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8779011" y="3879440"/>
            <a:ext cx="0" cy="28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8948001" y="4562346"/>
            <a:ext cx="0" cy="28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0289895" y="2505830"/>
            <a:ext cx="5786" cy="37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10289895" y="3128254"/>
            <a:ext cx="5786" cy="37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10289895" y="3791780"/>
            <a:ext cx="5786" cy="37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10291436" y="4468949"/>
            <a:ext cx="5786" cy="37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9815332" y="5021173"/>
            <a:ext cx="1929" cy="40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 flipV="1">
            <a:off x="9381281" y="5059594"/>
            <a:ext cx="8487" cy="40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06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46A0E-1EF4-45C7-8108-7BACEAAB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difficultés </a:t>
            </a:r>
            <a:r>
              <a:rPr lang="fr-FR" dirty="0"/>
              <a:t>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868E75-3CFF-4AF6-B30A-C74DC4D7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La pertinence des </a:t>
            </a:r>
            <a:r>
              <a:rPr lang="fr-FR" dirty="0">
                <a:solidFill>
                  <a:schemeClr val="tx1"/>
                </a:solidFill>
              </a:rPr>
              <a:t>a</a:t>
            </a:r>
            <a:r>
              <a:rPr lang="fr-FR" dirty="0" smtClean="0">
                <a:solidFill>
                  <a:schemeClr val="tx1"/>
                </a:solidFill>
              </a:rPr>
              <a:t>sserts de mes tests unitaires.</a:t>
            </a:r>
          </a:p>
          <a:p>
            <a:pPr lvl="1"/>
            <a:r>
              <a:rPr lang="fr-FR" dirty="0" smtClean="0"/>
              <a:t>La mapping des entity en DTO et vice versa</a:t>
            </a:r>
          </a:p>
          <a:p>
            <a:pPr lvl="1"/>
            <a:r>
              <a:rPr lang="fr-FR" dirty="0" smtClean="0"/>
              <a:t>La compréhension des annotations de mappage pour les clés étrangères</a:t>
            </a:r>
          </a:p>
          <a:p>
            <a:pPr lvl="1"/>
            <a:r>
              <a:rPr lang="fr-FR" dirty="0" smtClean="0"/>
              <a:t>le mapping de plusieurs entity en un seul DTO pour l’affichage à la vue</a:t>
            </a:r>
          </a:p>
          <a:p>
            <a:pPr lvl="1"/>
            <a:r>
              <a:rPr lang="fr-FR" dirty="0" smtClean="0"/>
              <a:t>La compréhension des éxclusions des ressources dans la configuration spring_security;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3609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01804-47A3-472C-9483-997163A3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Proposition d ’amélioration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77BFDD-D493-4CA5-A305-3837B8D2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Utiliser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Struct</a:t>
            </a:r>
            <a:r>
              <a:rPr lang="fr-FR" dirty="0" smtClean="0"/>
              <a:t> comme mappeur pour mes </a:t>
            </a:r>
            <a:r>
              <a:rPr lang="fr-FR" dirty="0" err="1" smtClean="0"/>
              <a:t>DTOs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Gérer l’affichage des erreurs directement à l’</a:t>
            </a:r>
            <a:r>
              <a:rPr lang="fr-FR" dirty="0" err="1" smtClean="0"/>
              <a:t>ecran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Ajouter un script de </a:t>
            </a:r>
            <a:r>
              <a:rPr lang="fr-FR" dirty="0" err="1" smtClean="0"/>
              <a:t>run</a:t>
            </a:r>
            <a:r>
              <a:rPr lang="fr-FR" dirty="0" smtClean="0"/>
              <a:t> de script </a:t>
            </a:r>
            <a:r>
              <a:rPr lang="fr-FR" dirty="0" err="1" smtClean="0"/>
              <a:t>sql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Afficher plus d’erreurs inputs utilisateurs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Augmenter la couverture de test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673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60097-EECD-4EC8-BAC4-84CBEA60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1026" name="Picture 2" descr="Résultat de recherche d'images pour &quot;informatique&quot;">
            <a:extLst>
              <a:ext uri="{FF2B5EF4-FFF2-40B4-BE49-F238E27FC236}">
                <a16:creationId xmlns:a16="http://schemas.microsoft.com/office/drawing/2014/main" id="{AE76A42A-6953-4359-86F4-C96E7227EA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526" y="2374900"/>
            <a:ext cx="5645524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682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Retrospect">
      <a:majorFont>
        <a:latin typeface="Bahnschrif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ews Gothic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154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Bahnschrift</vt:lpstr>
      <vt:lpstr>Calibri</vt:lpstr>
      <vt:lpstr>News Gothic MT</vt:lpstr>
      <vt:lpstr>Wingdings</vt:lpstr>
      <vt:lpstr>RetrospectVTI</vt:lpstr>
      <vt:lpstr>Paymybudy</vt:lpstr>
      <vt:lpstr>Les différents livrables </vt:lpstr>
      <vt:lpstr>Les différentes Parties de la couche DAL</vt:lpstr>
      <vt:lpstr>Les difficultés rencontrées</vt:lpstr>
      <vt:lpstr>Proposition d ’amélioration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1 - OpenClassrooms</dc:title>
  <dc:creator>khalid boulssane</dc:creator>
  <cp:lastModifiedBy>Stevens</cp:lastModifiedBy>
  <cp:revision>32</cp:revision>
  <dcterms:created xsi:type="dcterms:W3CDTF">2020-01-20T10:39:03Z</dcterms:created>
  <dcterms:modified xsi:type="dcterms:W3CDTF">2021-09-22T03:45:29Z</dcterms:modified>
</cp:coreProperties>
</file>