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6" r:id="rId4"/>
    <p:sldId id="267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0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210" y="108"/>
      </p:cViewPr>
      <p:guideLst>
        <p:guide orient="horz" pos="25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2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85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42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6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1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2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44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0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6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81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FF9044-E39F-4450-B287-6A9F36691F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62561" y="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58F6BD-B167-4FC1-ADDC-1B65B7A86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4880" y="3171282"/>
            <a:ext cx="7879889" cy="1229306"/>
          </a:xfrm>
        </p:spPr>
        <p:txBody>
          <a:bodyPr>
            <a:normAutofit/>
          </a:bodyPr>
          <a:lstStyle/>
          <a:p>
            <a:r>
              <a:rPr lang="fr-FR" sz="5400" dirty="0">
                <a:solidFill>
                  <a:schemeClr val="tx1"/>
                </a:solidFill>
              </a:rPr>
              <a:t>Projet - </a:t>
            </a:r>
            <a:r>
              <a:rPr lang="fr-FR" sz="5300" dirty="0" err="1" smtClean="0"/>
              <a:t>Fuzcrum</a:t>
            </a:r>
            <a:endParaRPr lang="fr-FR" sz="5300" dirty="0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E048D6A-8EB2-4EDC-9DAF-B5DA1CF65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r>
              <a:rPr lang="fr-FR" dirty="0" smtClean="0"/>
              <a:t>Tavares Ramos Stevens</a:t>
            </a:r>
            <a:endParaRPr lang="fr-FR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0243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CF1AF-9EEE-4B70-9339-F5DB78FF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quoi sert le produit 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E6F227-E56F-4BAF-9563-68C441BC1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produit à une réel utilité à l’échelle humaine, qui ce répercute sur le plan professionnel.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Notre produits sert à connecter deux parties prenantes</a:t>
            </a:r>
            <a:r>
              <a:rPr lang="fr-FR" dirty="0" smtClean="0"/>
              <a:t>, les </a:t>
            </a:r>
            <a:r>
              <a:rPr lang="fr-FR" dirty="0" smtClean="0">
                <a:solidFill>
                  <a:srgbClr val="FF0000"/>
                </a:solidFill>
              </a:rPr>
              <a:t>mentors</a:t>
            </a:r>
            <a:r>
              <a:rPr lang="fr-FR" dirty="0" smtClean="0"/>
              <a:t> et les </a:t>
            </a:r>
            <a:r>
              <a:rPr lang="fr-FR" dirty="0" smtClean="0">
                <a:solidFill>
                  <a:srgbClr val="FF0000"/>
                </a:solidFill>
              </a:rPr>
              <a:t>Mentorés.</a:t>
            </a:r>
            <a:endParaRPr lang="fr-FR" dirty="0"/>
          </a:p>
          <a:p>
            <a:r>
              <a:rPr lang="fr-FR" dirty="0" smtClean="0"/>
              <a:t>Cela afin : </a:t>
            </a:r>
          </a:p>
          <a:p>
            <a:pPr lvl="1"/>
            <a:r>
              <a:rPr lang="fr-FR" dirty="0" smtClean="0"/>
              <a:t> d’augmenter leurs compétences dans leurs domaines </a:t>
            </a:r>
          </a:p>
          <a:p>
            <a:pPr lvl="1"/>
            <a:r>
              <a:rPr lang="fr-FR" dirty="0"/>
              <a:t>Avoir </a:t>
            </a:r>
            <a:r>
              <a:rPr lang="fr-FR" dirty="0" smtClean="0"/>
              <a:t>de meilleurs </a:t>
            </a:r>
            <a:r>
              <a:rPr lang="fr-FR" dirty="0"/>
              <a:t>compétences de management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gagner </a:t>
            </a:r>
            <a:r>
              <a:rPr lang="fr-FR" dirty="0"/>
              <a:t>en efficacité dans leur </a:t>
            </a:r>
            <a:r>
              <a:rPr lang="fr-FR" dirty="0" smtClean="0"/>
              <a:t>travail</a:t>
            </a:r>
          </a:p>
          <a:p>
            <a:pPr lvl="1"/>
            <a:r>
              <a:rPr lang="fr-FR" dirty="0" smtClean="0"/>
              <a:t>Se </a:t>
            </a:r>
            <a:r>
              <a:rPr lang="fr-FR" dirty="0"/>
              <a:t>sentir soutenus dans leur carrière</a:t>
            </a:r>
          </a:p>
        </p:txBody>
      </p:sp>
    </p:spTree>
    <p:extLst>
      <p:ext uri="{BB962C8B-B14F-4D97-AF65-F5344CB8AC3E}">
        <p14:creationId xmlns:p14="http://schemas.microsoft.com/office/powerpoint/2010/main" val="267694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CF1AF-9EEE-4B70-9339-F5DB78FF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qui est le produit 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E6F227-E56F-4BAF-9563-68C441BC1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produit est destiné aux </a:t>
            </a:r>
            <a:r>
              <a:rPr lang="fr-FR" dirty="0" smtClean="0">
                <a:solidFill>
                  <a:srgbClr val="FF0000"/>
                </a:solidFill>
              </a:rPr>
              <a:t>usagers des </a:t>
            </a:r>
            <a:r>
              <a:rPr lang="fr-FR" dirty="0">
                <a:solidFill>
                  <a:srgbClr val="FF0000"/>
                </a:solidFill>
              </a:rPr>
              <a:t>entreprises volontaires</a:t>
            </a:r>
            <a:r>
              <a:rPr lang="fr-FR" dirty="0"/>
              <a:t>, pour être </a:t>
            </a:r>
            <a:r>
              <a:rPr lang="fr-FR" dirty="0">
                <a:solidFill>
                  <a:srgbClr val="FF0000"/>
                </a:solidFill>
              </a:rPr>
              <a:t>mentor</a:t>
            </a:r>
            <a:r>
              <a:rPr lang="fr-FR" dirty="0"/>
              <a:t> ou </a:t>
            </a:r>
            <a:r>
              <a:rPr lang="fr-FR" dirty="0">
                <a:solidFill>
                  <a:srgbClr val="FF0000"/>
                </a:solidFill>
              </a:rPr>
              <a:t>mentoré</a:t>
            </a:r>
          </a:p>
        </p:txBody>
      </p:sp>
    </p:spTree>
    <p:extLst>
      <p:ext uri="{BB962C8B-B14F-4D97-AF65-F5344CB8AC3E}">
        <p14:creationId xmlns:p14="http://schemas.microsoft.com/office/powerpoint/2010/main" val="427848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CF1AF-9EEE-4B70-9339-F5DB78FF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</a:t>
            </a:r>
            <a:r>
              <a:rPr lang="fr-FR" dirty="0" smtClean="0"/>
              <a:t>omment </a:t>
            </a:r>
            <a:r>
              <a:rPr lang="fr-FR" dirty="0"/>
              <a:t>vous mesurez la réussite du </a:t>
            </a:r>
            <a:r>
              <a:rPr lang="fr-FR" dirty="0" smtClean="0"/>
              <a:t>produit 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E6F227-E56F-4BAF-9563-68C441BC1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pourrons mesurer la réussite de notre solution </a:t>
            </a:r>
            <a:r>
              <a:rPr lang="fr-FR" dirty="0">
                <a:solidFill>
                  <a:srgbClr val="FF0000"/>
                </a:solidFill>
              </a:rPr>
              <a:t>via le trafic</a:t>
            </a:r>
            <a:r>
              <a:rPr lang="fr-FR" dirty="0"/>
              <a:t>, *</a:t>
            </a:r>
            <a:r>
              <a:rPr lang="fr-FR" dirty="0">
                <a:solidFill>
                  <a:srgbClr val="FF0000"/>
                </a:solidFill>
              </a:rPr>
              <a:t>KPI</a:t>
            </a:r>
            <a:r>
              <a:rPr lang="fr-FR" dirty="0"/>
              <a:t> et le *</a:t>
            </a:r>
            <a:r>
              <a:rPr lang="fr-FR" dirty="0">
                <a:solidFill>
                  <a:srgbClr val="FF0000"/>
                </a:solidFill>
              </a:rPr>
              <a:t>taux de rebond </a:t>
            </a:r>
            <a:r>
              <a:rPr lang="fr-FR" dirty="0"/>
              <a:t>des usagers, mais aussi et surtout grâce à notre </a:t>
            </a:r>
            <a:r>
              <a:rPr lang="fr-FR" dirty="0">
                <a:solidFill>
                  <a:srgbClr val="FF0000"/>
                </a:solidFill>
              </a:rPr>
              <a:t>système de notation rapide </a:t>
            </a:r>
            <a:r>
              <a:rPr lang="fr-FR" dirty="0"/>
              <a:t>à chaque </a:t>
            </a:r>
            <a:r>
              <a:rPr lang="fr-FR" dirty="0" smtClean="0"/>
              <a:t>session effectuée.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310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4FA0BB-DF30-4A01-A3F0-DD23A40F1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logique de </a:t>
            </a:r>
            <a:r>
              <a:rPr lang="fr-FR" dirty="0" smtClean="0"/>
              <a:t>développement des fonctionnalités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fr-FR" sz="3800" dirty="0" smtClean="0"/>
              <a:t>Pour le développement des fonctionnalités, nous nous sommes servis du Lean canevas et des retours d'expériences afin, d’</a:t>
            </a:r>
            <a:r>
              <a:rPr lang="fr-FR" sz="3800" dirty="0" err="1" smtClean="0"/>
              <a:t>ètre</a:t>
            </a:r>
            <a:r>
              <a:rPr lang="fr-FR" sz="3800" dirty="0" smtClean="0"/>
              <a:t> le plus pertinent possible.</a:t>
            </a:r>
          </a:p>
          <a:p>
            <a:endParaRPr lang="fr-FR" sz="3800" dirty="0" smtClean="0"/>
          </a:p>
          <a:p>
            <a:pPr marL="201168" lvl="1" indent="0">
              <a:buNone/>
            </a:pPr>
            <a:r>
              <a:rPr lang="fr-FR" sz="3800" dirty="0" smtClean="0"/>
              <a:t>Nous avons crées des fonctionnalités qui répondes aux attentes des usagers et qui faciliteras l’UX.</a:t>
            </a:r>
          </a:p>
          <a:p>
            <a:pPr marL="201168" lvl="1" indent="0">
              <a:buNone/>
            </a:pPr>
            <a:r>
              <a:rPr lang="fr-FR" sz="3800" dirty="0" smtClean="0"/>
              <a:t>Voici la liste exhaustive des fonctionnalités  :</a:t>
            </a:r>
          </a:p>
          <a:p>
            <a:pPr marL="201168" lvl="1" indent="0">
              <a:buNone/>
            </a:pPr>
            <a:endParaRPr lang="fr-FR" sz="3800" dirty="0" smtClean="0"/>
          </a:p>
          <a:p>
            <a:pPr marL="201168" lvl="1" indent="0">
              <a:buNone/>
            </a:pPr>
            <a:r>
              <a:rPr lang="fr-FR" sz="3800" dirty="0"/>
              <a:t>1</a:t>
            </a:r>
            <a:r>
              <a:rPr lang="fr-FR" sz="3800" dirty="0" smtClean="0"/>
              <a:t>.*</a:t>
            </a:r>
            <a:r>
              <a:rPr lang="fr-FR" sz="3800" dirty="0"/>
              <a:t>Enregistrement/Inscription et connexion.</a:t>
            </a:r>
          </a:p>
          <a:p>
            <a:pPr marL="201168" lvl="1" indent="0">
              <a:buNone/>
            </a:pPr>
            <a:r>
              <a:rPr lang="fr-FR" sz="3800" dirty="0" smtClean="0"/>
              <a:t>2.Mise </a:t>
            </a:r>
            <a:r>
              <a:rPr lang="fr-FR" sz="3800" dirty="0"/>
              <a:t>à jour du profil.</a:t>
            </a:r>
          </a:p>
          <a:p>
            <a:pPr marL="201168" lvl="1" indent="0">
              <a:buNone/>
            </a:pPr>
            <a:r>
              <a:rPr lang="fr-FR" sz="3800" dirty="0" smtClean="0"/>
              <a:t>3.Recherche </a:t>
            </a:r>
            <a:r>
              <a:rPr lang="fr-FR" sz="3800" dirty="0"/>
              <a:t>de mentor.</a:t>
            </a:r>
          </a:p>
          <a:p>
            <a:pPr marL="201168" lvl="1" indent="0">
              <a:buNone/>
            </a:pPr>
            <a:r>
              <a:rPr lang="fr-FR" sz="3800" dirty="0" smtClean="0"/>
              <a:t>4.Acceptation/refus </a:t>
            </a:r>
            <a:r>
              <a:rPr lang="fr-FR" sz="3800" dirty="0"/>
              <a:t>du mentor/mentoré.</a:t>
            </a:r>
          </a:p>
          <a:p>
            <a:pPr marL="201168" lvl="1" indent="0">
              <a:buNone/>
            </a:pPr>
            <a:r>
              <a:rPr lang="fr-FR" sz="3800" dirty="0" smtClean="0"/>
              <a:t>5.Édition </a:t>
            </a:r>
            <a:r>
              <a:rPr lang="fr-FR" sz="3800" dirty="0"/>
              <a:t>de contrat.</a:t>
            </a:r>
          </a:p>
          <a:p>
            <a:pPr marL="201168" lvl="1" indent="0">
              <a:buNone/>
            </a:pPr>
            <a:r>
              <a:rPr lang="fr-FR" sz="3800" dirty="0" smtClean="0"/>
              <a:t>6.Planification </a:t>
            </a:r>
            <a:r>
              <a:rPr lang="fr-FR" sz="3800" dirty="0"/>
              <a:t>sujet session.</a:t>
            </a:r>
          </a:p>
          <a:p>
            <a:pPr marL="201168" lvl="1" indent="0">
              <a:buNone/>
            </a:pPr>
            <a:r>
              <a:rPr lang="fr-FR" sz="3800" dirty="0" smtClean="0"/>
              <a:t>7.Rédaction </a:t>
            </a:r>
            <a:r>
              <a:rPr lang="fr-FR" sz="3800" dirty="0"/>
              <a:t>compte rendu.</a:t>
            </a:r>
          </a:p>
          <a:p>
            <a:pPr marL="201168" lvl="1" indent="0">
              <a:buNone/>
            </a:pPr>
            <a:r>
              <a:rPr lang="fr-FR" sz="3800" dirty="0" smtClean="0"/>
              <a:t>8.Journal </a:t>
            </a:r>
            <a:r>
              <a:rPr lang="fr-FR" sz="3800" dirty="0"/>
              <a:t>de bord.</a:t>
            </a:r>
          </a:p>
          <a:p>
            <a:pPr marL="201168" lvl="1" indent="0">
              <a:buNone/>
            </a:pPr>
            <a:r>
              <a:rPr lang="fr-FR" sz="3800" dirty="0" smtClean="0"/>
              <a:t>9.Évaluation </a:t>
            </a:r>
            <a:r>
              <a:rPr lang="fr-FR" sz="3800" dirty="0"/>
              <a:t>mentorat.</a:t>
            </a:r>
          </a:p>
          <a:p>
            <a:pPr marL="201168" lvl="1" indent="0">
              <a:buNone/>
            </a:pPr>
            <a:r>
              <a:rPr lang="fr-FR" sz="3800" dirty="0" smtClean="0"/>
              <a:t>10.Chat</a:t>
            </a:r>
            <a:r>
              <a:rPr lang="fr-FR" sz="3800" dirty="0"/>
              <a:t>.</a:t>
            </a:r>
          </a:p>
          <a:p>
            <a:pPr marL="544068" lvl="1" indent="-34290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057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46A0E-1EF4-45C7-8108-7BACEAAB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difficultés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868E75-3CFF-4AF6-B30A-C74DC4D7D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-Les spécifications techniques 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 smtClean="0">
                <a:solidFill>
                  <a:srgbClr val="00B050"/>
                </a:solidFill>
              </a:rPr>
              <a:t>- </a:t>
            </a:r>
            <a:r>
              <a:rPr lang="fr-FR" dirty="0" smtClean="0">
                <a:solidFill>
                  <a:schemeClr val="tx1"/>
                </a:solidFill>
              </a:rPr>
              <a:t>Voir modèle  de documentation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- </a:t>
            </a:r>
            <a:r>
              <a:rPr lang="fr-FR" dirty="0" smtClean="0">
                <a:solidFill>
                  <a:srgbClr val="FF0000"/>
                </a:solidFill>
              </a:rPr>
              <a:t>Les éléments hors périmètres </a:t>
            </a:r>
          </a:p>
          <a:p>
            <a:r>
              <a:rPr lang="fr-FR" dirty="0"/>
              <a:t>•	L’intégration d’un outil de visioconférence, directement sur la plateforme </a:t>
            </a:r>
            <a:r>
              <a:rPr lang="fr-FR" dirty="0" err="1"/>
              <a:t>fuzcrum</a:t>
            </a:r>
            <a:r>
              <a:rPr lang="fr-FR" dirty="0"/>
              <a:t>.</a:t>
            </a:r>
          </a:p>
          <a:p>
            <a:r>
              <a:rPr lang="fr-FR" dirty="0"/>
              <a:t>•	La possibilité de décliner l’offre en version mobile pour les mentor/mentorés en déplacement. </a:t>
            </a:r>
          </a:p>
          <a:p>
            <a:r>
              <a:rPr lang="fr-FR" dirty="0"/>
              <a:t>•	Ajouter une IA capable d’enregistrer les habitudes des mentors/mentoré afin de leurs suggérer des mentors/mentorés potentiel.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6097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01804-47A3-472C-9483-997163A34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Proposition d ’amélioration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77BFDD-D493-4CA5-A305-3837B8D29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Mettre en place les éléments hors périmètre, qui ajoutera une plus-value à notre application.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673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260097-EECD-4EC8-BAC4-84CBEA60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pic>
        <p:nvPicPr>
          <p:cNvPr id="1026" name="Picture 2" descr="Résultat de recherche d'images pour &quot;informatique&quot;">
            <a:extLst>
              <a:ext uri="{FF2B5EF4-FFF2-40B4-BE49-F238E27FC236}">
                <a16:creationId xmlns:a16="http://schemas.microsoft.com/office/drawing/2014/main" id="{AE76A42A-6953-4359-86F4-C96E7227EA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526" y="2374900"/>
            <a:ext cx="5645524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2682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6E2"/>
      </a:lt2>
      <a:accent1>
        <a:srgbClr val="8FA1CD"/>
      </a:accent1>
      <a:accent2>
        <a:srgbClr val="77ABC2"/>
      </a:accent2>
      <a:accent3>
        <a:srgbClr val="78ACA6"/>
      </a:accent3>
      <a:accent4>
        <a:srgbClr val="6DB18D"/>
      </a:accent4>
      <a:accent5>
        <a:srgbClr val="77B07A"/>
      </a:accent5>
      <a:accent6>
        <a:srgbClr val="83AE6B"/>
      </a:accent6>
      <a:hlink>
        <a:srgbClr val="918158"/>
      </a:hlink>
      <a:folHlink>
        <a:srgbClr val="7F7F7F"/>
      </a:folHlink>
    </a:clrScheme>
    <a:fontScheme name="Retrospect">
      <a:majorFont>
        <a:latin typeface="Bahnschrif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ews Gothic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273</Words>
  <Application>Microsoft Office PowerPoint</Application>
  <PresentationFormat>Grand écran</PresentationFormat>
  <Paragraphs>40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Bahnschrift</vt:lpstr>
      <vt:lpstr>Calibri</vt:lpstr>
      <vt:lpstr>News Gothic MT</vt:lpstr>
      <vt:lpstr>RetrospectVTI</vt:lpstr>
      <vt:lpstr>Projet - Fuzcrum</vt:lpstr>
      <vt:lpstr>A quoi sert le produit ?</vt:lpstr>
      <vt:lpstr>Pour qui est le produit ?</vt:lpstr>
      <vt:lpstr>Comment vous mesurez la réussite du produit ?</vt:lpstr>
      <vt:lpstr>logique de développement des fonctionnalités</vt:lpstr>
      <vt:lpstr>Les difficultés rencontrées</vt:lpstr>
      <vt:lpstr>Proposition d ’amélioration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1 - OpenClassrooms</dc:title>
  <dc:creator>khalid boulssane</dc:creator>
  <cp:lastModifiedBy>Stevens</cp:lastModifiedBy>
  <cp:revision>17</cp:revision>
  <dcterms:created xsi:type="dcterms:W3CDTF">2020-01-20T10:39:03Z</dcterms:created>
  <dcterms:modified xsi:type="dcterms:W3CDTF">2020-05-03T16:15:09Z</dcterms:modified>
</cp:coreProperties>
</file>