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6800" cy="30279975"/>
  <p:notesSz cx="6858000" cy="9144000"/>
  <p:defaultTextStyle>
    <a:defPPr>
      <a:defRPr lang="zh-TW"/>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D3D7"/>
    <a:srgbClr val="A0E191"/>
    <a:srgbClr val="8EB4E3"/>
    <a:srgbClr val="284A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489" autoAdjust="0"/>
  </p:normalViewPr>
  <p:slideViewPr>
    <p:cSldViewPr>
      <p:cViewPr varScale="1">
        <p:scale>
          <a:sx n="23" d="100"/>
          <a:sy n="23" d="100"/>
        </p:scale>
        <p:origin x="3804" y="7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ae9865520f5f4c2" providerId="LiveId" clId="{4E7C5EC4-43CA-4672-BDFC-74E4E808B1B6}"/>
    <pc:docChg chg="undo custSel modSld">
      <pc:chgData name="" userId="2ae9865520f5f4c2" providerId="LiveId" clId="{4E7C5EC4-43CA-4672-BDFC-74E4E808B1B6}" dt="2023-12-12T11:30:59.252" v="3919" actId="478"/>
      <pc:docMkLst>
        <pc:docMk/>
      </pc:docMkLst>
      <pc:sldChg chg="addSp delSp modSp">
        <pc:chgData name="" userId="2ae9865520f5f4c2" providerId="LiveId" clId="{4E7C5EC4-43CA-4672-BDFC-74E4E808B1B6}" dt="2023-12-12T11:30:59.252" v="3919" actId="478"/>
        <pc:sldMkLst>
          <pc:docMk/>
          <pc:sldMk cId="3650978972" sldId="256"/>
        </pc:sldMkLst>
        <pc:spChg chg="mod">
          <ac:chgData name="" userId="2ae9865520f5f4c2" providerId="LiveId" clId="{4E7C5EC4-43CA-4672-BDFC-74E4E808B1B6}" dt="2023-12-12T11:28:38.606" v="3917" actId="113"/>
          <ac:spMkLst>
            <pc:docMk/>
            <pc:sldMk cId="3650978972" sldId="256"/>
            <ac:spMk id="2" creationId="{00000000-0000-0000-0000-000000000000}"/>
          </ac:spMkLst>
        </pc:spChg>
        <pc:spChg chg="add del mod">
          <ac:chgData name="" userId="2ae9865520f5f4c2" providerId="LiveId" clId="{4E7C5EC4-43CA-4672-BDFC-74E4E808B1B6}" dt="2023-12-11T08:59:49.649" v="718" actId="478"/>
          <ac:spMkLst>
            <pc:docMk/>
            <pc:sldMk cId="3650978972" sldId="256"/>
            <ac:spMk id="3" creationId="{C8761728-2B5E-4541-A64F-9FC15622F922}"/>
          </ac:spMkLst>
        </pc:spChg>
        <pc:spChg chg="add del mod">
          <ac:chgData name="" userId="2ae9865520f5f4c2" providerId="LiveId" clId="{4E7C5EC4-43CA-4672-BDFC-74E4E808B1B6}" dt="2023-12-11T11:20:37.141" v="797" actId="478"/>
          <ac:spMkLst>
            <pc:docMk/>
            <pc:sldMk cId="3650978972" sldId="256"/>
            <ac:spMk id="4" creationId="{EA8B3D5C-2F91-44BD-BD64-ECFBD4DD84C8}"/>
          </ac:spMkLst>
        </pc:spChg>
        <pc:spChg chg="mod">
          <ac:chgData name="" userId="2ae9865520f5f4c2" providerId="LiveId" clId="{4E7C5EC4-43CA-4672-BDFC-74E4E808B1B6}" dt="2023-12-12T11:13:19.906" v="3677" actId="20577"/>
          <ac:spMkLst>
            <pc:docMk/>
            <pc:sldMk cId="3650978972" sldId="256"/>
            <ac:spMk id="5" creationId="{00000000-0000-0000-0000-000000000000}"/>
          </ac:spMkLst>
        </pc:spChg>
        <pc:spChg chg="add del mod">
          <ac:chgData name="" userId="2ae9865520f5f4c2" providerId="LiveId" clId="{4E7C5EC4-43CA-4672-BDFC-74E4E808B1B6}" dt="2023-12-11T08:58:27.170" v="706" actId="478"/>
          <ac:spMkLst>
            <pc:docMk/>
            <pc:sldMk cId="3650978972" sldId="256"/>
            <ac:spMk id="11" creationId="{0375E83F-1B60-418E-B804-A4C7D637B360}"/>
          </ac:spMkLst>
        </pc:spChg>
        <pc:spChg chg="del mod">
          <ac:chgData name="" userId="2ae9865520f5f4c2" providerId="LiveId" clId="{4E7C5EC4-43CA-4672-BDFC-74E4E808B1B6}" dt="2023-12-11T11:15:21.883" v="764" actId="478"/>
          <ac:spMkLst>
            <pc:docMk/>
            <pc:sldMk cId="3650978972" sldId="256"/>
            <ac:spMk id="12" creationId="{41E4FF1D-DEDD-EC30-0472-8004672EA856}"/>
          </ac:spMkLst>
        </pc:spChg>
        <pc:spChg chg="add del mod">
          <ac:chgData name="" userId="2ae9865520f5f4c2" providerId="LiveId" clId="{4E7C5EC4-43CA-4672-BDFC-74E4E808B1B6}" dt="2023-12-11T11:16:28.995" v="776" actId="478"/>
          <ac:spMkLst>
            <pc:docMk/>
            <pc:sldMk cId="3650978972" sldId="256"/>
            <ac:spMk id="14" creationId="{19E949C6-451F-4D39-9EEB-3527986081F0}"/>
          </ac:spMkLst>
        </pc:spChg>
        <pc:spChg chg="del mod">
          <ac:chgData name="" userId="2ae9865520f5f4c2" providerId="LiveId" clId="{4E7C5EC4-43CA-4672-BDFC-74E4E808B1B6}" dt="2023-12-11T04:58:17.098" v="112" actId="478"/>
          <ac:spMkLst>
            <pc:docMk/>
            <pc:sldMk cId="3650978972" sldId="256"/>
            <ac:spMk id="15" creationId="{00000000-0000-0000-0000-000000000000}"/>
          </ac:spMkLst>
        </pc:spChg>
        <pc:spChg chg="mod">
          <ac:chgData name="" userId="2ae9865520f5f4c2" providerId="LiveId" clId="{4E7C5EC4-43CA-4672-BDFC-74E4E808B1B6}" dt="2023-12-11T09:01:37.998" v="732" actId="1076"/>
          <ac:spMkLst>
            <pc:docMk/>
            <pc:sldMk cId="3650978972" sldId="256"/>
            <ac:spMk id="16" creationId="{00000000-0000-0000-0000-000000000000}"/>
          </ac:spMkLst>
        </pc:spChg>
        <pc:spChg chg="add mod">
          <ac:chgData name="" userId="2ae9865520f5f4c2" providerId="LiveId" clId="{4E7C5EC4-43CA-4672-BDFC-74E4E808B1B6}" dt="2023-12-12T11:02:07.452" v="3588" actId="122"/>
          <ac:spMkLst>
            <pc:docMk/>
            <pc:sldMk cId="3650978972" sldId="256"/>
            <ac:spMk id="21" creationId="{43A6B87B-3CDF-4D4C-946D-BAC91C1B3938}"/>
          </ac:spMkLst>
        </pc:spChg>
        <pc:spChg chg="add mod">
          <ac:chgData name="" userId="2ae9865520f5f4c2" providerId="LiveId" clId="{4E7C5EC4-43CA-4672-BDFC-74E4E808B1B6}" dt="2023-12-12T10:45:17.958" v="3508" actId="1076"/>
          <ac:spMkLst>
            <pc:docMk/>
            <pc:sldMk cId="3650978972" sldId="256"/>
            <ac:spMk id="22" creationId="{E95914D4-4E04-4D37-8ECD-43E93F004312}"/>
          </ac:spMkLst>
        </pc:spChg>
        <pc:spChg chg="add del mod">
          <ac:chgData name="" userId="2ae9865520f5f4c2" providerId="LiveId" clId="{4E7C5EC4-43CA-4672-BDFC-74E4E808B1B6}" dt="2023-12-11T11:14:57.691" v="758"/>
          <ac:spMkLst>
            <pc:docMk/>
            <pc:sldMk cId="3650978972" sldId="256"/>
            <ac:spMk id="23" creationId="{307C353B-E83B-48DB-AB65-DD1405D1251B}"/>
          </ac:spMkLst>
        </pc:spChg>
        <pc:spChg chg="add mod">
          <ac:chgData name="" userId="2ae9865520f5f4c2" providerId="LiveId" clId="{4E7C5EC4-43CA-4672-BDFC-74E4E808B1B6}" dt="2023-12-12T11:03:36.718" v="3593" actId="1076"/>
          <ac:spMkLst>
            <pc:docMk/>
            <pc:sldMk cId="3650978972" sldId="256"/>
            <ac:spMk id="24" creationId="{B2B1EECD-1487-4993-8619-5920B821856D}"/>
          </ac:spMkLst>
        </pc:spChg>
        <pc:spChg chg="mod">
          <ac:chgData name="" userId="2ae9865520f5f4c2" providerId="LiveId" clId="{4E7C5EC4-43CA-4672-BDFC-74E4E808B1B6}" dt="2023-12-12T11:28:56.936" v="3918" actId="207"/>
          <ac:spMkLst>
            <pc:docMk/>
            <pc:sldMk cId="3650978972" sldId="256"/>
            <ac:spMk id="25" creationId="{00000000-0000-0000-0000-000000000000}"/>
          </ac:spMkLst>
        </pc:spChg>
        <pc:spChg chg="add mod">
          <ac:chgData name="" userId="2ae9865520f5f4c2" providerId="LiveId" clId="{4E7C5EC4-43CA-4672-BDFC-74E4E808B1B6}" dt="2023-12-12T11:03:43.101" v="3594" actId="1076"/>
          <ac:spMkLst>
            <pc:docMk/>
            <pc:sldMk cId="3650978972" sldId="256"/>
            <ac:spMk id="27" creationId="{BF2695B9-AF57-4366-B0F7-50336741263C}"/>
          </ac:spMkLst>
        </pc:spChg>
        <pc:spChg chg="add mod">
          <ac:chgData name="" userId="2ae9865520f5f4c2" providerId="LiveId" clId="{4E7C5EC4-43CA-4672-BDFC-74E4E808B1B6}" dt="2023-12-12T11:03:47.678" v="3595" actId="1076"/>
          <ac:spMkLst>
            <pc:docMk/>
            <pc:sldMk cId="3650978972" sldId="256"/>
            <ac:spMk id="28" creationId="{B7AB155B-CD38-456A-9F02-BD98BB2B6FEB}"/>
          </ac:spMkLst>
        </pc:spChg>
        <pc:spChg chg="add mod">
          <ac:chgData name="" userId="2ae9865520f5f4c2" providerId="LiveId" clId="{4E7C5EC4-43CA-4672-BDFC-74E4E808B1B6}" dt="2023-12-12T10:55:59.477" v="3561" actId="255"/>
          <ac:spMkLst>
            <pc:docMk/>
            <pc:sldMk cId="3650978972" sldId="256"/>
            <ac:spMk id="30" creationId="{BCA15CC8-7497-47EF-A664-223B5B40022F}"/>
          </ac:spMkLst>
        </pc:spChg>
        <pc:spChg chg="add mod">
          <ac:chgData name="" userId="2ae9865520f5f4c2" providerId="LiveId" clId="{4E7C5EC4-43CA-4672-BDFC-74E4E808B1B6}" dt="2023-12-12T11:00:54.045" v="3579" actId="1076"/>
          <ac:spMkLst>
            <pc:docMk/>
            <pc:sldMk cId="3650978972" sldId="256"/>
            <ac:spMk id="32" creationId="{A7B5E49D-B5E2-49E5-B68E-94C371172CD4}"/>
          </ac:spMkLst>
        </pc:spChg>
        <pc:spChg chg="add mod">
          <ac:chgData name="" userId="2ae9865520f5f4c2" providerId="LiveId" clId="{4E7C5EC4-43CA-4672-BDFC-74E4E808B1B6}" dt="2023-12-12T10:56:31.262" v="3566" actId="1076"/>
          <ac:spMkLst>
            <pc:docMk/>
            <pc:sldMk cId="3650978972" sldId="256"/>
            <ac:spMk id="33" creationId="{45D01B5D-9C40-42D5-8082-EE0C615406FA}"/>
          </ac:spMkLst>
        </pc:spChg>
        <pc:spChg chg="add mod">
          <ac:chgData name="" userId="2ae9865520f5f4c2" providerId="LiveId" clId="{4E7C5EC4-43CA-4672-BDFC-74E4E808B1B6}" dt="2023-12-12T11:00:56.942" v="3580" actId="1076"/>
          <ac:spMkLst>
            <pc:docMk/>
            <pc:sldMk cId="3650978972" sldId="256"/>
            <ac:spMk id="35" creationId="{1BA265FF-FBEE-4948-9DB0-EF56DD4811E5}"/>
          </ac:spMkLst>
        </pc:spChg>
        <pc:spChg chg="add del mod">
          <ac:chgData name="" userId="2ae9865520f5f4c2" providerId="LiveId" clId="{4E7C5EC4-43CA-4672-BDFC-74E4E808B1B6}" dt="2023-12-12T03:54:48.779" v="1367"/>
          <ac:spMkLst>
            <pc:docMk/>
            <pc:sldMk cId="3650978972" sldId="256"/>
            <ac:spMk id="36" creationId="{283F8535-0273-46E0-A2E0-D8EF08E8218D}"/>
          </ac:spMkLst>
        </pc:spChg>
        <pc:spChg chg="add mod">
          <ac:chgData name="" userId="2ae9865520f5f4c2" providerId="LiveId" clId="{4E7C5EC4-43CA-4672-BDFC-74E4E808B1B6}" dt="2023-12-12T10:56:37.766" v="3567" actId="1076"/>
          <ac:spMkLst>
            <pc:docMk/>
            <pc:sldMk cId="3650978972" sldId="256"/>
            <ac:spMk id="37" creationId="{E4FC3BD1-DD73-47FA-8258-1242D3E19D76}"/>
          </ac:spMkLst>
        </pc:spChg>
        <pc:spChg chg="add mod topLvl">
          <ac:chgData name="" userId="2ae9865520f5f4c2" providerId="LiveId" clId="{4E7C5EC4-43CA-4672-BDFC-74E4E808B1B6}" dt="2023-12-12T09:06:55.519" v="2645" actId="478"/>
          <ac:spMkLst>
            <pc:docMk/>
            <pc:sldMk cId="3650978972" sldId="256"/>
            <ac:spMk id="45" creationId="{8CCA79D1-EB62-46B1-A82C-3CA49FE0E321}"/>
          </ac:spMkLst>
        </pc:spChg>
        <pc:spChg chg="add mod">
          <ac:chgData name="" userId="2ae9865520f5f4c2" providerId="LiveId" clId="{4E7C5EC4-43CA-4672-BDFC-74E4E808B1B6}" dt="2023-12-12T10:56:54.407" v="3569" actId="14100"/>
          <ac:spMkLst>
            <pc:docMk/>
            <pc:sldMk cId="3650978972" sldId="256"/>
            <ac:spMk id="48" creationId="{E6846539-354D-4F6C-839D-47CA28F8E383}"/>
          </ac:spMkLst>
        </pc:spChg>
        <pc:spChg chg="add mod">
          <ac:chgData name="" userId="2ae9865520f5f4c2" providerId="LiveId" clId="{4E7C5EC4-43CA-4672-BDFC-74E4E808B1B6}" dt="2023-12-12T11:27:30.806" v="3912" actId="255"/>
          <ac:spMkLst>
            <pc:docMk/>
            <pc:sldMk cId="3650978972" sldId="256"/>
            <ac:spMk id="49" creationId="{ACB3D271-4C1D-42C5-AE90-E8CB058C0BD7}"/>
          </ac:spMkLst>
        </pc:spChg>
        <pc:spChg chg="add mod">
          <ac:chgData name="" userId="2ae9865520f5f4c2" providerId="LiveId" clId="{4E7C5EC4-43CA-4672-BDFC-74E4E808B1B6}" dt="2023-12-12T11:00:17.222" v="3572" actId="1076"/>
          <ac:spMkLst>
            <pc:docMk/>
            <pc:sldMk cId="3650978972" sldId="256"/>
            <ac:spMk id="50" creationId="{9A9D409C-8056-45F5-BF92-3AC2A861D37E}"/>
          </ac:spMkLst>
        </pc:spChg>
        <pc:spChg chg="add del mod">
          <ac:chgData name="" userId="2ae9865520f5f4c2" providerId="LiveId" clId="{4E7C5EC4-43CA-4672-BDFC-74E4E808B1B6}" dt="2023-12-12T10:46:59.948" v="3518" actId="478"/>
          <ac:spMkLst>
            <pc:docMk/>
            <pc:sldMk cId="3650978972" sldId="256"/>
            <ac:spMk id="52" creationId="{4DC2AD11-7D32-4482-9F55-6C4C46777725}"/>
          </ac:spMkLst>
        </pc:spChg>
        <pc:grpChg chg="add del mod">
          <ac:chgData name="" userId="2ae9865520f5f4c2" providerId="LiveId" clId="{4E7C5EC4-43CA-4672-BDFC-74E4E808B1B6}" dt="2023-12-12T11:00:50.798" v="3578" actId="1076"/>
          <ac:grpSpMkLst>
            <pc:docMk/>
            <pc:sldMk cId="3650978972" sldId="256"/>
            <ac:grpSpMk id="46" creationId="{533C4B2C-B4B9-4556-824A-C551CD9FCD49}"/>
          </ac:grpSpMkLst>
        </pc:grpChg>
        <pc:picChg chg="add mod modCrop">
          <ac:chgData name="" userId="2ae9865520f5f4c2" providerId="LiveId" clId="{4E7C5EC4-43CA-4672-BDFC-74E4E808B1B6}" dt="2023-12-12T11:09:25.149" v="3598" actId="1076"/>
          <ac:picMkLst>
            <pc:docMk/>
            <pc:sldMk cId="3650978972" sldId="256"/>
            <ac:picMk id="7" creationId="{1D9E4DB4-C699-46D3-99D3-2CFA49602ABB}"/>
          </ac:picMkLst>
        </pc:picChg>
        <pc:picChg chg="add del">
          <ac:chgData name="" userId="2ae9865520f5f4c2" providerId="LiveId" clId="{4E7C5EC4-43CA-4672-BDFC-74E4E808B1B6}" dt="2023-12-11T08:01:04.019" v="462"/>
          <ac:picMkLst>
            <pc:docMk/>
            <pc:sldMk cId="3650978972" sldId="256"/>
            <ac:picMk id="8" creationId="{9FB270C9-B9DA-4634-ADDD-26A59A9D6568}"/>
          </ac:picMkLst>
        </pc:picChg>
        <pc:picChg chg="add mod modCrop">
          <ac:chgData name="" userId="2ae9865520f5f4c2" providerId="LiveId" clId="{4E7C5EC4-43CA-4672-BDFC-74E4E808B1B6}" dt="2023-12-12T11:09:32.038" v="3599" actId="1076"/>
          <ac:picMkLst>
            <pc:docMk/>
            <pc:sldMk cId="3650978972" sldId="256"/>
            <ac:picMk id="10" creationId="{0E7378DC-0CD5-4A7D-817E-1F0E5AE60124}"/>
          </ac:picMkLst>
        </pc:picChg>
        <pc:picChg chg="add del">
          <ac:chgData name="" userId="2ae9865520f5f4c2" providerId="LiveId" clId="{4E7C5EC4-43CA-4672-BDFC-74E4E808B1B6}" dt="2023-12-11T08:00:58.268" v="460"/>
          <ac:picMkLst>
            <pc:docMk/>
            <pc:sldMk cId="3650978972" sldId="256"/>
            <ac:picMk id="13" creationId="{89729575-1CAD-4D62-B113-49DF4DCCBC96}"/>
          </ac:picMkLst>
        </pc:picChg>
        <pc:picChg chg="add mod">
          <ac:chgData name="" userId="2ae9865520f5f4c2" providerId="LiveId" clId="{4E7C5EC4-43CA-4672-BDFC-74E4E808B1B6}" dt="2023-12-12T11:09:21.893" v="3597" actId="1076"/>
          <ac:picMkLst>
            <pc:docMk/>
            <pc:sldMk cId="3650978972" sldId="256"/>
            <ac:picMk id="18" creationId="{586D1E6F-8015-4045-AC07-9F9BEA1D6DCF}"/>
          </ac:picMkLst>
        </pc:picChg>
        <pc:picChg chg="add mod modCrop">
          <ac:chgData name="" userId="2ae9865520f5f4c2" providerId="LiveId" clId="{4E7C5EC4-43CA-4672-BDFC-74E4E808B1B6}" dt="2023-12-12T11:03:43.101" v="3594" actId="1076"/>
          <ac:picMkLst>
            <pc:docMk/>
            <pc:sldMk cId="3650978972" sldId="256"/>
            <ac:picMk id="20" creationId="{527BC784-8BF5-49D0-83CA-C89F2492ABC3}"/>
          </ac:picMkLst>
        </pc:picChg>
        <pc:picChg chg="add mod modCrop">
          <ac:chgData name="" userId="2ae9865520f5f4c2" providerId="LiveId" clId="{4E7C5EC4-43CA-4672-BDFC-74E4E808B1B6}" dt="2023-12-12T10:49:06.750" v="3538" actId="1076"/>
          <ac:picMkLst>
            <pc:docMk/>
            <pc:sldMk cId="3650978972" sldId="256"/>
            <ac:picMk id="29" creationId="{3276308D-1D32-4BBB-9756-7F89CEEA4363}"/>
          </ac:picMkLst>
        </pc:picChg>
        <pc:picChg chg="add del mod modCrop">
          <ac:chgData name="" userId="2ae9865520f5f4c2" providerId="LiveId" clId="{4E7C5EC4-43CA-4672-BDFC-74E4E808B1B6}" dt="2023-12-12T05:06:40.152" v="1532" actId="478"/>
          <ac:picMkLst>
            <pc:docMk/>
            <pc:sldMk cId="3650978972" sldId="256"/>
            <ac:picMk id="34" creationId="{1EDEEAC0-AA74-432E-8345-7FA27A8CFEE4}"/>
          </ac:picMkLst>
        </pc:picChg>
        <pc:picChg chg="add mod modCrop">
          <ac:chgData name="" userId="2ae9865520f5f4c2" providerId="LiveId" clId="{4E7C5EC4-43CA-4672-BDFC-74E4E808B1B6}" dt="2023-12-12T11:27:40.629" v="3913" actId="1076"/>
          <ac:picMkLst>
            <pc:docMk/>
            <pc:sldMk cId="3650978972" sldId="256"/>
            <ac:picMk id="39" creationId="{2795C981-4BB4-4CD3-B3EE-A62D3F416476}"/>
          </ac:picMkLst>
        </pc:picChg>
        <pc:picChg chg="add del mod topLvl modCrop">
          <ac:chgData name="" userId="2ae9865520f5f4c2" providerId="LiveId" clId="{4E7C5EC4-43CA-4672-BDFC-74E4E808B1B6}" dt="2023-12-12T09:06:55.519" v="2645" actId="478"/>
          <ac:picMkLst>
            <pc:docMk/>
            <pc:sldMk cId="3650978972" sldId="256"/>
            <ac:picMk id="40" creationId="{FB767189-5BD6-45AC-82EC-7D038EE6C70C}"/>
          </ac:picMkLst>
        </pc:picChg>
        <pc:cxnChg chg="add del mod ord">
          <ac:chgData name="" userId="2ae9865520f5f4c2" providerId="LiveId" clId="{4E7C5EC4-43CA-4672-BDFC-74E4E808B1B6}" dt="2023-12-12T11:30:59.252" v="3919" actId="478"/>
          <ac:cxnSpMkLst>
            <pc:docMk/>
            <pc:sldMk cId="3650978972" sldId="256"/>
            <ac:cxnSpMk id="42" creationId="{63607E8B-C191-4B7F-B50E-6191F3CD6AA7}"/>
          </ac:cxnSpMkLst>
        </pc:cxnChg>
        <pc:cxnChg chg="add del mod">
          <ac:chgData name="" userId="2ae9865520f5f4c2" providerId="LiveId" clId="{4E7C5EC4-43CA-4672-BDFC-74E4E808B1B6}" dt="2023-12-12T11:15:05.521" v="3679" actId="11529"/>
          <ac:cxnSpMkLst>
            <pc:docMk/>
            <pc:sldMk cId="3650978972" sldId="256"/>
            <ac:cxnSpMk id="53" creationId="{A620955C-E404-4E62-ADDC-D484A4C3C2C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A5FF0-FD2D-4157-9CAE-15F6F581AE20}" type="datetimeFigureOut">
              <a:rPr lang="zh-TW" altLang="en-US" smtClean="0"/>
              <a:t>2023/12/12</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D4B1E-5AC9-49E4-99C2-BC1219750ED4}" type="slidenum">
              <a:rPr lang="zh-TW" altLang="en-US" smtClean="0"/>
              <a:t>‹#›</a:t>
            </a:fld>
            <a:endParaRPr lang="zh-TW" altLang="en-US"/>
          </a:p>
        </p:txBody>
      </p:sp>
    </p:spTree>
    <p:extLst>
      <p:ext uri="{BB962C8B-B14F-4D97-AF65-F5344CB8AC3E}">
        <p14:creationId xmlns:p14="http://schemas.microsoft.com/office/powerpoint/2010/main" val="6912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7D4B1E-5AC9-49E4-99C2-BC1219750ED4}" type="slidenum">
              <a:rPr lang="zh-TW" altLang="en-US" smtClean="0"/>
              <a:t>1</a:t>
            </a:fld>
            <a:endParaRPr lang="zh-TW" altLang="en-US"/>
          </a:p>
        </p:txBody>
      </p:sp>
    </p:spTree>
    <p:extLst>
      <p:ext uri="{BB962C8B-B14F-4D97-AF65-F5344CB8AC3E}">
        <p14:creationId xmlns:p14="http://schemas.microsoft.com/office/powerpoint/2010/main" val="106895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604010" y="9406421"/>
            <a:ext cx="18178780" cy="6490569"/>
          </a:xfrm>
        </p:spPr>
        <p:txBody>
          <a:bodyPr/>
          <a:lstStyle/>
          <a:p>
            <a:r>
              <a:rPr lang="zh-TW" altLang="en-US"/>
              <a:t>按一下以編輯母片標題樣式</a:t>
            </a:r>
          </a:p>
        </p:txBody>
      </p:sp>
      <p:sp>
        <p:nvSpPr>
          <p:cNvPr id="3" name="副標題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9" indent="0" algn="ctr">
              <a:buNone/>
              <a:defRPr>
                <a:solidFill>
                  <a:schemeClr val="tx1">
                    <a:tint val="75000"/>
                  </a:schemeClr>
                </a:solidFill>
              </a:defRPr>
            </a:lvl2pPr>
            <a:lvl3pPr marL="2952319" indent="0" algn="ctr">
              <a:buNone/>
              <a:defRPr>
                <a:solidFill>
                  <a:schemeClr val="tx1">
                    <a:tint val="75000"/>
                  </a:schemeClr>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44725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91638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51346887" y="7569994"/>
            <a:ext cx="15932422" cy="161268904"/>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542190" y="7569994"/>
            <a:ext cx="47448251" cy="16126890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01522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62845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689410" y="19457690"/>
            <a:ext cx="18178780" cy="6013940"/>
          </a:xfrm>
        </p:spPr>
        <p:txBody>
          <a:bodyPr anchor="t"/>
          <a:lstStyle>
            <a:lvl1pPr algn="l">
              <a:defRPr sz="12900" b="1" cap="all"/>
            </a:lvl1pPr>
          </a:lstStyle>
          <a:p>
            <a:r>
              <a:rPr lang="zh-TW" altLang="en-US"/>
              <a:t>按一下以編輯母片標題樣式</a:t>
            </a:r>
          </a:p>
        </p:txBody>
      </p:sp>
      <p:sp>
        <p:nvSpPr>
          <p:cNvPr id="3" name="文字版面配置區 2"/>
          <p:cNvSpPr>
            <a:spLocks noGrp="1"/>
          </p:cNvSpPr>
          <p:nvPr>
            <p:ph type="body" idx="1"/>
          </p:nvPr>
        </p:nvSpPr>
        <p:spPr>
          <a:xfrm>
            <a:off x="1689410" y="12833947"/>
            <a:ext cx="18178780" cy="6623743"/>
          </a:xfrm>
        </p:spPr>
        <p:txBody>
          <a:bodyPr anchor="b"/>
          <a:lstStyle>
            <a:lvl1pPr marL="0" indent="0">
              <a:buNone/>
              <a:defRPr sz="6400">
                <a:solidFill>
                  <a:schemeClr val="tx1">
                    <a:tint val="75000"/>
                  </a:schemeClr>
                </a:solidFill>
              </a:defRPr>
            </a:lvl1pPr>
            <a:lvl2pPr marL="1476159" indent="0">
              <a:buNone/>
              <a:defRPr sz="5800">
                <a:solidFill>
                  <a:schemeClr val="tx1">
                    <a:tint val="75000"/>
                  </a:schemeClr>
                </a:solidFill>
              </a:defRPr>
            </a:lvl2pPr>
            <a:lvl3pPr marL="2952319" indent="0">
              <a:buNone/>
              <a:defRPr sz="5200">
                <a:solidFill>
                  <a:schemeClr val="tx1">
                    <a:tint val="75000"/>
                  </a:schemeClr>
                </a:solidFill>
              </a:defRPr>
            </a:lvl3pPr>
            <a:lvl4pPr marL="4428478" indent="0">
              <a:buNone/>
              <a:defRPr sz="4500">
                <a:solidFill>
                  <a:schemeClr val="tx1">
                    <a:tint val="75000"/>
                  </a:schemeClr>
                </a:solidFill>
              </a:defRPr>
            </a:lvl4pPr>
            <a:lvl5pPr marL="5904637" indent="0">
              <a:buNone/>
              <a:defRPr sz="4500">
                <a:solidFill>
                  <a:schemeClr val="tx1">
                    <a:tint val="75000"/>
                  </a:schemeClr>
                </a:solidFill>
              </a:defRPr>
            </a:lvl5pPr>
            <a:lvl6pPr marL="7380797" indent="0">
              <a:buNone/>
              <a:defRPr sz="4500">
                <a:solidFill>
                  <a:schemeClr val="tx1">
                    <a:tint val="75000"/>
                  </a:schemeClr>
                </a:solidFill>
              </a:defRPr>
            </a:lvl6pPr>
            <a:lvl7pPr marL="8856957" indent="0">
              <a:buNone/>
              <a:defRPr sz="4500">
                <a:solidFill>
                  <a:schemeClr val="tx1">
                    <a:tint val="75000"/>
                  </a:schemeClr>
                </a:solidFill>
              </a:defRPr>
            </a:lvl7pPr>
            <a:lvl8pPr marL="10333116" indent="0">
              <a:buNone/>
              <a:defRPr sz="4500">
                <a:solidFill>
                  <a:schemeClr val="tx1">
                    <a:tint val="75000"/>
                  </a:schemeClr>
                </a:solidFill>
              </a:defRPr>
            </a:lvl8pPr>
            <a:lvl9pPr marL="11809275" indent="0">
              <a:buNone/>
              <a:defRPr sz="45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541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542191" y="44102223"/>
            <a:ext cx="31690337"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35588973" y="44102223"/>
            <a:ext cx="31690335" cy="124736674"/>
          </a:xfrm>
        </p:spPr>
        <p:txBody>
          <a:bodyPr/>
          <a:lstStyle>
            <a:lvl1pPr>
              <a:defRPr sz="9000"/>
            </a:lvl1pPr>
            <a:lvl2pPr>
              <a:defRPr sz="7800"/>
            </a:lvl2pPr>
            <a:lvl3pPr>
              <a:defRPr sz="6400"/>
            </a:lvl3pPr>
            <a:lvl4pPr>
              <a:defRPr sz="5800"/>
            </a:lvl4pPr>
            <a:lvl5pPr>
              <a:defRPr sz="5800"/>
            </a:lvl5pPr>
            <a:lvl6pPr>
              <a:defRPr sz="5800"/>
            </a:lvl6pPr>
            <a:lvl7pPr>
              <a:defRPr sz="5800"/>
            </a:lvl7pPr>
            <a:lvl8pPr>
              <a:defRPr sz="5800"/>
            </a:lvl8pPr>
            <a:lvl9pPr>
              <a:defRPr sz="5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88083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069340" y="1212603"/>
            <a:ext cx="19248120" cy="5046662"/>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069340" y="6777951"/>
            <a:ext cx="9449551"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zh-TW" altLang="en-US"/>
              <a:t>按一下以編輯母片文字樣式</a:t>
            </a:r>
          </a:p>
        </p:txBody>
      </p:sp>
      <p:sp>
        <p:nvSpPr>
          <p:cNvPr id="4" name="內容版面配置區 3"/>
          <p:cNvSpPr>
            <a:spLocks noGrp="1"/>
          </p:cNvSpPr>
          <p:nvPr>
            <p:ph sz="half" idx="2"/>
          </p:nvPr>
        </p:nvSpPr>
        <p:spPr>
          <a:xfrm>
            <a:off x="1069340" y="9602678"/>
            <a:ext cx="9449551"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0864198" y="6777951"/>
            <a:ext cx="9453263" cy="2824727"/>
          </a:xfrm>
        </p:spPr>
        <p:txBody>
          <a:bodyPr anchor="b"/>
          <a:lstStyle>
            <a:lvl1pPr marL="0" indent="0">
              <a:buNone/>
              <a:defRPr sz="7800" b="1"/>
            </a:lvl1pPr>
            <a:lvl2pPr marL="1476159" indent="0">
              <a:buNone/>
              <a:defRPr sz="6400" b="1"/>
            </a:lvl2pPr>
            <a:lvl3pPr marL="2952319" indent="0">
              <a:buNone/>
              <a:defRPr sz="5800" b="1"/>
            </a:lvl3pPr>
            <a:lvl4pPr marL="4428478" indent="0">
              <a:buNone/>
              <a:defRPr sz="5200" b="1"/>
            </a:lvl4pPr>
            <a:lvl5pPr marL="5904637" indent="0">
              <a:buNone/>
              <a:defRPr sz="5200" b="1"/>
            </a:lvl5pPr>
            <a:lvl6pPr marL="7380797" indent="0">
              <a:buNone/>
              <a:defRPr sz="5200" b="1"/>
            </a:lvl6pPr>
            <a:lvl7pPr marL="8856957" indent="0">
              <a:buNone/>
              <a:defRPr sz="5200" b="1"/>
            </a:lvl7pPr>
            <a:lvl8pPr marL="10333116" indent="0">
              <a:buNone/>
              <a:defRPr sz="5200" b="1"/>
            </a:lvl8pPr>
            <a:lvl9pPr marL="11809275" indent="0">
              <a:buNone/>
              <a:defRPr sz="5200" b="1"/>
            </a:lvl9pPr>
          </a:lstStyle>
          <a:p>
            <a:pPr lvl="0"/>
            <a:r>
              <a:rPr lang="zh-TW" altLang="en-US"/>
              <a:t>按一下以編輯母片文字樣式</a:t>
            </a:r>
          </a:p>
        </p:txBody>
      </p:sp>
      <p:sp>
        <p:nvSpPr>
          <p:cNvPr id="6" name="內容版面配置區 5"/>
          <p:cNvSpPr>
            <a:spLocks noGrp="1"/>
          </p:cNvSpPr>
          <p:nvPr>
            <p:ph sz="quarter" idx="4"/>
          </p:nvPr>
        </p:nvSpPr>
        <p:spPr>
          <a:xfrm>
            <a:off x="10864198" y="9602678"/>
            <a:ext cx="9453263" cy="17446034"/>
          </a:xfrm>
        </p:spPr>
        <p:txBody>
          <a:bodyPr/>
          <a:lstStyle>
            <a:lvl1pPr>
              <a:defRPr sz="78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4495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18501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70914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069341" y="1205591"/>
            <a:ext cx="7036110" cy="5130774"/>
          </a:xfrm>
        </p:spPr>
        <p:txBody>
          <a:bodyPr anchor="b"/>
          <a:lstStyle>
            <a:lvl1pPr algn="l">
              <a:defRPr sz="6400" b="1"/>
            </a:lvl1pPr>
          </a:lstStyle>
          <a:p>
            <a:r>
              <a:rPr lang="zh-TW" altLang="en-US"/>
              <a:t>按一下以編輯母片標題樣式</a:t>
            </a:r>
          </a:p>
        </p:txBody>
      </p:sp>
      <p:sp>
        <p:nvSpPr>
          <p:cNvPr id="3" name="內容版面配置區 2"/>
          <p:cNvSpPr>
            <a:spLocks noGrp="1"/>
          </p:cNvSpPr>
          <p:nvPr>
            <p:ph idx="1"/>
          </p:nvPr>
        </p:nvSpPr>
        <p:spPr>
          <a:xfrm>
            <a:off x="8361645" y="1205594"/>
            <a:ext cx="11955815" cy="25843120"/>
          </a:xfrm>
        </p:spPr>
        <p:txBody>
          <a:bodyPr/>
          <a:lstStyle>
            <a:lvl1pPr>
              <a:defRPr sz="10300"/>
            </a:lvl1pPr>
            <a:lvl2pPr>
              <a:defRPr sz="9000"/>
            </a:lvl2pPr>
            <a:lvl3pPr>
              <a:defRPr sz="7800"/>
            </a:lvl3pPr>
            <a:lvl4pPr>
              <a:defRPr sz="6400"/>
            </a:lvl4pPr>
            <a:lvl5pPr>
              <a:defRPr sz="6400"/>
            </a:lvl5pPr>
            <a:lvl6pPr>
              <a:defRPr sz="6400"/>
            </a:lvl6pPr>
            <a:lvl7pPr>
              <a:defRPr sz="6400"/>
            </a:lvl7pPr>
            <a:lvl8pPr>
              <a:defRPr sz="6400"/>
            </a:lvl8pPr>
            <a:lvl9pPr>
              <a:defRPr sz="6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069341" y="6336368"/>
            <a:ext cx="7036110" cy="20712346"/>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150500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191963" y="21195983"/>
            <a:ext cx="12832080" cy="2502306"/>
          </a:xfrm>
        </p:spPr>
        <p:txBody>
          <a:bodyPr anchor="b"/>
          <a:lstStyle>
            <a:lvl1pPr algn="l">
              <a:defRPr sz="6400" b="1"/>
            </a:lvl1pPr>
          </a:lstStyle>
          <a:p>
            <a:r>
              <a:rPr lang="zh-TW" altLang="en-US"/>
              <a:t>按一下以編輯母片標題樣式</a:t>
            </a:r>
          </a:p>
        </p:txBody>
      </p:sp>
      <p:sp>
        <p:nvSpPr>
          <p:cNvPr id="3" name="圖片版面配置區 2"/>
          <p:cNvSpPr>
            <a:spLocks noGrp="1"/>
          </p:cNvSpPr>
          <p:nvPr>
            <p:ph type="pic" idx="1"/>
          </p:nvPr>
        </p:nvSpPr>
        <p:spPr>
          <a:xfrm>
            <a:off x="4191963" y="2705572"/>
            <a:ext cx="12832080" cy="18167985"/>
          </a:xfrm>
        </p:spPr>
        <p:txBody>
          <a:bodyPr/>
          <a:lstStyle>
            <a:lvl1pPr marL="0" indent="0">
              <a:buNone/>
              <a:defRPr sz="10300"/>
            </a:lvl1pPr>
            <a:lvl2pPr marL="1476159" indent="0">
              <a:buNone/>
              <a:defRPr sz="9000"/>
            </a:lvl2pPr>
            <a:lvl3pPr marL="2952319" indent="0">
              <a:buNone/>
              <a:defRPr sz="7800"/>
            </a:lvl3pPr>
            <a:lvl4pPr marL="4428478" indent="0">
              <a:buNone/>
              <a:defRPr sz="6400"/>
            </a:lvl4pPr>
            <a:lvl5pPr marL="5904637" indent="0">
              <a:buNone/>
              <a:defRPr sz="6400"/>
            </a:lvl5pPr>
            <a:lvl6pPr marL="7380797" indent="0">
              <a:buNone/>
              <a:defRPr sz="6400"/>
            </a:lvl6pPr>
            <a:lvl7pPr marL="8856957" indent="0">
              <a:buNone/>
              <a:defRPr sz="6400"/>
            </a:lvl7pPr>
            <a:lvl8pPr marL="10333116" indent="0">
              <a:buNone/>
              <a:defRPr sz="6400"/>
            </a:lvl8pPr>
            <a:lvl9pPr marL="11809275" indent="0">
              <a:buNone/>
              <a:defRPr sz="6400"/>
            </a:lvl9pPr>
          </a:lstStyle>
          <a:p>
            <a:endParaRPr lang="zh-TW" altLang="en-US"/>
          </a:p>
        </p:txBody>
      </p:sp>
      <p:sp>
        <p:nvSpPr>
          <p:cNvPr id="4" name="文字版面配置區 3"/>
          <p:cNvSpPr>
            <a:spLocks noGrp="1"/>
          </p:cNvSpPr>
          <p:nvPr>
            <p:ph type="body" sz="half" idx="2"/>
          </p:nvPr>
        </p:nvSpPr>
        <p:spPr>
          <a:xfrm>
            <a:off x="4191963" y="23698289"/>
            <a:ext cx="12832080" cy="3553689"/>
          </a:xfrm>
        </p:spPr>
        <p:txBody>
          <a:bodyPr/>
          <a:lstStyle>
            <a:lvl1pPr marL="0" indent="0">
              <a:buNone/>
              <a:defRPr sz="4500"/>
            </a:lvl1pPr>
            <a:lvl2pPr marL="1476159" indent="0">
              <a:buNone/>
              <a:defRPr sz="3900"/>
            </a:lvl2pPr>
            <a:lvl3pPr marL="2952319" indent="0">
              <a:buNone/>
              <a:defRPr sz="3300"/>
            </a:lvl3pPr>
            <a:lvl4pPr marL="4428478" indent="0">
              <a:buNone/>
              <a:defRPr sz="2900"/>
            </a:lvl4pPr>
            <a:lvl5pPr marL="5904637" indent="0">
              <a:buNone/>
              <a:defRPr sz="2900"/>
            </a:lvl5pPr>
            <a:lvl6pPr marL="7380797" indent="0">
              <a:buNone/>
              <a:defRPr sz="2900"/>
            </a:lvl6pPr>
            <a:lvl7pPr marL="8856957" indent="0">
              <a:buNone/>
              <a:defRPr sz="2900"/>
            </a:lvl7pPr>
            <a:lvl8pPr marL="10333116" indent="0">
              <a:buNone/>
              <a:defRPr sz="2900"/>
            </a:lvl8pPr>
            <a:lvl9pPr marL="11809275" indent="0">
              <a:buNone/>
              <a:defRPr sz="2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0B1A94F-55E4-4C4A-9DA5-1C5E8BD94901}" type="datetimeFigureOut">
              <a:rPr lang="zh-TW" altLang="en-US" smtClean="0"/>
              <a:t>2023/12/12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7285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69340" y="1212603"/>
            <a:ext cx="19248120" cy="5046662"/>
          </a:xfrm>
          <a:prstGeom prst="rect">
            <a:avLst/>
          </a:prstGeom>
        </p:spPr>
        <p:txBody>
          <a:bodyPr vert="horz" lIns="295232" tIns="147616" rIns="295232" bIns="147616"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1069340" y="28065053"/>
            <a:ext cx="4990254" cy="161212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D0B1A94F-55E4-4C4A-9DA5-1C5E8BD94901}" type="datetimeFigureOut">
              <a:rPr lang="zh-TW" altLang="en-US" smtClean="0"/>
              <a:t>2023/12/12</a:t>
            </a:fld>
            <a:endParaRPr lang="zh-TW" altLang="en-US"/>
          </a:p>
        </p:txBody>
      </p:sp>
      <p:sp>
        <p:nvSpPr>
          <p:cNvPr id="5" name="頁尾版面配置區 4"/>
          <p:cNvSpPr>
            <a:spLocks noGrp="1"/>
          </p:cNvSpPr>
          <p:nvPr>
            <p:ph type="ftr" sz="quarter" idx="3"/>
          </p:nvPr>
        </p:nvSpPr>
        <p:spPr>
          <a:xfrm>
            <a:off x="7307157" y="28065053"/>
            <a:ext cx="6772487" cy="161212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5327207" y="28065053"/>
            <a:ext cx="4990254" cy="161212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C7124611-A64C-4844-AFF1-BC1F8162E4A9}" type="slidenum">
              <a:rPr lang="zh-TW" altLang="en-US" smtClean="0"/>
              <a:t>‹#›</a:t>
            </a:fld>
            <a:endParaRPr lang="zh-TW" altLang="en-US"/>
          </a:p>
        </p:txBody>
      </p:sp>
    </p:spTree>
    <p:extLst>
      <p:ext uri="{BB962C8B-B14F-4D97-AF65-F5344CB8AC3E}">
        <p14:creationId xmlns:p14="http://schemas.microsoft.com/office/powerpoint/2010/main" val="246160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19" rtl="0" eaLnBrk="1" latinLnBrk="0" hangingPunct="1">
        <a:spcBef>
          <a:spcPct val="0"/>
        </a:spcBef>
        <a:buNone/>
        <a:defRPr sz="14200" kern="1200">
          <a:solidFill>
            <a:schemeClr val="tx1"/>
          </a:solidFill>
          <a:latin typeface="+mj-lt"/>
          <a:ea typeface="+mj-ea"/>
          <a:cs typeface="+mj-cs"/>
        </a:defRPr>
      </a:lvl1pPr>
    </p:titleStyle>
    <p:bodyStyle>
      <a:lvl1pPr marL="1107119" indent="-1107119" algn="l" defTabSz="2952319"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59" indent="-922600" algn="l" defTabSz="2952319"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398" indent="-738080" algn="l" defTabSz="2952319"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655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4pPr>
      <a:lvl5pPr marL="664271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5pPr>
      <a:lvl6pPr marL="8118877"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9pPr>
    </p:bodyStyle>
    <p:otherStyle>
      <a:defPPr>
        <a:defRPr lang="zh-TW"/>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02" y="-19050"/>
            <a:ext cx="21385598" cy="375145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p:cNvSpPr txBox="1"/>
          <p:nvPr/>
        </p:nvSpPr>
        <p:spPr>
          <a:xfrm>
            <a:off x="2336959" y="531584"/>
            <a:ext cx="18882133" cy="988599"/>
          </a:xfrm>
          <a:prstGeom prst="rect">
            <a:avLst/>
          </a:prstGeom>
          <a:noFill/>
        </p:spPr>
        <p:txBody>
          <a:bodyPr wrap="square" lIns="64639" tIns="32319" rIns="64639" bIns="32319" rtlCol="0">
            <a:spAutoFit/>
          </a:bodyPr>
          <a:lstStyle/>
          <a:p>
            <a:pPr algn="ctr"/>
            <a:r>
              <a:rPr lang="en-US" altLang="zh-TW" sz="6000" dirty="0">
                <a:latin typeface="Times New Roman" panose="02020603050405020304" pitchFamily="18" charset="0"/>
                <a:ea typeface="標楷體" panose="03000509000000000000" pitchFamily="65" charset="-120"/>
                <a:cs typeface="Times New Roman" panose="02020603050405020304" pitchFamily="18" charset="0"/>
              </a:rPr>
              <a:t>Convolution Neural Network</a:t>
            </a:r>
            <a:r>
              <a:rPr lang="zh-TW" altLang="en-US" sz="6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0" dirty="0">
                <a:latin typeface="Times New Roman" panose="02020603050405020304" pitchFamily="18" charset="0"/>
                <a:ea typeface="標楷體" panose="03000509000000000000" pitchFamily="65" charset="-120"/>
                <a:cs typeface="Times New Roman" panose="02020603050405020304" pitchFamily="18" charset="0"/>
              </a:rPr>
              <a:t>Hardware Design</a:t>
            </a:r>
            <a:endParaRPr lang="zh-TW" altLang="zh-TW" sz="6000" b="1" dirty="0">
              <a:cs typeface="Times New Roman" pitchFamily="18" charset="0"/>
            </a:endParaRPr>
          </a:p>
        </p:txBody>
      </p:sp>
      <p:sp>
        <p:nvSpPr>
          <p:cNvPr id="2" name="文字方塊 1"/>
          <p:cNvSpPr txBox="1"/>
          <p:nvPr/>
        </p:nvSpPr>
        <p:spPr>
          <a:xfrm>
            <a:off x="5063506" y="1780929"/>
            <a:ext cx="13663092" cy="1542597"/>
          </a:xfrm>
          <a:prstGeom prst="rect">
            <a:avLst/>
          </a:prstGeom>
          <a:noFill/>
        </p:spPr>
        <p:txBody>
          <a:bodyPr wrap="none" lIns="64639" tIns="32319" rIns="64639" bIns="32319" rtlCol="0">
            <a:spAutoFit/>
          </a:bodyPr>
          <a:lstStyle/>
          <a:p>
            <a:pPr algn="ctr"/>
            <a:r>
              <a:rPr lang="en-US" altLang="zh-TW" sz="4800" dirty="0">
                <a:latin typeface="Times New Roman" panose="02020603050405020304" pitchFamily="18" charset="0"/>
                <a:ea typeface="標楷體" panose="03000509000000000000" pitchFamily="65" charset="-120"/>
                <a:cs typeface="Times New Roman" panose="02020603050405020304" pitchFamily="18" charset="0"/>
              </a:rPr>
              <a:t>Embedded Deep Neural Network Processing |</a:t>
            </a:r>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800" dirty="0">
                <a:latin typeface="Times New Roman" panose="02020603050405020304" pitchFamily="18" charset="0"/>
                <a:ea typeface="標楷體" panose="03000509000000000000" pitchFamily="65" charset="-120"/>
                <a:cs typeface="Times New Roman" panose="02020603050405020304" pitchFamily="18" charset="0"/>
              </a:rPr>
              <a:t>Group  </a:t>
            </a:r>
            <a:r>
              <a:rPr lang="en-US" altLang="zh-TW" sz="4800" b="1" dirty="0">
                <a:latin typeface="Times New Roman" panose="02020603050405020304" pitchFamily="18" charset="0"/>
                <a:ea typeface="標楷體" panose="03000509000000000000" pitchFamily="65" charset="-120"/>
                <a:cs typeface="Times New Roman" panose="02020603050405020304" pitchFamily="18" charset="0"/>
              </a:rPr>
              <a:t>5</a:t>
            </a:r>
          </a:p>
          <a:p>
            <a:pPr algn="ctr"/>
            <a:r>
              <a:rPr lang="en-US" altLang="zh-TW" sz="4800" dirty="0">
                <a:latin typeface="Times New Roman" panose="02020603050405020304" pitchFamily="18" charset="0"/>
                <a:ea typeface="標楷體" panose="03000509000000000000" pitchFamily="65" charset="-120"/>
                <a:cs typeface="Times New Roman" panose="02020603050405020304" pitchFamily="18" charset="0"/>
              </a:rPr>
              <a:t>M11202158</a:t>
            </a:r>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 陳昱嘉 </a:t>
            </a:r>
            <a:r>
              <a:rPr lang="en-US" altLang="zh-TW" sz="4800" dirty="0">
                <a:latin typeface="Times New Roman" panose="02020603050405020304" pitchFamily="18" charset="0"/>
                <a:ea typeface="標楷體" panose="03000509000000000000" pitchFamily="65" charset="-120"/>
                <a:cs typeface="Times New Roman" panose="02020603050405020304" pitchFamily="18" charset="0"/>
              </a:rPr>
              <a:t>M11202122</a:t>
            </a:r>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 鄭旭恆</a:t>
            </a:r>
            <a:endParaRPr lang="en-US" altLang="zh-TW" sz="4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文字方塊 15"/>
          <p:cNvSpPr txBox="1"/>
          <p:nvPr/>
        </p:nvSpPr>
        <p:spPr>
          <a:xfrm>
            <a:off x="5868864" y="3545050"/>
            <a:ext cx="184731" cy="984885"/>
          </a:xfrm>
          <a:prstGeom prst="rect">
            <a:avLst/>
          </a:prstGeom>
          <a:noFill/>
        </p:spPr>
        <p:txBody>
          <a:bodyPr wrap="none" rtlCol="0">
            <a:spAutoFit/>
          </a:bodyPr>
          <a:lstStyle/>
          <a:p>
            <a:endParaRPr lang="zh-TW" altLang="en-US" dirty="0"/>
          </a:p>
        </p:txBody>
      </p:sp>
      <p:pic>
        <p:nvPicPr>
          <p:cNvPr id="1030" name="Picture 6" descr="「taiwan tech」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31" y="646960"/>
            <a:ext cx="2220891" cy="2278636"/>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1D9E4DB4-C699-46D3-99D3-2CFA49602ABB}"/>
              </a:ext>
            </a:extLst>
          </p:cNvPr>
          <p:cNvPicPr>
            <a:picLocks noChangeAspect="1"/>
          </p:cNvPicPr>
          <p:nvPr/>
        </p:nvPicPr>
        <p:blipFill rotWithShape="1">
          <a:blip r:embed="rId4">
            <a:extLst>
              <a:ext uri="{28A0092B-C50C-407E-A947-70E740481C1C}">
                <a14:useLocalDpi xmlns:a14="http://schemas.microsoft.com/office/drawing/2010/main" val="0"/>
              </a:ext>
            </a:extLst>
          </a:blip>
          <a:srcRect r="26557"/>
          <a:stretch/>
        </p:blipFill>
        <p:spPr>
          <a:xfrm>
            <a:off x="10792036" y="11477465"/>
            <a:ext cx="10382860" cy="2578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圖片 9">
            <a:extLst>
              <a:ext uri="{FF2B5EF4-FFF2-40B4-BE49-F238E27FC236}">
                <a16:creationId xmlns:a16="http://schemas.microsoft.com/office/drawing/2014/main" id="{0E7378DC-0CD5-4A7D-817E-1F0E5AE60124}"/>
              </a:ext>
            </a:extLst>
          </p:cNvPr>
          <p:cNvPicPr>
            <a:picLocks noChangeAspect="1"/>
          </p:cNvPicPr>
          <p:nvPr/>
        </p:nvPicPr>
        <p:blipFill rotWithShape="1">
          <a:blip r:embed="rId5">
            <a:extLst>
              <a:ext uri="{28A0092B-C50C-407E-A947-70E740481C1C}">
                <a14:useLocalDpi xmlns:a14="http://schemas.microsoft.com/office/drawing/2010/main" val="0"/>
              </a:ext>
            </a:extLst>
          </a:blip>
          <a:srcRect l="1966" r="1085"/>
          <a:stretch/>
        </p:blipFill>
        <p:spPr>
          <a:xfrm>
            <a:off x="10645616" y="15784764"/>
            <a:ext cx="10528250" cy="3028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圖片 17">
            <a:extLst>
              <a:ext uri="{FF2B5EF4-FFF2-40B4-BE49-F238E27FC236}">
                <a16:creationId xmlns:a16="http://schemas.microsoft.com/office/drawing/2014/main" id="{586D1E6F-8015-4045-AC07-9F9BEA1D6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5224" y="10834368"/>
            <a:ext cx="10504761" cy="427620"/>
          </a:xfrm>
          <a:prstGeom prst="rect">
            <a:avLst/>
          </a:prstGeom>
          <a:ln>
            <a:noFill/>
          </a:ln>
          <a:effectLst>
            <a:outerShdw blurRad="190500" algn="tl" rotWithShape="0">
              <a:srgbClr val="000000">
                <a:alpha val="70000"/>
              </a:srgbClr>
            </a:outerShdw>
          </a:effectLst>
        </p:spPr>
      </p:pic>
      <p:pic>
        <p:nvPicPr>
          <p:cNvPr id="20" name="圖片 19">
            <a:extLst>
              <a:ext uri="{FF2B5EF4-FFF2-40B4-BE49-F238E27FC236}">
                <a16:creationId xmlns:a16="http://schemas.microsoft.com/office/drawing/2014/main" id="{527BC784-8BF5-49D0-83CA-C89F2492ABC3}"/>
              </a:ext>
            </a:extLst>
          </p:cNvPr>
          <p:cNvPicPr>
            <a:picLocks noChangeAspect="1"/>
          </p:cNvPicPr>
          <p:nvPr/>
        </p:nvPicPr>
        <p:blipFill rotWithShape="1">
          <a:blip r:embed="rId7">
            <a:extLst>
              <a:ext uri="{28A0092B-C50C-407E-A947-70E740481C1C}">
                <a14:useLocalDpi xmlns:a14="http://schemas.microsoft.com/office/drawing/2010/main" val="0"/>
              </a:ext>
            </a:extLst>
          </a:blip>
          <a:srcRect r="2137"/>
          <a:stretch/>
        </p:blipFill>
        <p:spPr>
          <a:xfrm>
            <a:off x="10836232" y="19157898"/>
            <a:ext cx="10292245" cy="51174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矩形 20">
            <a:extLst>
              <a:ext uri="{FF2B5EF4-FFF2-40B4-BE49-F238E27FC236}">
                <a16:creationId xmlns:a16="http://schemas.microsoft.com/office/drawing/2014/main" id="{43A6B87B-3CDF-4D4C-946D-BAC91C1B3938}"/>
              </a:ext>
            </a:extLst>
          </p:cNvPr>
          <p:cNvSpPr/>
          <p:nvPr/>
        </p:nvSpPr>
        <p:spPr>
          <a:xfrm>
            <a:off x="11354837" y="8648915"/>
            <a:ext cx="9471600" cy="769441"/>
          </a:xfrm>
          <a:prstGeom prst="rect">
            <a:avLst/>
          </a:prstGeom>
          <a:solidFill>
            <a:schemeClr val="accent1">
              <a:lumMod val="40000"/>
              <a:lumOff val="60000"/>
            </a:schemeClr>
          </a:solidFill>
        </p:spPr>
        <p:txBody>
          <a:bodyPr wrap="square">
            <a:spAutoFit/>
          </a:bodyPr>
          <a:lstStyle/>
          <a:p>
            <a:pPr algn="ct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Static Timing Analysis </a:t>
            </a:r>
          </a:p>
        </p:txBody>
      </p:sp>
      <p:sp>
        <p:nvSpPr>
          <p:cNvPr id="22" name="矩形 21">
            <a:extLst>
              <a:ext uri="{FF2B5EF4-FFF2-40B4-BE49-F238E27FC236}">
                <a16:creationId xmlns:a16="http://schemas.microsoft.com/office/drawing/2014/main" id="{E95914D4-4E04-4D37-8ECD-43E93F004312}"/>
              </a:ext>
            </a:extLst>
          </p:cNvPr>
          <p:cNvSpPr/>
          <p:nvPr/>
        </p:nvSpPr>
        <p:spPr>
          <a:xfrm>
            <a:off x="560363" y="3880614"/>
            <a:ext cx="9501708" cy="769441"/>
          </a:xfrm>
          <a:prstGeom prst="rect">
            <a:avLst/>
          </a:prstGeom>
          <a:solidFill>
            <a:schemeClr val="accent1">
              <a:lumMod val="40000"/>
              <a:lumOff val="60000"/>
            </a:schemeClr>
          </a:solidFill>
        </p:spPr>
        <p:txBody>
          <a:bodyPr wrap="square">
            <a:spAutoFit/>
          </a:bodyPr>
          <a:lstStyle/>
          <a:p>
            <a:pPr algn="ct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Design concept and architecture</a:t>
            </a:r>
          </a:p>
        </p:txBody>
      </p:sp>
      <p:sp>
        <p:nvSpPr>
          <p:cNvPr id="24" name="矩形 23">
            <a:extLst>
              <a:ext uri="{FF2B5EF4-FFF2-40B4-BE49-F238E27FC236}">
                <a16:creationId xmlns:a16="http://schemas.microsoft.com/office/drawing/2014/main" id="{B2B1EECD-1487-4993-8619-5920B821856D}"/>
              </a:ext>
            </a:extLst>
          </p:cNvPr>
          <p:cNvSpPr/>
          <p:nvPr/>
        </p:nvSpPr>
        <p:spPr>
          <a:xfrm>
            <a:off x="10759716" y="9893819"/>
            <a:ext cx="10636438" cy="584775"/>
          </a:xfrm>
          <a:prstGeom prst="rect">
            <a:avLst/>
          </a:prstGeom>
        </p:spPr>
        <p:txBody>
          <a:bodyPr wrap="none">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Total clock cycles =</a:t>
            </a:r>
            <a:r>
              <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214592</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clocks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(max frequency: 41.68MHZ)</a:t>
            </a:r>
            <a:endParaRPr lang="zh-TW" altLang="en-US" sz="3200" dirty="0"/>
          </a:p>
        </p:txBody>
      </p:sp>
      <p:sp>
        <p:nvSpPr>
          <p:cNvPr id="27" name="矩形 26">
            <a:extLst>
              <a:ext uri="{FF2B5EF4-FFF2-40B4-BE49-F238E27FC236}">
                <a16:creationId xmlns:a16="http://schemas.microsoft.com/office/drawing/2014/main" id="{BF2695B9-AF57-4366-B0F7-50336741263C}"/>
              </a:ext>
            </a:extLst>
          </p:cNvPr>
          <p:cNvSpPr/>
          <p:nvPr/>
        </p:nvSpPr>
        <p:spPr>
          <a:xfrm>
            <a:off x="11291862" y="14670245"/>
            <a:ext cx="9471600" cy="769441"/>
          </a:xfrm>
          <a:prstGeom prst="rect">
            <a:avLst/>
          </a:prstGeom>
          <a:solidFill>
            <a:schemeClr val="accent1">
              <a:lumMod val="40000"/>
              <a:lumOff val="60000"/>
            </a:schemeClr>
          </a:solidFill>
        </p:spPr>
        <p:txBody>
          <a:bodyPr wrap="square">
            <a:spAutoFit/>
          </a:bodyPr>
          <a:lstStyle/>
          <a:p>
            <a:pPr algn="ct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Hardware Utilization Rate</a:t>
            </a:r>
          </a:p>
        </p:txBody>
      </p:sp>
      <p:sp>
        <p:nvSpPr>
          <p:cNvPr id="28" name="矩形 27">
            <a:extLst>
              <a:ext uri="{FF2B5EF4-FFF2-40B4-BE49-F238E27FC236}">
                <a16:creationId xmlns:a16="http://schemas.microsoft.com/office/drawing/2014/main" id="{B7AB155B-CD38-456A-9F02-BD98BB2B6FEB}"/>
              </a:ext>
            </a:extLst>
          </p:cNvPr>
          <p:cNvSpPr/>
          <p:nvPr/>
        </p:nvSpPr>
        <p:spPr>
          <a:xfrm>
            <a:off x="11354837" y="25258348"/>
            <a:ext cx="9471600" cy="769441"/>
          </a:xfrm>
          <a:prstGeom prst="rect">
            <a:avLst/>
          </a:prstGeom>
          <a:solidFill>
            <a:schemeClr val="accent1">
              <a:lumMod val="40000"/>
              <a:lumOff val="60000"/>
            </a:schemeClr>
          </a:solidFill>
        </p:spPr>
        <p:txBody>
          <a:bodyPr wrap="square">
            <a:spAutoFit/>
          </a:bodyPr>
          <a:lstStyle/>
          <a:p>
            <a:pPr algn="ctr"/>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Conclusion</a:t>
            </a:r>
          </a:p>
        </p:txBody>
      </p:sp>
      <p:pic>
        <p:nvPicPr>
          <p:cNvPr id="29" name="圖片 28">
            <a:extLst>
              <a:ext uri="{FF2B5EF4-FFF2-40B4-BE49-F238E27FC236}">
                <a16:creationId xmlns:a16="http://schemas.microsoft.com/office/drawing/2014/main" id="{3276308D-1D32-4BBB-9756-7F89CEEA4363}"/>
              </a:ext>
            </a:extLst>
          </p:cNvPr>
          <p:cNvPicPr>
            <a:picLocks noChangeAspect="1"/>
          </p:cNvPicPr>
          <p:nvPr/>
        </p:nvPicPr>
        <p:blipFill rotWithShape="1">
          <a:blip r:embed="rId8">
            <a:extLst>
              <a:ext uri="{28A0092B-C50C-407E-A947-70E740481C1C}">
                <a14:useLocalDpi xmlns:a14="http://schemas.microsoft.com/office/drawing/2010/main" val="0"/>
              </a:ext>
            </a:extLst>
          </a:blip>
          <a:srcRect l="1477" t="3223" r="3276" b="7794"/>
          <a:stretch/>
        </p:blipFill>
        <p:spPr>
          <a:xfrm>
            <a:off x="837537" y="20150898"/>
            <a:ext cx="8622045" cy="3583640"/>
          </a:xfrm>
          <a:prstGeom prst="rect">
            <a:avLst/>
          </a:prstGeom>
        </p:spPr>
      </p:pic>
      <p:sp>
        <p:nvSpPr>
          <p:cNvPr id="30" name="矩形 29">
            <a:extLst>
              <a:ext uri="{FF2B5EF4-FFF2-40B4-BE49-F238E27FC236}">
                <a16:creationId xmlns:a16="http://schemas.microsoft.com/office/drawing/2014/main" id="{BCA15CC8-7497-47EF-A664-223B5B40022F}"/>
              </a:ext>
            </a:extLst>
          </p:cNvPr>
          <p:cNvSpPr/>
          <p:nvPr/>
        </p:nvSpPr>
        <p:spPr>
          <a:xfrm>
            <a:off x="540272" y="4736415"/>
            <a:ext cx="3164649" cy="769441"/>
          </a:xfrm>
          <a:prstGeom prst="rect">
            <a:avLst/>
          </a:prstGeom>
        </p:spPr>
        <p:txBody>
          <a:bodyPr wrap="none">
            <a:spAutoFit/>
          </a:bodyPr>
          <a:lstStyle/>
          <a:p>
            <a:r>
              <a:rPr lang="en-US" altLang="zh-TW" sz="4400" b="1" u="sng" dirty="0">
                <a:latin typeface="Times New Roman" panose="02020603050405020304" pitchFamily="18" charset="0"/>
                <a:ea typeface="標楷體" panose="03000509000000000000" pitchFamily="65" charset="-120"/>
                <a:cs typeface="Times New Roman" panose="02020603050405020304" pitchFamily="18" charset="0"/>
              </a:rPr>
              <a:t>Convolution</a:t>
            </a:r>
            <a:endParaRPr lang="zh-TW" altLang="en-US" sz="4400" b="1" u="sng" dirty="0"/>
          </a:p>
        </p:txBody>
      </p:sp>
      <p:sp>
        <p:nvSpPr>
          <p:cNvPr id="32" name="矩形 31">
            <a:extLst>
              <a:ext uri="{FF2B5EF4-FFF2-40B4-BE49-F238E27FC236}">
                <a16:creationId xmlns:a16="http://schemas.microsoft.com/office/drawing/2014/main" id="{A7B5E49D-B5E2-49E5-B68E-94C371172CD4}"/>
              </a:ext>
            </a:extLst>
          </p:cNvPr>
          <p:cNvSpPr/>
          <p:nvPr/>
        </p:nvSpPr>
        <p:spPr>
          <a:xfrm>
            <a:off x="510562" y="16473391"/>
            <a:ext cx="5529078" cy="769441"/>
          </a:xfrm>
          <a:prstGeom prst="rect">
            <a:avLst/>
          </a:prstGeom>
        </p:spPr>
        <p:txBody>
          <a:bodyPr wrap="none">
            <a:spAutoFit/>
          </a:bodyPr>
          <a:lstStyle/>
          <a:p>
            <a:r>
              <a:rPr lang="en-US" altLang="zh-TW" sz="4400" b="1" u="sng" dirty="0">
                <a:latin typeface="Times New Roman" panose="02020603050405020304" pitchFamily="18" charset="0"/>
                <a:ea typeface="標楷體" panose="03000509000000000000" pitchFamily="65" charset="-120"/>
                <a:cs typeface="Times New Roman" panose="02020603050405020304" pitchFamily="18" charset="0"/>
              </a:rPr>
              <a:t>Max pooling &amp; flatten</a:t>
            </a:r>
            <a:endParaRPr lang="zh-TW" altLang="en-US" sz="4400" b="1" u="sng" dirty="0"/>
          </a:p>
        </p:txBody>
      </p:sp>
      <p:sp>
        <p:nvSpPr>
          <p:cNvPr id="33" name="矩形 32">
            <a:extLst>
              <a:ext uri="{FF2B5EF4-FFF2-40B4-BE49-F238E27FC236}">
                <a16:creationId xmlns:a16="http://schemas.microsoft.com/office/drawing/2014/main" id="{45D01B5D-9C40-42D5-8082-EE0C615406FA}"/>
              </a:ext>
            </a:extLst>
          </p:cNvPr>
          <p:cNvSpPr/>
          <p:nvPr/>
        </p:nvSpPr>
        <p:spPr>
          <a:xfrm>
            <a:off x="540271" y="25381635"/>
            <a:ext cx="4150495" cy="769441"/>
          </a:xfrm>
          <a:prstGeom prst="rect">
            <a:avLst/>
          </a:prstGeom>
        </p:spPr>
        <p:txBody>
          <a:bodyPr wrap="none">
            <a:spAutoFit/>
          </a:bodyPr>
          <a:lstStyle/>
          <a:p>
            <a:r>
              <a:rPr lang="en-US" altLang="zh-TW" sz="4400" b="1" u="sng" dirty="0">
                <a:latin typeface="Times New Roman" panose="02020603050405020304" pitchFamily="18" charset="0"/>
                <a:ea typeface="標楷體" panose="03000509000000000000" pitchFamily="65" charset="-120"/>
                <a:cs typeface="Times New Roman" panose="02020603050405020304" pitchFamily="18" charset="0"/>
              </a:rPr>
              <a:t>Fully Connected</a:t>
            </a:r>
            <a:endParaRPr lang="zh-TW" altLang="en-US" sz="4400" b="1" u="sng" dirty="0"/>
          </a:p>
        </p:txBody>
      </p:sp>
      <p:sp>
        <p:nvSpPr>
          <p:cNvPr id="35" name="矩形 34">
            <a:extLst>
              <a:ext uri="{FF2B5EF4-FFF2-40B4-BE49-F238E27FC236}">
                <a16:creationId xmlns:a16="http://schemas.microsoft.com/office/drawing/2014/main" id="{1BA265FF-FBEE-4948-9DB0-EF56DD4811E5}"/>
              </a:ext>
            </a:extLst>
          </p:cNvPr>
          <p:cNvSpPr/>
          <p:nvPr/>
        </p:nvSpPr>
        <p:spPr>
          <a:xfrm>
            <a:off x="510562" y="17391043"/>
            <a:ext cx="9822798" cy="2554545"/>
          </a:xfrm>
          <a:prstGeom prst="rect">
            <a:avLst/>
          </a:prstGeom>
        </p:spPr>
        <p:txBody>
          <a:bodyPr wrap="square">
            <a:spAutoFit/>
          </a:bodyPr>
          <a:lstStyle/>
          <a:p>
            <a:pPr algn="just"/>
            <a:r>
              <a:rPr lang="en-US" altLang="zh-TW" sz="3200" dirty="0"/>
              <a:t>We used a </a:t>
            </a:r>
            <a:r>
              <a:rPr lang="en-US" altLang="zh-TW" sz="3200" b="1" dirty="0"/>
              <a:t>queue</a:t>
            </a:r>
            <a:r>
              <a:rPr lang="en-US" altLang="zh-TW" sz="3200" dirty="0"/>
              <a:t> to implement max pooling. When the queue reads (w+2) sizes and can start computing the max pooling result from the head and the tail of the queue until the end, this design not only saves register size but also accomplishes the mission as soon as possible.</a:t>
            </a:r>
            <a:endParaRPr lang="zh-TW" altLang="en-US" sz="3200" dirty="0"/>
          </a:p>
        </p:txBody>
      </p:sp>
      <p:sp>
        <p:nvSpPr>
          <p:cNvPr id="37" name="矩形 36">
            <a:extLst>
              <a:ext uri="{FF2B5EF4-FFF2-40B4-BE49-F238E27FC236}">
                <a16:creationId xmlns:a16="http://schemas.microsoft.com/office/drawing/2014/main" id="{E4FC3BD1-DD73-47FA-8258-1242D3E19D76}"/>
              </a:ext>
            </a:extLst>
          </p:cNvPr>
          <p:cNvSpPr/>
          <p:nvPr/>
        </p:nvSpPr>
        <p:spPr>
          <a:xfrm>
            <a:off x="510562" y="26166265"/>
            <a:ext cx="9890024" cy="4031873"/>
          </a:xfrm>
          <a:prstGeom prst="rect">
            <a:avLst/>
          </a:prstGeom>
        </p:spPr>
        <p:txBody>
          <a:bodyPr wrap="square">
            <a:spAutoFit/>
          </a:bodyPr>
          <a:lstStyle/>
          <a:p>
            <a:pPr algn="just"/>
            <a:r>
              <a:rPr lang="en-US" altLang="zh-TW" sz="3200" dirty="0"/>
              <a:t>We implement a fully connected like a convolutional phase, with a key distinction being that the sliding window in the fully connected layer is equivalent to the flattened size. Moreover, in order to  optimize register reuse and minimize the hardware area, we've integrated three layers of fully connected structures into a single unit. This design not only enhances efficiency but also results in a more expedited and efficient performance.</a:t>
            </a:r>
            <a:endParaRPr lang="zh-TW" altLang="en-US" sz="3200" dirty="0"/>
          </a:p>
        </p:txBody>
      </p:sp>
      <p:pic>
        <p:nvPicPr>
          <p:cNvPr id="39" name="圖片 38">
            <a:extLst>
              <a:ext uri="{FF2B5EF4-FFF2-40B4-BE49-F238E27FC236}">
                <a16:creationId xmlns:a16="http://schemas.microsoft.com/office/drawing/2014/main" id="{2795C981-4BB4-4CD3-B3EE-A62D3F416476}"/>
              </a:ext>
            </a:extLst>
          </p:cNvPr>
          <p:cNvPicPr>
            <a:picLocks noChangeAspect="1"/>
          </p:cNvPicPr>
          <p:nvPr/>
        </p:nvPicPr>
        <p:blipFill rotWithShape="1">
          <a:blip r:embed="rId9">
            <a:extLst>
              <a:ext uri="{28A0092B-C50C-407E-A947-70E740481C1C}">
                <a14:useLocalDpi xmlns:a14="http://schemas.microsoft.com/office/drawing/2010/main" val="0"/>
              </a:ext>
            </a:extLst>
          </a:blip>
          <a:srcRect l="-1" t="2293" r="27161" b="28875"/>
          <a:stretch/>
        </p:blipFill>
        <p:spPr>
          <a:xfrm>
            <a:off x="10967749" y="4309766"/>
            <a:ext cx="9801506" cy="3874513"/>
          </a:xfrm>
          <a:prstGeom prst="rect">
            <a:avLst/>
          </a:prstGeom>
        </p:spPr>
      </p:pic>
      <p:grpSp>
        <p:nvGrpSpPr>
          <p:cNvPr id="46" name="群組 45">
            <a:extLst>
              <a:ext uri="{FF2B5EF4-FFF2-40B4-BE49-F238E27FC236}">
                <a16:creationId xmlns:a16="http://schemas.microsoft.com/office/drawing/2014/main" id="{533C4B2C-B4B9-4556-824A-C551CD9FCD49}"/>
              </a:ext>
            </a:extLst>
          </p:cNvPr>
          <p:cNvGrpSpPr/>
          <p:nvPr/>
        </p:nvGrpSpPr>
        <p:grpSpPr>
          <a:xfrm>
            <a:off x="645578" y="12339252"/>
            <a:ext cx="9624064" cy="3691091"/>
            <a:chOff x="258158" y="8823448"/>
            <a:chExt cx="10003194" cy="3836497"/>
          </a:xfrm>
        </p:grpSpPr>
        <p:pic>
          <p:nvPicPr>
            <p:cNvPr id="40" name="圖片 39">
              <a:extLst>
                <a:ext uri="{FF2B5EF4-FFF2-40B4-BE49-F238E27FC236}">
                  <a16:creationId xmlns:a16="http://schemas.microsoft.com/office/drawing/2014/main" id="{FB767189-5BD6-45AC-82EC-7D038EE6C70C}"/>
                </a:ext>
              </a:extLst>
            </p:cNvPr>
            <p:cNvPicPr>
              <a:picLocks noChangeAspect="1"/>
            </p:cNvPicPr>
            <p:nvPr/>
          </p:nvPicPr>
          <p:blipFill rotWithShape="1">
            <a:blip r:embed="rId10"/>
            <a:srcRect l="1390" t="1092" r="705" b="3563"/>
            <a:stretch/>
          </p:blipFill>
          <p:spPr>
            <a:xfrm>
              <a:off x="258158" y="8823448"/>
              <a:ext cx="10003194" cy="3836497"/>
            </a:xfrm>
            <a:prstGeom prst="rect">
              <a:avLst/>
            </a:prstGeom>
          </p:spPr>
        </p:pic>
        <p:sp>
          <p:nvSpPr>
            <p:cNvPr id="45" name="矩形 44">
              <a:extLst>
                <a:ext uri="{FF2B5EF4-FFF2-40B4-BE49-F238E27FC236}">
                  <a16:creationId xmlns:a16="http://schemas.microsoft.com/office/drawing/2014/main" id="{8CCA79D1-EB62-46B1-A82C-3CA49FE0E321}"/>
                </a:ext>
              </a:extLst>
            </p:cNvPr>
            <p:cNvSpPr/>
            <p:nvPr/>
          </p:nvSpPr>
          <p:spPr>
            <a:xfrm>
              <a:off x="4847879" y="11971635"/>
              <a:ext cx="144016" cy="265657"/>
            </a:xfrm>
            <a:prstGeom prst="rect">
              <a:avLst/>
            </a:prstGeom>
            <a:solidFill>
              <a:srgbClr val="9ED3D7"/>
            </a:solidFill>
            <a:ln>
              <a:solidFill>
                <a:srgbClr val="9ED3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矩形 47">
            <a:extLst>
              <a:ext uri="{FF2B5EF4-FFF2-40B4-BE49-F238E27FC236}">
                <a16:creationId xmlns:a16="http://schemas.microsoft.com/office/drawing/2014/main" id="{E6846539-354D-4F6C-839D-47CA28F8E383}"/>
              </a:ext>
            </a:extLst>
          </p:cNvPr>
          <p:cNvSpPr/>
          <p:nvPr/>
        </p:nvSpPr>
        <p:spPr>
          <a:xfrm>
            <a:off x="540270" y="23799945"/>
            <a:ext cx="9793089" cy="1569660"/>
          </a:xfrm>
          <a:prstGeom prst="rect">
            <a:avLst/>
          </a:prstGeom>
        </p:spPr>
        <p:txBody>
          <a:bodyPr wrap="square">
            <a:spAutoFit/>
          </a:bodyPr>
          <a:lstStyle/>
          <a:p>
            <a:pPr algn="just"/>
            <a:r>
              <a:rPr lang="en-US" altLang="zh-TW" sz="3200" dirty="0"/>
              <a:t>After max pooling2, we formally write the results into RAM like form of the flatten phase, so we don’t need to do flatten stage individually.</a:t>
            </a:r>
            <a:endParaRPr lang="zh-TW" altLang="en-US" sz="3200" dirty="0"/>
          </a:p>
        </p:txBody>
      </p:sp>
      <p:sp>
        <p:nvSpPr>
          <p:cNvPr id="49" name="矩形 48">
            <a:extLst>
              <a:ext uri="{FF2B5EF4-FFF2-40B4-BE49-F238E27FC236}">
                <a16:creationId xmlns:a16="http://schemas.microsoft.com/office/drawing/2014/main" id="{ACB3D271-4C1D-42C5-AE90-E8CB058C0BD7}"/>
              </a:ext>
            </a:extLst>
          </p:cNvPr>
          <p:cNvSpPr/>
          <p:nvPr/>
        </p:nvSpPr>
        <p:spPr>
          <a:xfrm>
            <a:off x="10993844" y="26209175"/>
            <a:ext cx="9949243" cy="3539430"/>
          </a:xfrm>
          <a:prstGeom prst="rect">
            <a:avLst/>
          </a:prstGeom>
        </p:spPr>
        <p:txBody>
          <a:bodyPr wrap="square">
            <a:spAutoFit/>
          </a:bodyPr>
          <a:lstStyle/>
          <a:p>
            <a:pPr algn="just"/>
            <a:r>
              <a:rPr lang="en-US" altLang="zh-TW" sz="3200" dirty="0"/>
              <a:t>We make effort to combine some hardware architectures in one module and decrease model calculations within the fewest clock cycles possible. Reusing register in one module could reduce power consumption and decrease hardware utilization. However, this design needs more MUX to identify state in one module, so it causes more  critical path delay and  only operating in 41.6MHZ.</a:t>
            </a:r>
            <a:endParaRPr lang="zh-TW" altLang="en-US" sz="3200" dirty="0"/>
          </a:p>
        </p:txBody>
      </p:sp>
      <p:sp>
        <p:nvSpPr>
          <p:cNvPr id="50" name="矩形 49">
            <a:extLst>
              <a:ext uri="{FF2B5EF4-FFF2-40B4-BE49-F238E27FC236}">
                <a16:creationId xmlns:a16="http://schemas.microsoft.com/office/drawing/2014/main" id="{9A9D409C-8056-45F5-BF92-3AC2A861D37E}"/>
              </a:ext>
            </a:extLst>
          </p:cNvPr>
          <p:cNvSpPr/>
          <p:nvPr/>
        </p:nvSpPr>
        <p:spPr>
          <a:xfrm>
            <a:off x="560363" y="5654067"/>
            <a:ext cx="9890024" cy="6494085"/>
          </a:xfrm>
          <a:prstGeom prst="rect">
            <a:avLst/>
          </a:prstGeom>
        </p:spPr>
        <p:txBody>
          <a:bodyPr wrap="square">
            <a:spAutoFit/>
          </a:bodyPr>
          <a:lstStyle/>
          <a:p>
            <a:pPr algn="just"/>
            <a:r>
              <a:rPr lang="en-US" altLang="zh-TW" sz="3200" dirty="0"/>
              <a:t>In the convolutional layer, we fetch values channel by channel. The convolution calculation starts after fetching 2 * row + 2 values for each channel. With this, in subsequent readings, registers for different channels would sequentially fetch the essential data for convolution computation. This approach enables us to utilize only one register for accumulating partial sums, and the total clock cycles required to complete the convolution task will be close to the size of the input feature map. Additionally, after the convolution of a channel, the corresponding register can discard the first element, as it is not needed until a filter changes. This ensures that the register size for each channel remains at 2 * row + 3.</a:t>
            </a:r>
            <a:endParaRPr lang="zh-TW" altLang="en-US" sz="3200" dirty="0"/>
          </a:p>
        </p:txBody>
      </p:sp>
    </p:spTree>
    <p:extLst>
      <p:ext uri="{BB962C8B-B14F-4D97-AF65-F5344CB8AC3E}">
        <p14:creationId xmlns:p14="http://schemas.microsoft.com/office/powerpoint/2010/main" val="36509789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3535</TotalTime>
  <Words>404</Words>
  <Application>Microsoft Office PowerPoint</Application>
  <PresentationFormat>自訂</PresentationFormat>
  <Paragraphs>17</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標楷體</vt:lpstr>
      <vt:lpstr>Arial</vt:lpstr>
      <vt:lpstr>Calibri</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陳昱嘉</cp:lastModifiedBy>
  <cp:revision>103</cp:revision>
  <dcterms:created xsi:type="dcterms:W3CDTF">2016-02-03T09:35:54Z</dcterms:created>
  <dcterms:modified xsi:type="dcterms:W3CDTF">2023-12-12T11:32:52Z</dcterms:modified>
</cp:coreProperties>
</file>