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1831" r:id="rId2"/>
    <p:sldId id="1832" r:id="rId3"/>
    <p:sldId id="1833" r:id="rId4"/>
    <p:sldId id="257" r:id="rId5"/>
    <p:sldId id="452" r:id="rId6"/>
    <p:sldId id="963" r:id="rId7"/>
    <p:sldId id="1716" r:id="rId8"/>
    <p:sldId id="1761" r:id="rId9"/>
    <p:sldId id="1723" r:id="rId10"/>
    <p:sldId id="1763" r:id="rId11"/>
    <p:sldId id="1724" r:id="rId12"/>
    <p:sldId id="1830" r:id="rId13"/>
    <p:sldId id="1764" r:id="rId14"/>
    <p:sldId id="1766" r:id="rId15"/>
    <p:sldId id="1767" r:id="rId16"/>
    <p:sldId id="1768" r:id="rId17"/>
    <p:sldId id="1769" r:id="rId18"/>
    <p:sldId id="1770" r:id="rId19"/>
    <p:sldId id="1771" r:id="rId20"/>
    <p:sldId id="1772" r:id="rId21"/>
    <p:sldId id="1773" r:id="rId22"/>
    <p:sldId id="1774" r:id="rId23"/>
    <p:sldId id="1775" r:id="rId24"/>
    <p:sldId id="1776" r:id="rId25"/>
    <p:sldId id="1777" r:id="rId26"/>
    <p:sldId id="1778" r:id="rId27"/>
    <p:sldId id="1779" r:id="rId28"/>
    <p:sldId id="1780" r:id="rId29"/>
    <p:sldId id="1781" r:id="rId30"/>
    <p:sldId id="1782" r:id="rId31"/>
    <p:sldId id="1784" r:id="rId32"/>
    <p:sldId id="1785" r:id="rId33"/>
    <p:sldId id="1783" r:id="rId34"/>
    <p:sldId id="1786" r:id="rId35"/>
    <p:sldId id="1787" r:id="rId36"/>
    <p:sldId id="1788" r:id="rId37"/>
    <p:sldId id="1790" r:id="rId38"/>
    <p:sldId id="1791" r:id="rId39"/>
    <p:sldId id="1793" r:id="rId40"/>
    <p:sldId id="1792" r:id="rId41"/>
    <p:sldId id="1794" r:id="rId42"/>
    <p:sldId id="1757" r:id="rId43"/>
    <p:sldId id="1311" r:id="rId44"/>
    <p:sldId id="1302" r:id="rId45"/>
    <p:sldId id="1760" r:id="rId46"/>
    <p:sldId id="1796" r:id="rId47"/>
    <p:sldId id="1795" r:id="rId48"/>
    <p:sldId id="1797" r:id="rId49"/>
    <p:sldId id="1029" r:id="rId50"/>
    <p:sldId id="1377" r:id="rId51"/>
    <p:sldId id="1829" r:id="rId52"/>
    <p:sldId id="901" r:id="rId5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76F6CBD-3F27-4A8A-9FB3-188F109B44A5}">
          <p14:sldIdLst>
            <p14:sldId id="1831"/>
            <p14:sldId id="1832"/>
            <p14:sldId id="1833"/>
            <p14:sldId id="257"/>
            <p14:sldId id="452"/>
            <p14:sldId id="963"/>
            <p14:sldId id="1716"/>
            <p14:sldId id="1761"/>
            <p14:sldId id="1723"/>
            <p14:sldId id="1763"/>
            <p14:sldId id="1724"/>
            <p14:sldId id="1830"/>
            <p14:sldId id="1764"/>
            <p14:sldId id="1766"/>
            <p14:sldId id="1767"/>
            <p14:sldId id="1768"/>
            <p14:sldId id="1769"/>
            <p14:sldId id="1770"/>
            <p14:sldId id="1771"/>
            <p14:sldId id="1772"/>
            <p14:sldId id="1773"/>
            <p14:sldId id="1774"/>
            <p14:sldId id="1775"/>
            <p14:sldId id="1776"/>
            <p14:sldId id="1777"/>
            <p14:sldId id="1778"/>
            <p14:sldId id="1779"/>
            <p14:sldId id="1780"/>
            <p14:sldId id="1781"/>
            <p14:sldId id="1782"/>
            <p14:sldId id="1784"/>
            <p14:sldId id="1785"/>
            <p14:sldId id="1783"/>
            <p14:sldId id="1786"/>
            <p14:sldId id="1787"/>
            <p14:sldId id="1788"/>
            <p14:sldId id="1790"/>
            <p14:sldId id="1791"/>
            <p14:sldId id="1793"/>
            <p14:sldId id="1792"/>
            <p14:sldId id="1794"/>
            <p14:sldId id="1757"/>
            <p14:sldId id="1311"/>
            <p14:sldId id="1302"/>
            <p14:sldId id="1760"/>
            <p14:sldId id="1796"/>
            <p14:sldId id="1795"/>
            <p14:sldId id="1797"/>
            <p14:sldId id="1029"/>
            <p14:sldId id="1377"/>
            <p14:sldId id="1829"/>
            <p14:sldId id="9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使用者" initials="W使" lastIdx="1" clrIdx="0"/>
  <p:cmAuthor id="2" name="冠宏 陳" initials="冠宏" lastIdx="1" clrIdx="1">
    <p:extLst>
      <p:ext uri="{19B8F6BF-5375-455C-9EA6-DF929625EA0E}">
        <p15:presenceInfo xmlns:p15="http://schemas.microsoft.com/office/powerpoint/2012/main" userId="7be8f924f9745a0e" providerId="Windows Live"/>
      </p:ext>
    </p:extLst>
  </p:cmAuthor>
  <p:cmAuthor id="3" name="m10902140" initials="m" lastIdx="2" clrIdx="2">
    <p:extLst>
      <p:ext uri="{19B8F6BF-5375-455C-9EA6-DF929625EA0E}">
        <p15:presenceInfo xmlns:p15="http://schemas.microsoft.com/office/powerpoint/2012/main" userId="m10902140" providerId="None"/>
      </p:ext>
    </p:extLst>
  </p:cmAuthor>
  <p:cmAuthor id="4" name="Kai-Lin Huang" initials="KH" lastIdx="1" clrIdx="3">
    <p:extLst>
      <p:ext uri="{19B8F6BF-5375-455C-9EA6-DF929625EA0E}">
        <p15:presenceInfo xmlns:p15="http://schemas.microsoft.com/office/powerpoint/2012/main" userId="9b3502f6d32b9ef6" providerId="Windows Live"/>
      </p:ext>
    </p:extLst>
  </p:cmAuthor>
  <p:cmAuthor id="5" name="KEVIN" initials="K" lastIdx="1" clrIdx="4">
    <p:extLst>
      <p:ext uri="{19B8F6BF-5375-455C-9EA6-DF929625EA0E}">
        <p15:presenceInfo xmlns:p15="http://schemas.microsoft.com/office/powerpoint/2012/main" userId="KEVIN" providerId="None"/>
      </p:ext>
    </p:extLst>
  </p:cmAuthor>
  <p:cmAuthor id="6" name="鏡業 楊" initials="鏡業" lastIdx="1" clrIdx="5">
    <p:extLst>
      <p:ext uri="{19B8F6BF-5375-455C-9EA6-DF929625EA0E}">
        <p15:presenceInfo xmlns:p15="http://schemas.microsoft.com/office/powerpoint/2012/main" userId="865f02c885baab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8600"/>
    <a:srgbClr val="09DD1D"/>
    <a:srgbClr val="FF66CC"/>
    <a:srgbClr val="FFFAD1"/>
    <a:srgbClr val="2DA2BF"/>
    <a:srgbClr val="FFCC99"/>
    <a:srgbClr val="FFFEEB"/>
    <a:srgbClr val="F8E7E8"/>
    <a:srgbClr val="1E768C"/>
    <a:srgbClr val="FFF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53" autoAdjust="0"/>
    <p:restoredTop sz="91350" autoAdjust="0"/>
  </p:normalViewPr>
  <p:slideViewPr>
    <p:cSldViewPr snapToGrid="0">
      <p:cViewPr varScale="1">
        <p:scale>
          <a:sx n="101" d="100"/>
          <a:sy n="101" d="100"/>
        </p:scale>
        <p:origin x="232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8944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938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ae9865520f5f4c2" providerId="LiveId" clId="{0C841EAE-7981-453F-A7AB-3B97445C31E1}"/>
    <pc:docChg chg="undo redo custSel addSld delSld modSld sldOrd modSection">
      <pc:chgData name="" userId="2ae9865520f5f4c2" providerId="LiveId" clId="{0C841EAE-7981-453F-A7AB-3B97445C31E1}" dt="2024-02-25T10:43:15.359" v="9543" actId="14100"/>
      <pc:docMkLst>
        <pc:docMk/>
      </pc:docMkLst>
      <pc:sldChg chg="modSp">
        <pc:chgData name="" userId="2ae9865520f5f4c2" providerId="LiveId" clId="{0C841EAE-7981-453F-A7AB-3B97445C31E1}" dt="2024-02-25T10:43:15.359" v="9543" actId="14100"/>
        <pc:sldMkLst>
          <pc:docMk/>
          <pc:sldMk cId="3146343376" sldId="257"/>
        </pc:sldMkLst>
        <pc:spChg chg="mod">
          <ac:chgData name="" userId="2ae9865520f5f4c2" providerId="LiveId" clId="{0C841EAE-7981-453F-A7AB-3B97445C31E1}" dt="2024-01-31T10:13:15.448" v="13" actId="20577"/>
          <ac:spMkLst>
            <pc:docMk/>
            <pc:sldMk cId="3146343376" sldId="257"/>
            <ac:spMk id="2" creationId="{EB700F4A-C9A8-4F45-AF99-41D794B784AF}"/>
          </ac:spMkLst>
        </pc:spChg>
        <pc:spChg chg="mod">
          <ac:chgData name="" userId="2ae9865520f5f4c2" providerId="LiveId" clId="{0C841EAE-7981-453F-A7AB-3B97445C31E1}" dt="2024-01-31T10:17:07.967" v="83" actId="20577"/>
          <ac:spMkLst>
            <pc:docMk/>
            <pc:sldMk cId="3146343376" sldId="257"/>
            <ac:spMk id="5" creationId="{5BAEBAD3-BBBC-402D-978A-675793847C86}"/>
          </ac:spMkLst>
        </pc:spChg>
        <pc:spChg chg="mod">
          <ac:chgData name="" userId="2ae9865520f5f4c2" providerId="LiveId" clId="{0C841EAE-7981-453F-A7AB-3B97445C31E1}" dt="2024-02-25T10:43:15.359" v="9543" actId="14100"/>
          <ac:spMkLst>
            <pc:docMk/>
            <pc:sldMk cId="3146343376" sldId="257"/>
            <ac:spMk id="9" creationId="{C5691937-2478-4729-96ED-8CF39A90FF69}"/>
          </ac:spMkLst>
        </pc:spChg>
      </pc:sldChg>
      <pc:sldChg chg="modSp">
        <pc:chgData name="" userId="2ae9865520f5f4c2" providerId="LiveId" clId="{0C841EAE-7981-453F-A7AB-3B97445C31E1}" dt="2024-01-31T11:59:33.263" v="1022" actId="20577"/>
        <pc:sldMkLst>
          <pc:docMk/>
          <pc:sldMk cId="976047635" sldId="452"/>
        </pc:sldMkLst>
        <pc:spChg chg="mod">
          <ac:chgData name="" userId="2ae9865520f5f4c2" providerId="LiveId" clId="{0C841EAE-7981-453F-A7AB-3B97445C31E1}" dt="2024-01-31T11:59:33.263" v="1022" actId="20577"/>
          <ac:spMkLst>
            <pc:docMk/>
            <pc:sldMk cId="976047635" sldId="452"/>
            <ac:spMk id="3" creationId="{4EBFDBE9-4025-724F-A9D4-FAC94013F1B6}"/>
          </ac:spMkLst>
        </pc:spChg>
      </pc:sldChg>
      <pc:sldChg chg="modSp">
        <pc:chgData name="" userId="2ae9865520f5f4c2" providerId="LiveId" clId="{0C841EAE-7981-453F-A7AB-3B97445C31E1}" dt="2024-01-31T10:22:46.859" v="175" actId="108"/>
        <pc:sldMkLst>
          <pc:docMk/>
          <pc:sldMk cId="665143131" sldId="1029"/>
        </pc:sldMkLst>
        <pc:spChg chg="mod">
          <ac:chgData name="" userId="2ae9865520f5f4c2" providerId="LiveId" clId="{0C841EAE-7981-453F-A7AB-3B97445C31E1}" dt="2024-01-31T10:22:46.859" v="175" actId="108"/>
          <ac:spMkLst>
            <pc:docMk/>
            <pc:sldMk cId="665143131" sldId="1029"/>
            <ac:spMk id="3" creationId="{43C7F109-77FB-4923-A6F5-74790B73043A}"/>
          </ac:spMkLst>
        </pc:spChg>
      </pc:sldChg>
      <pc:sldChg chg="delSp modSp">
        <pc:chgData name="" userId="2ae9865520f5f4c2" providerId="LiveId" clId="{0C841EAE-7981-453F-A7AB-3B97445C31E1}" dt="2024-02-20T02:38:52.629" v="9469" actId="1076"/>
        <pc:sldMkLst>
          <pc:docMk/>
          <pc:sldMk cId="3447098434" sldId="1302"/>
        </pc:sldMkLst>
        <pc:spChg chg="mod">
          <ac:chgData name="" userId="2ae9865520f5f4c2" providerId="LiveId" clId="{0C841EAE-7981-453F-A7AB-3B97445C31E1}" dt="2024-02-20T02:38:52.629" v="9469" actId="1076"/>
          <ac:spMkLst>
            <pc:docMk/>
            <pc:sldMk cId="3447098434" sldId="1302"/>
            <ac:spMk id="3" creationId="{B1E15A57-24EF-4E67-9E79-811745021BD6}"/>
          </ac:spMkLst>
        </pc:spChg>
        <pc:spChg chg="del mod">
          <ac:chgData name="" userId="2ae9865520f5f4c2" providerId="LiveId" clId="{0C841EAE-7981-453F-A7AB-3B97445C31E1}" dt="2024-02-02T07:04:07.970" v="8350" actId="478"/>
          <ac:spMkLst>
            <pc:docMk/>
            <pc:sldMk cId="3447098434" sldId="1302"/>
            <ac:spMk id="6" creationId="{DF97F58F-C2F9-4771-AF73-CCA3622F6354}"/>
          </ac:spMkLst>
        </pc:spChg>
      </pc:sldChg>
      <pc:sldChg chg="addSp delSp modSp">
        <pc:chgData name="" userId="2ae9865520f5f4c2" providerId="LiveId" clId="{0C841EAE-7981-453F-A7AB-3B97445C31E1}" dt="2024-02-02T07:28:12.905" v="8761"/>
        <pc:sldMkLst>
          <pc:docMk/>
          <pc:sldMk cId="1075286700" sldId="1377"/>
        </pc:sldMkLst>
        <pc:spChg chg="del">
          <ac:chgData name="" userId="2ae9865520f5f4c2" providerId="LiveId" clId="{0C841EAE-7981-453F-A7AB-3B97445C31E1}" dt="2024-01-31T10:18:34.727" v="165" actId="478"/>
          <ac:spMkLst>
            <pc:docMk/>
            <pc:sldMk cId="1075286700" sldId="1377"/>
            <ac:spMk id="3" creationId="{7020D228-BFF4-4B4F-ABC5-3CEA4BF609F4}"/>
          </ac:spMkLst>
        </pc:spChg>
        <pc:spChg chg="add mod">
          <ac:chgData name="" userId="2ae9865520f5f4c2" providerId="LiveId" clId="{0C841EAE-7981-453F-A7AB-3B97445C31E1}" dt="2024-02-02T07:27:06.389" v="8749" actId="1076"/>
          <ac:spMkLst>
            <pc:docMk/>
            <pc:sldMk cId="1075286700" sldId="1377"/>
            <ac:spMk id="7" creationId="{39BBBC2C-8BA2-4CFC-A177-990C6B465659}"/>
          </ac:spMkLst>
        </pc:spChg>
        <pc:spChg chg="add mod">
          <ac:chgData name="" userId="2ae9865520f5f4c2" providerId="LiveId" clId="{0C841EAE-7981-453F-A7AB-3B97445C31E1}" dt="2024-02-02T07:27:45.816" v="8757" actId="20577"/>
          <ac:spMkLst>
            <pc:docMk/>
            <pc:sldMk cId="1075286700" sldId="1377"/>
            <ac:spMk id="10" creationId="{A000AF9A-941E-4963-A899-B860797587E7}"/>
          </ac:spMkLst>
        </pc:spChg>
        <pc:spChg chg="mod">
          <ac:chgData name="" userId="2ae9865520f5f4c2" providerId="LiveId" clId="{0C841EAE-7981-453F-A7AB-3B97445C31E1}" dt="2024-02-02T07:25:54.207" v="8735" actId="20577"/>
          <ac:spMkLst>
            <pc:docMk/>
            <pc:sldMk cId="1075286700" sldId="1377"/>
            <ac:spMk id="11" creationId="{868BC1DD-148C-48ED-B6D0-5DB9F934DA99}"/>
          </ac:spMkLst>
        </pc:spChg>
        <pc:spChg chg="add del">
          <ac:chgData name="" userId="2ae9865520f5f4c2" providerId="LiveId" clId="{0C841EAE-7981-453F-A7AB-3B97445C31E1}" dt="2024-02-02T07:28:06.962" v="8759"/>
          <ac:spMkLst>
            <pc:docMk/>
            <pc:sldMk cId="1075286700" sldId="1377"/>
            <ac:spMk id="12" creationId="{1F697298-6554-4ACF-AC09-A987127E55B2}"/>
          </ac:spMkLst>
        </pc:spChg>
        <pc:spChg chg="add del">
          <ac:chgData name="" userId="2ae9865520f5f4c2" providerId="LiveId" clId="{0C841EAE-7981-453F-A7AB-3B97445C31E1}" dt="2024-02-02T07:28:12.905" v="8761"/>
          <ac:spMkLst>
            <pc:docMk/>
            <pc:sldMk cId="1075286700" sldId="1377"/>
            <ac:spMk id="13" creationId="{AB6AB421-AE2A-4987-B460-85094F6A4895}"/>
          </ac:spMkLst>
        </pc:spChg>
        <pc:picChg chg="add mod">
          <ac:chgData name="" userId="2ae9865520f5f4c2" providerId="LiveId" clId="{0C841EAE-7981-453F-A7AB-3B97445C31E1}" dt="2024-02-02T07:26:49.515" v="8742" actId="14100"/>
          <ac:picMkLst>
            <pc:docMk/>
            <pc:sldMk cId="1075286700" sldId="1377"/>
            <ac:picMk id="6" creationId="{D08017FC-1259-43D9-9C31-32594457626C}"/>
          </ac:picMkLst>
        </pc:picChg>
        <pc:picChg chg="add mod">
          <ac:chgData name="" userId="2ae9865520f5f4c2" providerId="LiveId" clId="{0C841EAE-7981-453F-A7AB-3B97445C31E1}" dt="2024-02-02T07:27:35.902" v="8752" actId="1076"/>
          <ac:picMkLst>
            <pc:docMk/>
            <pc:sldMk cId="1075286700" sldId="1377"/>
            <ac:picMk id="2050" creationId="{51EA6D2C-9120-4DDA-A6CD-6CFF7CE55F56}"/>
          </ac:picMkLst>
        </pc:picChg>
      </pc:sldChg>
      <pc:sldChg chg="addSp delSp modSp modAnim">
        <pc:chgData name="" userId="2ae9865520f5f4c2" providerId="LiveId" clId="{0C841EAE-7981-453F-A7AB-3B97445C31E1}" dt="2024-02-22T05:40:16.335" v="9515" actId="478"/>
        <pc:sldMkLst>
          <pc:docMk/>
          <pc:sldMk cId="1441412919" sldId="1716"/>
        </pc:sldMkLst>
        <pc:spChg chg="mod">
          <ac:chgData name="" userId="2ae9865520f5f4c2" providerId="LiveId" clId="{0C841EAE-7981-453F-A7AB-3B97445C31E1}" dt="2024-01-31T11:34:03.241" v="845" actId="108"/>
          <ac:spMkLst>
            <pc:docMk/>
            <pc:sldMk cId="1441412919" sldId="1716"/>
            <ac:spMk id="3" creationId="{4EBFDBE9-4025-724F-A9D4-FAC94013F1B6}"/>
          </ac:spMkLst>
        </pc:spChg>
        <pc:spChg chg="add mod">
          <ac:chgData name="" userId="2ae9865520f5f4c2" providerId="LiveId" clId="{0C841EAE-7981-453F-A7AB-3B97445C31E1}" dt="2024-02-22T05:40:08.779" v="9513" actId="1076"/>
          <ac:spMkLst>
            <pc:docMk/>
            <pc:sldMk cId="1441412919" sldId="1716"/>
            <ac:spMk id="6" creationId="{148B05F1-B35D-46BB-A93C-2410B41866A4}"/>
          </ac:spMkLst>
        </pc:spChg>
        <pc:spChg chg="add mod">
          <ac:chgData name="" userId="2ae9865520f5f4c2" providerId="LiveId" clId="{0C841EAE-7981-453F-A7AB-3B97445C31E1}" dt="2024-01-31T10:48:21.864" v="516" actId="14100"/>
          <ac:spMkLst>
            <pc:docMk/>
            <pc:sldMk cId="1441412919" sldId="1716"/>
            <ac:spMk id="7" creationId="{899DC3D2-0C5D-44E9-A06C-57DEAB708461}"/>
          </ac:spMkLst>
        </pc:spChg>
        <pc:spChg chg="mod">
          <ac:chgData name="" userId="2ae9865520f5f4c2" providerId="LiveId" clId="{0C841EAE-7981-453F-A7AB-3B97445C31E1}" dt="2024-02-22T05:38:05.133" v="9507" actId="207"/>
          <ac:spMkLst>
            <pc:docMk/>
            <pc:sldMk cId="1441412919" sldId="1716"/>
            <ac:spMk id="10" creationId="{D4C12F83-A7E6-44CD-B450-253E9E6C5D5F}"/>
          </ac:spMkLst>
        </pc:spChg>
        <pc:spChg chg="del">
          <ac:chgData name="" userId="2ae9865520f5f4c2" providerId="LiveId" clId="{0C841EAE-7981-453F-A7AB-3B97445C31E1}" dt="2024-02-22T05:37:27.739" v="9502" actId="478"/>
          <ac:spMkLst>
            <pc:docMk/>
            <pc:sldMk cId="1441412919" sldId="1716"/>
            <ac:spMk id="17" creationId="{0BADA7DE-55A5-4C34-9F07-2EF698E73995}"/>
          </ac:spMkLst>
        </pc:spChg>
        <pc:spChg chg="del mod">
          <ac:chgData name="" userId="2ae9865520f5f4c2" providerId="LiveId" clId="{0C841EAE-7981-453F-A7AB-3B97445C31E1}" dt="2024-02-22T05:40:16.335" v="9515" actId="478"/>
          <ac:spMkLst>
            <pc:docMk/>
            <pc:sldMk cId="1441412919" sldId="1716"/>
            <ac:spMk id="33" creationId="{2D380522-0EB5-4DD9-9AF6-8B9AC4ADF46D}"/>
          </ac:spMkLst>
        </pc:spChg>
        <pc:spChg chg="del">
          <ac:chgData name="" userId="2ae9865520f5f4c2" providerId="LiveId" clId="{0C841EAE-7981-453F-A7AB-3B97445C31E1}" dt="2024-01-31T10:33:07.168" v="197" actId="478"/>
          <ac:spMkLst>
            <pc:docMk/>
            <pc:sldMk cId="1441412919" sldId="1716"/>
            <ac:spMk id="56" creationId="{D077FFB7-4C62-4CAE-B316-CD1C3A008E97}"/>
          </ac:spMkLst>
        </pc:spChg>
        <pc:spChg chg="del">
          <ac:chgData name="" userId="2ae9865520f5f4c2" providerId="LiveId" clId="{0C841EAE-7981-453F-A7AB-3B97445C31E1}" dt="2024-01-31T10:33:09.159" v="198" actId="478"/>
          <ac:spMkLst>
            <pc:docMk/>
            <pc:sldMk cId="1441412919" sldId="1716"/>
            <ac:spMk id="57" creationId="{4214CEB7-55D6-4F18-B0DE-5D97D133E08A}"/>
          </ac:spMkLst>
        </pc:spChg>
        <pc:spChg chg="del">
          <ac:chgData name="" userId="2ae9865520f5f4c2" providerId="LiveId" clId="{0C841EAE-7981-453F-A7AB-3B97445C31E1}" dt="2024-01-31T10:33:16.607" v="200" actId="478"/>
          <ac:spMkLst>
            <pc:docMk/>
            <pc:sldMk cId="1441412919" sldId="1716"/>
            <ac:spMk id="58" creationId="{A636FAFA-BA44-4DF1-B4B5-9CC7EB2AAAAF}"/>
          </ac:spMkLst>
        </pc:spChg>
        <pc:spChg chg="del">
          <ac:chgData name="" userId="2ae9865520f5f4c2" providerId="LiveId" clId="{0C841EAE-7981-453F-A7AB-3B97445C31E1}" dt="2024-01-31T10:33:13.537" v="199" actId="478"/>
          <ac:spMkLst>
            <pc:docMk/>
            <pc:sldMk cId="1441412919" sldId="1716"/>
            <ac:spMk id="59" creationId="{1EE912EB-466E-4BFE-9C7C-4D329744B5E5}"/>
          </ac:spMkLst>
        </pc:spChg>
        <pc:spChg chg="del">
          <ac:chgData name="" userId="2ae9865520f5f4c2" providerId="LiveId" clId="{0C841EAE-7981-453F-A7AB-3B97445C31E1}" dt="2024-02-22T05:38:21.624" v="9508" actId="478"/>
          <ac:spMkLst>
            <pc:docMk/>
            <pc:sldMk cId="1441412919" sldId="1716"/>
            <ac:spMk id="64" creationId="{215A9F10-7BDE-4BF6-B4FF-E459FB6D142E}"/>
          </ac:spMkLst>
        </pc:spChg>
        <pc:grpChg chg="add mod">
          <ac:chgData name="" userId="2ae9865520f5f4c2" providerId="LiveId" clId="{0C841EAE-7981-453F-A7AB-3B97445C31E1}" dt="2024-01-31T10:48:21.864" v="516" actId="14100"/>
          <ac:grpSpMkLst>
            <pc:docMk/>
            <pc:sldMk cId="1441412919" sldId="1716"/>
            <ac:grpSpMk id="8" creationId="{7A5C669D-4130-4CB1-A072-22D1C7D664B3}"/>
          </ac:grpSpMkLst>
        </pc:grpChg>
        <pc:grpChg chg="add mod">
          <ac:chgData name="" userId="2ae9865520f5f4c2" providerId="LiveId" clId="{0C841EAE-7981-453F-A7AB-3B97445C31E1}" dt="2024-01-31T11:34:09.468" v="846" actId="1076"/>
          <ac:grpSpMkLst>
            <pc:docMk/>
            <pc:sldMk cId="1441412919" sldId="1716"/>
            <ac:grpSpMk id="55" creationId="{040DF868-A567-4CF6-8C73-191F2ADB3668}"/>
          </ac:grpSpMkLst>
        </pc:grpChg>
        <pc:picChg chg="del">
          <ac:chgData name="" userId="2ae9865520f5f4c2" providerId="LiveId" clId="{0C841EAE-7981-453F-A7AB-3B97445C31E1}" dt="2024-01-31T10:32:08.128" v="188" actId="478"/>
          <ac:picMkLst>
            <pc:docMk/>
            <pc:sldMk cId="1441412919" sldId="1716"/>
            <ac:picMk id="4" creationId="{37ADB4C8-F0F4-4B46-9B18-300FAB79F918}"/>
          </ac:picMkLst>
        </pc:picChg>
        <pc:cxnChg chg="del mod">
          <ac:chgData name="" userId="2ae9865520f5f4c2" providerId="LiveId" clId="{0C841EAE-7981-453F-A7AB-3B97445C31E1}" dt="2024-02-22T05:37:29.816" v="9503" actId="478"/>
          <ac:cxnSpMkLst>
            <pc:docMk/>
            <pc:sldMk cId="1441412919" sldId="1716"/>
            <ac:cxnSpMk id="18" creationId="{DC24CDCC-B2C0-4614-8900-4F9E74373036}"/>
          </ac:cxnSpMkLst>
        </pc:cxnChg>
        <pc:cxnChg chg="mod">
          <ac:chgData name="" userId="2ae9865520f5f4c2" providerId="LiveId" clId="{0C841EAE-7981-453F-A7AB-3B97445C31E1}" dt="2024-02-22T05:37:34.164" v="9504" actId="14100"/>
          <ac:cxnSpMkLst>
            <pc:docMk/>
            <pc:sldMk cId="1441412919" sldId="1716"/>
            <ac:cxnSpMk id="19" creationId="{D3A27E46-90E6-40D2-9141-160A319FD9A0}"/>
          </ac:cxnSpMkLst>
        </pc:cxnChg>
        <pc:cxnChg chg="del mod">
          <ac:chgData name="" userId="2ae9865520f5f4c2" providerId="LiveId" clId="{0C841EAE-7981-453F-A7AB-3B97445C31E1}" dt="2024-02-22T05:37:35.865" v="9505" actId="478"/>
          <ac:cxnSpMkLst>
            <pc:docMk/>
            <pc:sldMk cId="1441412919" sldId="1716"/>
            <ac:cxnSpMk id="20" creationId="{C6660E74-9EDA-4895-9759-A146AC4E2917}"/>
          </ac:cxnSpMkLst>
        </pc:cxnChg>
        <pc:cxnChg chg="mod">
          <ac:chgData name="" userId="2ae9865520f5f4c2" providerId="LiveId" clId="{0C841EAE-7981-453F-A7AB-3B97445C31E1}" dt="2024-02-22T05:37:39.932" v="9506" actId="14100"/>
          <ac:cxnSpMkLst>
            <pc:docMk/>
            <pc:sldMk cId="1441412919" sldId="1716"/>
            <ac:cxnSpMk id="21" creationId="{BC205713-856E-4691-8CE5-AF130029ABCD}"/>
          </ac:cxnSpMkLst>
        </pc:cxnChg>
        <pc:cxnChg chg="del mod">
          <ac:chgData name="" userId="2ae9865520f5f4c2" providerId="LiveId" clId="{0C841EAE-7981-453F-A7AB-3B97445C31E1}" dt="2024-02-22T05:38:23.968" v="9509" actId="478"/>
          <ac:cxnSpMkLst>
            <pc:docMk/>
            <pc:sldMk cId="1441412919" sldId="1716"/>
            <ac:cxnSpMk id="65" creationId="{47F4B33D-4C9B-4099-BB54-B7971316EDA6}"/>
          </ac:cxnSpMkLst>
        </pc:cxnChg>
        <pc:cxnChg chg="mod">
          <ac:chgData name="" userId="2ae9865520f5f4c2" providerId="LiveId" clId="{0C841EAE-7981-453F-A7AB-3B97445C31E1}" dt="2024-02-22T05:38:32.716" v="9512" actId="14100"/>
          <ac:cxnSpMkLst>
            <pc:docMk/>
            <pc:sldMk cId="1441412919" sldId="1716"/>
            <ac:cxnSpMk id="66" creationId="{B9E34FF5-70EB-4508-AA8A-8D1FFD92FD5C}"/>
          </ac:cxnSpMkLst>
        </pc:cxnChg>
        <pc:cxnChg chg="del mod">
          <ac:chgData name="" userId="2ae9865520f5f4c2" providerId="LiveId" clId="{0C841EAE-7981-453F-A7AB-3B97445C31E1}" dt="2024-02-22T05:38:26.855" v="9510" actId="478"/>
          <ac:cxnSpMkLst>
            <pc:docMk/>
            <pc:sldMk cId="1441412919" sldId="1716"/>
            <ac:cxnSpMk id="67" creationId="{4D6E488B-74BB-4A83-8611-4DD341A3B599}"/>
          </ac:cxnSpMkLst>
        </pc:cxnChg>
        <pc:cxnChg chg="mod">
          <ac:chgData name="" userId="2ae9865520f5f4c2" providerId="LiveId" clId="{0C841EAE-7981-453F-A7AB-3B97445C31E1}" dt="2024-02-22T05:38:30.212" v="9511" actId="14100"/>
          <ac:cxnSpMkLst>
            <pc:docMk/>
            <pc:sldMk cId="1441412919" sldId="1716"/>
            <ac:cxnSpMk id="68" creationId="{47C1341C-13C4-4D46-9AF8-96641EFD40BB}"/>
          </ac:cxnSpMkLst>
        </pc:cxnChg>
      </pc:sldChg>
      <pc:sldChg chg="modSp">
        <pc:chgData name="" userId="2ae9865520f5f4c2" providerId="LiveId" clId="{0C841EAE-7981-453F-A7AB-3B97445C31E1}" dt="2024-01-31T11:59:49.950" v="1026" actId="20577"/>
        <pc:sldMkLst>
          <pc:docMk/>
          <pc:sldMk cId="4162518952" sldId="1723"/>
        </pc:sldMkLst>
        <pc:spChg chg="mod">
          <ac:chgData name="" userId="2ae9865520f5f4c2" providerId="LiveId" clId="{0C841EAE-7981-453F-A7AB-3B97445C31E1}" dt="2024-01-31T11:59:49.950" v="1026" actId="20577"/>
          <ac:spMkLst>
            <pc:docMk/>
            <pc:sldMk cId="4162518952" sldId="1723"/>
            <ac:spMk id="3" creationId="{43C7F109-77FB-4923-A6F5-74790B73043A}"/>
          </ac:spMkLst>
        </pc:spChg>
      </pc:sldChg>
      <pc:sldChg chg="addSp delSp modSp delAnim modAnim">
        <pc:chgData name="" userId="2ae9865520f5f4c2" providerId="LiveId" clId="{0C841EAE-7981-453F-A7AB-3B97445C31E1}" dt="2024-02-24T12:58:53.845" v="9536" actId="20577"/>
        <pc:sldMkLst>
          <pc:docMk/>
          <pc:sldMk cId="957640716" sldId="1724"/>
        </pc:sldMkLst>
        <pc:spChg chg="add del">
          <ac:chgData name="" userId="2ae9865520f5f4c2" providerId="LiveId" clId="{0C841EAE-7981-453F-A7AB-3B97445C31E1}" dt="2024-01-31T11:16:19.341" v="691"/>
          <ac:spMkLst>
            <pc:docMk/>
            <pc:sldMk cId="957640716" sldId="1724"/>
            <ac:spMk id="2" creationId="{FD360E87-A2B3-4247-8523-B21FD228997A}"/>
          </ac:spMkLst>
        </pc:spChg>
        <pc:spChg chg="mod">
          <ac:chgData name="" userId="2ae9865520f5f4c2" providerId="LiveId" clId="{0C841EAE-7981-453F-A7AB-3B97445C31E1}" dt="2024-02-24T12:58:53.845" v="9536" actId="20577"/>
          <ac:spMkLst>
            <pc:docMk/>
            <pc:sldMk cId="957640716" sldId="1724"/>
            <ac:spMk id="3" creationId="{B1E15A57-24EF-4E67-9E79-811745021BD6}"/>
          </ac:spMkLst>
        </pc:spChg>
        <pc:spChg chg="add del">
          <ac:chgData name="" userId="2ae9865520f5f4c2" providerId="LiveId" clId="{0C841EAE-7981-453F-A7AB-3B97445C31E1}" dt="2024-01-31T12:09:56.317" v="1073"/>
          <ac:spMkLst>
            <pc:docMk/>
            <pc:sldMk cId="957640716" sldId="1724"/>
            <ac:spMk id="6" creationId="{1B7F503F-288E-4C8D-987E-8292EB874D20}"/>
          </ac:spMkLst>
        </pc:spChg>
        <pc:spChg chg="del">
          <ac:chgData name="" userId="2ae9865520f5f4c2" providerId="LiveId" clId="{0C841EAE-7981-453F-A7AB-3B97445C31E1}" dt="2024-01-31T11:16:07.239" v="686" actId="478"/>
          <ac:spMkLst>
            <pc:docMk/>
            <pc:sldMk cId="957640716" sldId="1724"/>
            <ac:spMk id="7" creationId="{7758BB96-DA9F-4483-8EAB-0DB59BB6DA8E}"/>
          </ac:spMkLst>
        </pc:spChg>
        <pc:spChg chg="add del mod">
          <ac:chgData name="" userId="2ae9865520f5f4c2" providerId="LiveId" clId="{0C841EAE-7981-453F-A7AB-3B97445C31E1}" dt="2024-01-31T12:28:40.033" v="1199" actId="478"/>
          <ac:spMkLst>
            <pc:docMk/>
            <pc:sldMk cId="957640716" sldId="1724"/>
            <ac:spMk id="8" creationId="{A94DBD05-013D-44F4-BCEC-5E9DE021B027}"/>
          </ac:spMkLst>
        </pc:spChg>
        <pc:spChg chg="del">
          <ac:chgData name="" userId="2ae9865520f5f4c2" providerId="LiveId" clId="{0C841EAE-7981-453F-A7AB-3B97445C31E1}" dt="2024-01-31T11:16:07.654" v="687" actId="478"/>
          <ac:spMkLst>
            <pc:docMk/>
            <pc:sldMk cId="957640716" sldId="1724"/>
            <ac:spMk id="12" creationId="{74B90252-AACD-4849-B432-01EB821E9414}"/>
          </ac:spMkLst>
        </pc:spChg>
        <pc:spChg chg="del">
          <ac:chgData name="" userId="2ae9865520f5f4c2" providerId="LiveId" clId="{0C841EAE-7981-453F-A7AB-3B97445C31E1}" dt="2024-01-31T11:16:08.218" v="688" actId="478"/>
          <ac:spMkLst>
            <pc:docMk/>
            <pc:sldMk cId="957640716" sldId="1724"/>
            <ac:spMk id="13" creationId="{B37DD7B3-7157-41AB-9891-9C8DD9C56251}"/>
          </ac:spMkLst>
        </pc:spChg>
        <pc:spChg chg="del">
          <ac:chgData name="" userId="2ae9865520f5f4c2" providerId="LiveId" clId="{0C841EAE-7981-453F-A7AB-3B97445C31E1}" dt="2024-01-31T12:29:01.594" v="1207" actId="478"/>
          <ac:spMkLst>
            <pc:docMk/>
            <pc:sldMk cId="957640716" sldId="1724"/>
            <ac:spMk id="21" creationId="{26603D88-FCD0-48B6-BED4-BD0149053FF3}"/>
          </ac:spMkLst>
        </pc:spChg>
        <pc:spChg chg="add del">
          <ac:chgData name="" userId="2ae9865520f5f4c2" providerId="LiveId" clId="{0C841EAE-7981-453F-A7AB-3B97445C31E1}" dt="2024-01-31T12:28:22.946" v="1194"/>
          <ac:spMkLst>
            <pc:docMk/>
            <pc:sldMk cId="957640716" sldId="1724"/>
            <ac:spMk id="23" creationId="{9680891F-9212-4D50-B5D7-510C166B30DD}"/>
          </ac:spMkLst>
        </pc:spChg>
        <pc:spChg chg="add del">
          <ac:chgData name="" userId="2ae9865520f5f4c2" providerId="LiveId" clId="{0C841EAE-7981-453F-A7AB-3B97445C31E1}" dt="2024-01-31T12:28:26.507" v="1196"/>
          <ac:spMkLst>
            <pc:docMk/>
            <pc:sldMk cId="957640716" sldId="1724"/>
            <ac:spMk id="24" creationId="{9711DD01-7850-4708-AA42-BE602C2F5565}"/>
          </ac:spMkLst>
        </pc:spChg>
        <pc:spChg chg="add mod">
          <ac:chgData name="" userId="2ae9865520f5f4c2" providerId="LiveId" clId="{0C841EAE-7981-453F-A7AB-3B97445C31E1}" dt="2024-01-31T12:36:47.158" v="1334" actId="1076"/>
          <ac:spMkLst>
            <pc:docMk/>
            <pc:sldMk cId="957640716" sldId="1724"/>
            <ac:spMk id="25" creationId="{8C90309B-88A5-496B-AA98-78F2222D84A0}"/>
          </ac:spMkLst>
        </pc:spChg>
        <pc:spChg chg="add mod">
          <ac:chgData name="" userId="2ae9865520f5f4c2" providerId="LiveId" clId="{0C841EAE-7981-453F-A7AB-3B97445C31E1}" dt="2024-02-01T08:16:04.309" v="4931" actId="164"/>
          <ac:spMkLst>
            <pc:docMk/>
            <pc:sldMk cId="957640716" sldId="1724"/>
            <ac:spMk id="26" creationId="{1B96EBAF-A7B7-463C-864B-C377519F2618}"/>
          </ac:spMkLst>
        </pc:spChg>
        <pc:spChg chg="add mod">
          <ac:chgData name="" userId="2ae9865520f5f4c2" providerId="LiveId" clId="{0C841EAE-7981-453F-A7AB-3B97445C31E1}" dt="2024-02-01T08:16:04.309" v="4931" actId="164"/>
          <ac:spMkLst>
            <pc:docMk/>
            <pc:sldMk cId="957640716" sldId="1724"/>
            <ac:spMk id="34" creationId="{1844BF09-2F9E-4D5D-B85A-4A4A9DBD634F}"/>
          </ac:spMkLst>
        </pc:spChg>
        <pc:spChg chg="add mod">
          <ac:chgData name="" userId="2ae9865520f5f4c2" providerId="LiveId" clId="{0C841EAE-7981-453F-A7AB-3B97445C31E1}" dt="2024-02-01T08:36:12.678" v="5212" actId="1076"/>
          <ac:spMkLst>
            <pc:docMk/>
            <pc:sldMk cId="957640716" sldId="1724"/>
            <ac:spMk id="41" creationId="{EBE9B824-C859-4CC8-9DAF-7D7BB5BC521A}"/>
          </ac:spMkLst>
        </pc:spChg>
        <pc:spChg chg="add del mod">
          <ac:chgData name="" userId="2ae9865520f5f4c2" providerId="LiveId" clId="{0C841EAE-7981-453F-A7AB-3B97445C31E1}" dt="2024-01-31T12:35:36.896" v="1309" actId="478"/>
          <ac:spMkLst>
            <pc:docMk/>
            <pc:sldMk cId="957640716" sldId="1724"/>
            <ac:spMk id="42" creationId="{29C0AF94-8790-47AF-BAA9-64FFC2ECF125}"/>
          </ac:spMkLst>
        </pc:spChg>
        <pc:spChg chg="add del">
          <ac:chgData name="" userId="2ae9865520f5f4c2" providerId="LiveId" clId="{0C841EAE-7981-453F-A7AB-3B97445C31E1}" dt="2024-01-31T12:35:41.291" v="1312"/>
          <ac:spMkLst>
            <pc:docMk/>
            <pc:sldMk cId="957640716" sldId="1724"/>
            <ac:spMk id="43" creationId="{43238583-748E-4620-87B9-A807FFFC9610}"/>
          </ac:spMkLst>
        </pc:spChg>
        <pc:spChg chg="add mod">
          <ac:chgData name="" userId="2ae9865520f5f4c2" providerId="LiveId" clId="{0C841EAE-7981-453F-A7AB-3B97445C31E1}" dt="2024-02-01T08:36:15.710" v="5213" actId="1076"/>
          <ac:spMkLst>
            <pc:docMk/>
            <pc:sldMk cId="957640716" sldId="1724"/>
            <ac:spMk id="44" creationId="{F2E78E4B-B9B7-44F0-A7D1-3018273654CB}"/>
          </ac:spMkLst>
        </pc:spChg>
        <pc:spChg chg="add mod">
          <ac:chgData name="" userId="2ae9865520f5f4c2" providerId="LiveId" clId="{0C841EAE-7981-453F-A7AB-3B97445C31E1}" dt="2024-02-01T03:20:45.983" v="1485" actId="1076"/>
          <ac:spMkLst>
            <pc:docMk/>
            <pc:sldMk cId="957640716" sldId="1724"/>
            <ac:spMk id="45" creationId="{48A1AA51-5099-4D4F-9174-CE264A582009}"/>
          </ac:spMkLst>
        </pc:spChg>
        <pc:spChg chg="add del mod">
          <ac:chgData name="" userId="2ae9865520f5f4c2" providerId="LiveId" clId="{0C841EAE-7981-453F-A7AB-3B97445C31E1}" dt="2024-02-01T08:36:08.752" v="5211" actId="478"/>
          <ac:spMkLst>
            <pc:docMk/>
            <pc:sldMk cId="957640716" sldId="1724"/>
            <ac:spMk id="46" creationId="{6FC66B09-AD1E-4DC0-869B-8D19D7DB197C}"/>
          </ac:spMkLst>
        </pc:spChg>
        <pc:grpChg chg="add del mod">
          <ac:chgData name="" userId="2ae9865520f5f4c2" providerId="LiveId" clId="{0C841EAE-7981-453F-A7AB-3B97445C31E1}" dt="2024-02-01T08:16:04.309" v="4931" actId="164"/>
          <ac:grpSpMkLst>
            <pc:docMk/>
            <pc:sldMk cId="957640716" sldId="1724"/>
            <ac:grpSpMk id="11" creationId="{7831A6D9-6E35-4D20-9E36-F65A318B9208}"/>
          </ac:grpSpMkLst>
        </pc:grpChg>
        <pc:grpChg chg="add mod">
          <ac:chgData name="" userId="2ae9865520f5f4c2" providerId="LiveId" clId="{0C841EAE-7981-453F-A7AB-3B97445C31E1}" dt="2024-02-01T08:16:04.309" v="4931" actId="164"/>
          <ac:grpSpMkLst>
            <pc:docMk/>
            <pc:sldMk cId="957640716" sldId="1724"/>
            <ac:grpSpMk id="47" creationId="{A273122D-35B3-46AB-AD9C-4EDD34E41485}"/>
          </ac:grpSpMkLst>
        </pc:grpChg>
        <pc:picChg chg="del">
          <ac:chgData name="" userId="2ae9865520f5f4c2" providerId="LiveId" clId="{0C841EAE-7981-453F-A7AB-3B97445C31E1}" dt="2024-01-31T11:16:04.270" v="685" actId="478"/>
          <ac:picMkLst>
            <pc:docMk/>
            <pc:sldMk cId="957640716" sldId="1724"/>
            <ac:picMk id="4" creationId="{56A04C11-DDDF-42C0-9855-A0763ECBCB81}"/>
          </ac:picMkLst>
        </pc:picChg>
        <pc:cxnChg chg="mod">
          <ac:chgData name="" userId="2ae9865520f5f4c2" providerId="LiveId" clId="{0C841EAE-7981-453F-A7AB-3B97445C31E1}" dt="2024-01-31T12:29:03.931" v="1209" actId="478"/>
          <ac:cxnSpMkLst>
            <pc:docMk/>
            <pc:sldMk cId="957640716" sldId="1724"/>
            <ac:cxnSpMk id="18" creationId="{F12DFE38-4975-4134-B57B-092B354A99F7}"/>
          </ac:cxnSpMkLst>
        </pc:cxnChg>
        <pc:cxnChg chg="mod">
          <ac:chgData name="" userId="2ae9865520f5f4c2" providerId="LiveId" clId="{0C841EAE-7981-453F-A7AB-3B97445C31E1}" dt="2024-01-31T12:29:03.931" v="1209" actId="478"/>
          <ac:cxnSpMkLst>
            <pc:docMk/>
            <pc:sldMk cId="957640716" sldId="1724"/>
            <ac:cxnSpMk id="19" creationId="{58F4466F-D9A2-490F-81A9-18127BACA71F}"/>
          </ac:cxnSpMkLst>
        </pc:cxnChg>
        <pc:cxnChg chg="mod">
          <ac:chgData name="" userId="2ae9865520f5f4c2" providerId="LiveId" clId="{0C841EAE-7981-453F-A7AB-3B97445C31E1}" dt="2024-01-31T12:29:03.931" v="1209" actId="478"/>
          <ac:cxnSpMkLst>
            <pc:docMk/>
            <pc:sldMk cId="957640716" sldId="1724"/>
            <ac:cxnSpMk id="20" creationId="{4907C04A-62E5-41C8-99BC-E0004D2ED9E6}"/>
          </ac:cxnSpMkLst>
        </pc:cxnChg>
        <pc:cxnChg chg="del mod">
          <ac:chgData name="" userId="2ae9865520f5f4c2" providerId="LiveId" clId="{0C841EAE-7981-453F-A7AB-3B97445C31E1}" dt="2024-01-31T12:29:05.280" v="1210" actId="478"/>
          <ac:cxnSpMkLst>
            <pc:docMk/>
            <pc:sldMk cId="957640716" sldId="1724"/>
            <ac:cxnSpMk id="22" creationId="{32AEE559-74E5-4FCA-BBD0-5F89C3D70981}"/>
          </ac:cxnSpMkLst>
        </pc:cxnChg>
        <pc:cxnChg chg="add mod">
          <ac:chgData name="" userId="2ae9865520f5f4c2" providerId="LiveId" clId="{0C841EAE-7981-453F-A7AB-3B97445C31E1}" dt="2024-02-01T08:16:04.309" v="4931" actId="164"/>
          <ac:cxnSpMkLst>
            <pc:docMk/>
            <pc:sldMk cId="957640716" sldId="1724"/>
            <ac:cxnSpMk id="27" creationId="{1AB83852-3D0C-472F-865A-3F2AE0E0D81D}"/>
          </ac:cxnSpMkLst>
        </pc:cxnChg>
        <pc:cxnChg chg="add mod">
          <ac:chgData name="" userId="2ae9865520f5f4c2" providerId="LiveId" clId="{0C841EAE-7981-453F-A7AB-3B97445C31E1}" dt="2024-02-01T08:16:04.309" v="4931" actId="164"/>
          <ac:cxnSpMkLst>
            <pc:docMk/>
            <pc:sldMk cId="957640716" sldId="1724"/>
            <ac:cxnSpMk id="31" creationId="{28A3AC23-58FE-49C6-8649-D5602EB32938}"/>
          </ac:cxnSpMkLst>
        </pc:cxnChg>
        <pc:cxnChg chg="add mod">
          <ac:chgData name="" userId="2ae9865520f5f4c2" providerId="LiveId" clId="{0C841EAE-7981-453F-A7AB-3B97445C31E1}" dt="2024-02-01T08:16:04.309" v="4931" actId="164"/>
          <ac:cxnSpMkLst>
            <pc:docMk/>
            <pc:sldMk cId="957640716" sldId="1724"/>
            <ac:cxnSpMk id="35" creationId="{CDCC1D33-617C-439E-A86D-58D8AAC7F2F5}"/>
          </ac:cxnSpMkLst>
        </pc:cxnChg>
      </pc:sldChg>
      <pc:sldChg chg="modSp">
        <pc:chgData name="" userId="2ae9865520f5f4c2" providerId="LiveId" clId="{0C841EAE-7981-453F-A7AB-3B97445C31E1}" dt="2024-02-24T12:59:36.840" v="9540" actId="20577"/>
        <pc:sldMkLst>
          <pc:docMk/>
          <pc:sldMk cId="3929189840" sldId="1757"/>
        </pc:sldMkLst>
        <pc:spChg chg="mod">
          <ac:chgData name="" userId="2ae9865520f5f4c2" providerId="LiveId" clId="{0C841EAE-7981-453F-A7AB-3B97445C31E1}" dt="2024-02-24T12:59:36.840" v="9540" actId="20577"/>
          <ac:spMkLst>
            <pc:docMk/>
            <pc:sldMk cId="3929189840" sldId="1757"/>
            <ac:spMk id="3" creationId="{B1E15A57-24EF-4E67-9E79-811745021BD6}"/>
          </ac:spMkLst>
        </pc:spChg>
        <pc:spChg chg="mod">
          <ac:chgData name="" userId="2ae9865520f5f4c2" providerId="LiveId" clId="{0C841EAE-7981-453F-A7AB-3B97445C31E1}" dt="2024-02-02T07:00:57.482" v="8278" actId="20577"/>
          <ac:spMkLst>
            <pc:docMk/>
            <pc:sldMk cId="3929189840" sldId="1757"/>
            <ac:spMk id="40" creationId="{24E6F740-481B-4CA2-9DBC-564C63FFA0CC}"/>
          </ac:spMkLst>
        </pc:spChg>
      </pc:sldChg>
      <pc:sldChg chg="addSp delSp modSp add del modNotesTx">
        <pc:chgData name="" userId="2ae9865520f5f4c2" providerId="LiveId" clId="{0C841EAE-7981-453F-A7AB-3B97445C31E1}" dt="2024-02-02T07:10:23.279" v="8374"/>
        <pc:sldMkLst>
          <pc:docMk/>
          <pc:sldMk cId="1133272153" sldId="1760"/>
        </pc:sldMkLst>
        <pc:spChg chg="mod">
          <ac:chgData name="" userId="2ae9865520f5f4c2" providerId="LiveId" clId="{0C841EAE-7981-453F-A7AB-3B97445C31E1}" dt="2024-02-02T07:04:21.696" v="8358" actId="20577"/>
          <ac:spMkLst>
            <pc:docMk/>
            <pc:sldMk cId="1133272153" sldId="1760"/>
            <ac:spMk id="3" creationId="{B1E15A57-24EF-4E67-9E79-811745021BD6}"/>
          </ac:spMkLst>
        </pc:spChg>
        <pc:spChg chg="del mod">
          <ac:chgData name="" userId="2ae9865520f5f4c2" providerId="LiveId" clId="{0C841EAE-7981-453F-A7AB-3B97445C31E1}" dt="2024-02-02T07:05:26.457" v="8371" actId="478"/>
          <ac:spMkLst>
            <pc:docMk/>
            <pc:sldMk cId="1133272153" sldId="1760"/>
            <ac:spMk id="7" creationId="{28EE1757-F1DA-4FCC-9F07-9E85BC912A23}"/>
          </ac:spMkLst>
        </pc:spChg>
        <pc:spChg chg="del">
          <ac:chgData name="" userId="2ae9865520f5f4c2" providerId="LiveId" clId="{0C841EAE-7981-453F-A7AB-3B97445C31E1}" dt="2024-02-02T07:04:38.201" v="8360" actId="478"/>
          <ac:spMkLst>
            <pc:docMk/>
            <pc:sldMk cId="1133272153" sldId="1760"/>
            <ac:spMk id="10" creationId="{998B9ABD-1CEA-4BA7-910D-6C23DAA99FFE}"/>
          </ac:spMkLst>
        </pc:spChg>
        <pc:spChg chg="add del">
          <ac:chgData name="" userId="2ae9865520f5f4c2" providerId="LiveId" clId="{0C841EAE-7981-453F-A7AB-3B97445C31E1}" dt="2024-02-02T07:10:23.279" v="8374"/>
          <ac:spMkLst>
            <pc:docMk/>
            <pc:sldMk cId="1133272153" sldId="1760"/>
            <ac:spMk id="11" creationId="{3473C201-A78F-4B4B-8B89-56981C0C5FE8}"/>
          </ac:spMkLst>
        </pc:spChg>
        <pc:picChg chg="del">
          <ac:chgData name="" userId="2ae9865520f5f4c2" providerId="LiveId" clId="{0C841EAE-7981-453F-A7AB-3B97445C31E1}" dt="2024-02-02T07:04:40.429" v="8362" actId="478"/>
          <ac:picMkLst>
            <pc:docMk/>
            <pc:sldMk cId="1133272153" sldId="1760"/>
            <ac:picMk id="4" creationId="{B4BA28B1-E38B-4635-98AF-8E0BCB47C0AD}"/>
          </ac:picMkLst>
        </pc:picChg>
        <pc:picChg chg="add mod">
          <ac:chgData name="" userId="2ae9865520f5f4c2" providerId="LiveId" clId="{0C841EAE-7981-453F-A7AB-3B97445C31E1}" dt="2024-02-02T07:05:24.029" v="8370" actId="1076"/>
          <ac:picMkLst>
            <pc:docMk/>
            <pc:sldMk cId="1133272153" sldId="1760"/>
            <ac:picMk id="6" creationId="{03A919F8-F432-4B77-A75D-15CC96B2A60B}"/>
          </ac:picMkLst>
        </pc:picChg>
        <pc:picChg chg="del">
          <ac:chgData name="" userId="2ae9865520f5f4c2" providerId="LiveId" clId="{0C841EAE-7981-453F-A7AB-3B97445C31E1}" dt="2024-02-02T07:04:37.617" v="8359" actId="478"/>
          <ac:picMkLst>
            <pc:docMk/>
            <pc:sldMk cId="1133272153" sldId="1760"/>
            <ac:picMk id="8" creationId="{E55ADE52-9255-4ECD-A0BD-C2C1D65A59AE}"/>
          </ac:picMkLst>
        </pc:picChg>
      </pc:sldChg>
      <pc:sldChg chg="addSp delSp modSp add ord">
        <pc:chgData name="" userId="2ae9865520f5f4c2" providerId="LiveId" clId="{0C841EAE-7981-453F-A7AB-3B97445C31E1}" dt="2024-01-31T11:26:41.514" v="844" actId="20577"/>
        <pc:sldMkLst>
          <pc:docMk/>
          <pc:sldMk cId="1021551355" sldId="1761"/>
        </pc:sldMkLst>
        <pc:spChg chg="mod">
          <ac:chgData name="" userId="2ae9865520f5f4c2" providerId="LiveId" clId="{0C841EAE-7981-453F-A7AB-3B97445C31E1}" dt="2024-01-31T11:26:41.514" v="844" actId="20577"/>
          <ac:spMkLst>
            <pc:docMk/>
            <pc:sldMk cId="1021551355" sldId="1761"/>
            <ac:spMk id="3" creationId="{4EBFDBE9-4025-724F-A9D4-FAC94013F1B6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49" creationId="{F0FEC576-B724-42F8-A91F-071D2742F7F3}"/>
          </ac:spMkLst>
        </pc:spChg>
        <pc:spChg chg="del">
          <ac:chgData name="" userId="2ae9865520f5f4c2" providerId="LiveId" clId="{0C841EAE-7981-453F-A7AB-3B97445C31E1}" dt="2024-01-31T10:47:51.297" v="513" actId="478"/>
          <ac:spMkLst>
            <pc:docMk/>
            <pc:sldMk cId="1021551355" sldId="1761"/>
            <ac:spMk id="50" creationId="{C28B7118-19F3-434F-8FF9-E501802EE8E7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51" creationId="{7F3B8784-FCAF-444E-95AB-3777467D1B8D}"/>
          </ac:spMkLst>
        </pc:spChg>
        <pc:spChg chg="del mod topLvl">
          <ac:chgData name="" userId="2ae9865520f5f4c2" providerId="LiveId" clId="{0C841EAE-7981-453F-A7AB-3B97445C31E1}" dt="2024-01-31T10:49:18.813" v="529" actId="478"/>
          <ac:spMkLst>
            <pc:docMk/>
            <pc:sldMk cId="1021551355" sldId="1761"/>
            <ac:spMk id="52" creationId="{63A03B62-39A3-4923-94F1-AF1E3983CE44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53" creationId="{372CC0C8-D82D-40FC-9A8A-6A0644769C8A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54" creationId="{C8755332-5927-437A-925C-92E1749F33BA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55" creationId="{EBD5EB95-85B5-48E9-BC9C-70CC310A99D5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56" creationId="{6FC77479-29C8-4F35-B007-5841B2336BBE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57" creationId="{799A25CB-845A-4605-8F0F-EF9F333BC713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67" creationId="{39EFFEA9-6657-4565-A267-AF0E8742C850}"/>
          </ac:spMkLst>
        </pc:spChg>
        <pc:spChg chg="del mod topLvl">
          <ac:chgData name="" userId="2ae9865520f5f4c2" providerId="LiveId" clId="{0C841EAE-7981-453F-A7AB-3B97445C31E1}" dt="2024-01-31T10:54:47.288" v="590" actId="478"/>
          <ac:spMkLst>
            <pc:docMk/>
            <pc:sldMk cId="1021551355" sldId="1761"/>
            <ac:spMk id="68" creationId="{D4AA810F-5951-4C43-BB1C-32445A7702FF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69" creationId="{0A55D286-3BDD-4AAF-992D-DD458FC7CD23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70" creationId="{C37E8A58-1430-48D8-A19B-AA856CEEA0DD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71" creationId="{80C9D4BA-CBA0-4464-A6E4-C84D71454016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72" creationId="{161B2FBC-B94A-4D0B-A17C-4C0BFE249F9F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79" creationId="{49061902-15D3-4401-8A97-D9796ECF9CF1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80" creationId="{3B18CF4C-EA14-4A2F-87FB-A965AB9B5A29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81" creationId="{F76D711A-BDB8-4D72-AFBD-29FF36EB88E3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82" creationId="{A012C497-BF14-4768-AFA9-66189311594C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88" creationId="{991E5C27-3BB2-4FC5-B19A-6790C2858A04}"/>
          </ac:spMkLst>
        </pc:spChg>
        <pc:spChg chg="add del mod">
          <ac:chgData name="" userId="2ae9865520f5f4c2" providerId="LiveId" clId="{0C841EAE-7981-453F-A7AB-3B97445C31E1}" dt="2024-01-31T10:59:39.536" v="647" actId="478"/>
          <ac:spMkLst>
            <pc:docMk/>
            <pc:sldMk cId="1021551355" sldId="1761"/>
            <ac:spMk id="94" creationId="{A229B2D9-6847-4AA8-85EA-4568D8328C9F}"/>
          </ac:spMkLst>
        </pc:spChg>
        <pc:spChg chg="add mod">
          <ac:chgData name="" userId="2ae9865520f5f4c2" providerId="LiveId" clId="{0C841EAE-7981-453F-A7AB-3B97445C31E1}" dt="2024-01-31T11:25:16.907" v="793" actId="255"/>
          <ac:spMkLst>
            <pc:docMk/>
            <pc:sldMk cId="1021551355" sldId="1761"/>
            <ac:spMk id="108" creationId="{75C2B5C6-3450-4DA9-9A0A-2C3D15EF6F9E}"/>
          </ac:spMkLst>
        </pc:spChg>
        <pc:spChg chg="add del mod">
          <ac:chgData name="" userId="2ae9865520f5f4c2" providerId="LiveId" clId="{0C841EAE-7981-453F-A7AB-3B97445C31E1}" dt="2024-01-31T10:59:36.344" v="644" actId="478"/>
          <ac:spMkLst>
            <pc:docMk/>
            <pc:sldMk cId="1021551355" sldId="1761"/>
            <ac:spMk id="109" creationId="{FE835C90-37CE-421F-8EF5-D7ACAC287895}"/>
          </ac:spMkLst>
        </pc:spChg>
        <pc:spChg chg="add mod ord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133" creationId="{DE6AE59A-BF45-42BD-B5CE-9653E76AD5BE}"/>
          </ac:spMkLst>
        </pc:spChg>
        <pc:grpChg chg="add del mod">
          <ac:chgData name="" userId="2ae9865520f5f4c2" providerId="LiveId" clId="{0C841EAE-7981-453F-A7AB-3B97445C31E1}" dt="2024-01-31T10:47:38.658" v="508" actId="478"/>
          <ac:grpSpMkLst>
            <pc:docMk/>
            <pc:sldMk cId="1021551355" sldId="1761"/>
            <ac:grpSpMk id="6" creationId="{A41FEA89-E337-4C81-9AE9-665C03C44E0D}"/>
          </ac:grpSpMkLst>
        </pc:grpChg>
        <pc:grpChg chg="add del mod">
          <ac:chgData name="" userId="2ae9865520f5f4c2" providerId="LiveId" clId="{0C841EAE-7981-453F-A7AB-3B97445C31E1}" dt="2024-01-31T10:48:57.205" v="521" actId="165"/>
          <ac:grpSpMkLst>
            <pc:docMk/>
            <pc:sldMk cId="1021551355" sldId="1761"/>
            <ac:grpSpMk id="48" creationId="{F3FE84E1-9717-4994-ACC5-F5D741DFB572}"/>
          </ac:grpSpMkLst>
        </pc:grpChg>
        <pc:grpChg chg="add mod">
          <ac:chgData name="" userId="2ae9865520f5f4c2" providerId="LiveId" clId="{0C841EAE-7981-453F-A7AB-3B97445C31E1}" dt="2024-01-31T11:25:34.365" v="799" actId="14100"/>
          <ac:grpSpMkLst>
            <pc:docMk/>
            <pc:sldMk cId="1021551355" sldId="1761"/>
            <ac:grpSpMk id="146" creationId="{0CEB7795-10DE-4609-B36E-E69CD5EF2FE9}"/>
          </ac:grpSpMkLst>
        </pc:grp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12" creationId="{8978933E-49D3-4E9F-B032-9D850FC99C83}"/>
          </ac:cxnSpMkLst>
        </pc:cxnChg>
        <pc:cxnChg chg="del mod">
          <ac:chgData name="" userId="2ae9865520f5f4c2" providerId="LiveId" clId="{0C841EAE-7981-453F-A7AB-3B97445C31E1}" dt="2024-01-31T10:47:12.023" v="507" actId="478"/>
          <ac:cxnSpMkLst>
            <pc:docMk/>
            <pc:sldMk cId="1021551355" sldId="1761"/>
            <ac:cxnSpMk id="13" creationId="{3F77C939-BA22-480A-9EFF-8D9681DA6061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14" creationId="{770AB099-2BEF-42B8-9B48-593C3BE1F2F1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15" creationId="{EFB1A43F-17C9-46CA-89EF-4FD9770E5E0D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16" creationId="{11D45EF9-FF29-42D3-B8E6-F863CE082E0C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17" creationId="{C44EAF33-D59B-4BAD-AEEE-3CABC7DE42E5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18" creationId="{F9D3F713-F548-4ACB-B486-5E0050E8D7F1}"/>
          </ac:cxnSpMkLst>
        </pc:cxnChg>
        <pc:cxnChg chg="del mod">
          <ac:chgData name="" userId="2ae9865520f5f4c2" providerId="LiveId" clId="{0C841EAE-7981-453F-A7AB-3B97445C31E1}" dt="2024-01-31T10:47:03.136" v="506" actId="478"/>
          <ac:cxnSpMkLst>
            <pc:docMk/>
            <pc:sldMk cId="1021551355" sldId="1761"/>
            <ac:cxnSpMk id="19" creationId="{318E7F1B-F84C-44C2-AA1A-B943682BE2D7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20" creationId="{B7087F3A-EE20-4BD6-9A0C-C4B91824258F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27" creationId="{2F242C85-34B7-4E5E-9BC6-D2BF44909DC4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28" creationId="{8147CE9C-C00B-46D7-8CC8-7289370E9EC1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29" creationId="{A0B2B626-F6AA-457E-A542-9C122988AA80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30" creationId="{C676D4ED-46EA-4C1F-8BD9-F3F28D3459CE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31" creationId="{AABAEADC-6976-407E-B32B-772EF133E9B7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32" creationId="{03021864-42F4-4CE7-9228-17DAF00F92A3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37" creationId="{4434F4D2-A37F-45FD-9123-8E82DEF94E04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38" creationId="{BC6145AB-AD38-497C-8F7B-C4B5C3CC907A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39" creationId="{794D8EB2-8382-4573-9C0A-01833220A707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40" creationId="{826BD1E4-0F64-479D-9ABD-8907A91C0085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41" creationId="{25E56AEC-A097-419D-AA6C-74AE77E947EE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43" creationId="{F03F2F92-A641-4223-B27F-381DE975E940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44" creationId="{2724DFA8-DD1D-4C9D-8A2C-F7EE93089F6B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45" creationId="{0BC0AD20-6FB5-40EA-B857-0FB6B9DFA0E7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46" creationId="{64B53387-E188-4FF8-8786-4AE25D9ACFA8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47" creationId="{0B730B68-8580-4473-8D79-5EEF698D73D4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58" creationId="{3BEB530E-3690-494B-8FE7-B620D862ED15}"/>
          </ac:cxnSpMkLst>
        </pc:cxnChg>
        <pc:cxnChg chg="del mod">
          <ac:chgData name="" userId="2ae9865520f5f4c2" providerId="LiveId" clId="{0C841EAE-7981-453F-A7AB-3B97445C31E1}" dt="2024-01-31T10:47:58.488" v="515" actId="478"/>
          <ac:cxnSpMkLst>
            <pc:docMk/>
            <pc:sldMk cId="1021551355" sldId="1761"/>
            <ac:cxnSpMk id="59" creationId="{E5FBDD34-C336-4542-AF34-5A9733F3080E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60" creationId="{BE702DEF-639E-4538-84A5-EA2A7ABB9D9E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61" creationId="{02475477-7A7B-418A-8C4D-64457B53765B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62" creationId="{1C5C1E9A-A106-4042-BE8F-237797E98348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63" creationId="{DDE52A8D-A06D-460A-9BB9-9E7B2D57678A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64" creationId="{33989B09-0226-491D-A49D-4218F0A692C3}"/>
          </ac:cxnSpMkLst>
        </pc:cxnChg>
        <pc:cxnChg chg="del mod">
          <ac:chgData name="" userId="2ae9865520f5f4c2" providerId="LiveId" clId="{0C841EAE-7981-453F-A7AB-3B97445C31E1}" dt="2024-01-31T10:47:55.792" v="514" actId="478"/>
          <ac:cxnSpMkLst>
            <pc:docMk/>
            <pc:sldMk cId="1021551355" sldId="1761"/>
            <ac:cxnSpMk id="65" creationId="{8F10F57A-ED67-4FF5-A33E-CA8E68E80619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66" creationId="{0B2C5786-CB33-4487-99F4-F090B132FC8D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73" creationId="{27A014D2-C2B9-4441-96C3-3E60EE3FE519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74" creationId="{8609ACB3-947E-41D2-B4E1-FDABF950D6F0}"/>
          </ac:cxnSpMkLst>
        </pc:cxnChg>
        <pc:cxnChg chg="del mod topLvl">
          <ac:chgData name="" userId="2ae9865520f5f4c2" providerId="LiveId" clId="{0C841EAE-7981-453F-A7AB-3B97445C31E1}" dt="2024-01-31T10:54:48.441" v="591" actId="478"/>
          <ac:cxnSpMkLst>
            <pc:docMk/>
            <pc:sldMk cId="1021551355" sldId="1761"/>
            <ac:cxnSpMk id="75" creationId="{BDE7CF40-E011-4E15-A71F-3BF8B6096FCE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76" creationId="{A62AAC89-3563-487D-A8CE-7420E024A98D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77" creationId="{C5753D71-D6A4-4F96-B5BA-7020E792FBFF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78" creationId="{5B4FB200-E402-4E7A-863A-3D301E288F8C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83" creationId="{CC9277E7-1D26-42AC-BAFE-6C0650DC7C31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84" creationId="{5B959587-FB01-4C29-89EC-CCD71D42AF32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85" creationId="{8AC35D94-BA01-425A-A105-33B9CC2E717A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86" creationId="{95F24A35-E7BB-4D0C-93D7-6869369F30A8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87" creationId="{460C264E-79EE-400D-9FFE-0682B750F696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89" creationId="{5AF013D3-C592-4F49-ADE4-B41328821409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90" creationId="{00EF3362-E680-4F73-B927-896C9BFEBA44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91" creationId="{A0E32838-620F-4A32-BD30-18C11A81D919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92" creationId="{3983E727-DA7A-492C-AAB8-A945902C2E5F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93" creationId="{3681FE98-58BF-4BD6-B5F0-66B58AC46AD0}"/>
          </ac:cxnSpMkLst>
        </pc:cxnChg>
        <pc:cxnChg chg="add del mod">
          <ac:chgData name="" userId="2ae9865520f5f4c2" providerId="LiveId" clId="{0C841EAE-7981-453F-A7AB-3B97445C31E1}" dt="2024-01-31T10:59:38.785" v="646" actId="478"/>
          <ac:cxnSpMkLst>
            <pc:docMk/>
            <pc:sldMk cId="1021551355" sldId="1761"/>
            <ac:cxnSpMk id="97" creationId="{F0DBB0D6-0E70-4002-B9B6-A1F6DC44B3EC}"/>
          </ac:cxnSpMkLst>
        </pc:cxnChg>
        <pc:cxnChg chg="add del mod">
          <ac:chgData name="" userId="2ae9865520f5f4c2" providerId="LiveId" clId="{0C841EAE-7981-453F-A7AB-3B97445C31E1}" dt="2024-01-31T10:51:05.796" v="552" actId="478"/>
          <ac:cxnSpMkLst>
            <pc:docMk/>
            <pc:sldMk cId="1021551355" sldId="1761"/>
            <ac:cxnSpMk id="111" creationId="{41AAF672-246E-477C-9B04-4140797F6B61}"/>
          </ac:cxnSpMkLst>
        </pc:cxnChg>
        <pc:cxnChg chg="add mod">
          <ac:chgData name="" userId="2ae9865520f5f4c2" providerId="LiveId" clId="{0C841EAE-7981-453F-A7AB-3B97445C31E1}" dt="2024-01-31T11:25:16.907" v="793" actId="255"/>
          <ac:cxnSpMkLst>
            <pc:docMk/>
            <pc:sldMk cId="1021551355" sldId="1761"/>
            <ac:cxnSpMk id="113" creationId="{00C7BB9B-DF5C-440F-8540-6A4A1D8FC8FD}"/>
          </ac:cxnSpMkLst>
        </pc:cxnChg>
        <pc:cxnChg chg="add del mod">
          <ac:chgData name="" userId="2ae9865520f5f4c2" providerId="LiveId" clId="{0C841EAE-7981-453F-A7AB-3B97445C31E1}" dt="2024-01-31T10:59:37.231" v="645" actId="478"/>
          <ac:cxnSpMkLst>
            <pc:docMk/>
            <pc:sldMk cId="1021551355" sldId="1761"/>
            <ac:cxnSpMk id="119" creationId="{221A2FB5-EE8E-4F3C-872E-0E64DB57674C}"/>
          </ac:cxnSpMkLst>
        </pc:cxnChg>
        <pc:cxnChg chg="add mod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123" creationId="{837FD61C-BBF6-42AB-9FD2-8F7EFBF866C4}"/>
          </ac:cxnSpMkLst>
        </pc:cxnChg>
        <pc:cxnChg chg="add mod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129" creationId="{44A14F39-CB2E-40B9-BC4A-B247E2BA9FC0}"/>
          </ac:cxnSpMkLst>
        </pc:cxnChg>
        <pc:cxnChg chg="add mod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134" creationId="{5D606A07-C40D-45C2-B0C4-81540A9C2BFE}"/>
          </ac:cxnSpMkLst>
        </pc:cxnChg>
        <pc:cxnChg chg="add mod">
          <ac:chgData name="" userId="2ae9865520f5f4c2" providerId="LiveId" clId="{0C841EAE-7981-453F-A7AB-3B97445C31E1}" dt="2024-01-31T11:25:28.700" v="796" actId="14100"/>
          <ac:cxnSpMkLst>
            <pc:docMk/>
            <pc:sldMk cId="1021551355" sldId="1761"/>
            <ac:cxnSpMk id="138" creationId="{182DDD5E-8726-4079-AB79-FAF19D24B679}"/>
          </ac:cxnSpMkLst>
        </pc:cxnChg>
      </pc:sldChg>
      <pc:sldChg chg="addSp delSp modSp add">
        <pc:chgData name="" userId="2ae9865520f5f4c2" providerId="LiveId" clId="{0C841EAE-7981-453F-A7AB-3B97445C31E1}" dt="2024-01-31T12:02:44.645" v="1053" actId="1076"/>
        <pc:sldMkLst>
          <pc:docMk/>
          <pc:sldMk cId="447255496" sldId="1763"/>
        </pc:sldMkLst>
        <pc:spChg chg="del mod">
          <ac:chgData name="" userId="2ae9865520f5f4c2" providerId="LiveId" clId="{0C841EAE-7981-453F-A7AB-3B97445C31E1}" dt="2024-01-31T11:23:35.952" v="765" actId="478"/>
          <ac:spMkLst>
            <pc:docMk/>
            <pc:sldMk cId="447255496" sldId="1763"/>
            <ac:spMk id="3" creationId="{B1E15A57-24EF-4E67-9E79-811745021BD6}"/>
          </ac:spMkLst>
        </pc:spChg>
        <pc:spChg chg="mod">
          <ac:chgData name="" userId="2ae9865520f5f4c2" providerId="LiveId" clId="{0C841EAE-7981-453F-A7AB-3B97445C31E1}" dt="2024-01-31T12:02:21.687" v="1039" actId="208"/>
          <ac:spMkLst>
            <pc:docMk/>
            <pc:sldMk cId="447255496" sldId="1763"/>
            <ac:spMk id="6" creationId="{4D10A425-FDA9-460D-AA81-C0785B503FB6}"/>
          </ac:spMkLst>
        </pc:spChg>
        <pc:spChg chg="mod">
          <ac:chgData name="" userId="2ae9865520f5f4c2" providerId="LiveId" clId="{0C841EAE-7981-453F-A7AB-3B97445C31E1}" dt="2024-01-31T11:48:28.477" v="995" actId="1076"/>
          <ac:spMkLst>
            <pc:docMk/>
            <pc:sldMk cId="447255496" sldId="1763"/>
            <ac:spMk id="7" creationId="{DE419DC4-B59E-44CA-9DA6-BA064F0CF5F0}"/>
          </ac:spMkLst>
        </pc:spChg>
        <pc:spChg chg="mod">
          <ac:chgData name="" userId="2ae9865520f5f4c2" providerId="LiveId" clId="{0C841EAE-7981-453F-A7AB-3B97445C31E1}" dt="2024-01-31T12:01:52.545" v="1035" actId="20577"/>
          <ac:spMkLst>
            <pc:docMk/>
            <pc:sldMk cId="447255496" sldId="1763"/>
            <ac:spMk id="9" creationId="{FBCC6B93-50C2-43A0-9D8C-D9A90ADFB437}"/>
          </ac:spMkLst>
        </pc:spChg>
        <pc:spChg chg="mod topLvl">
          <ac:chgData name="" userId="2ae9865520f5f4c2" providerId="LiveId" clId="{0C841EAE-7981-453F-A7AB-3B97445C31E1}" dt="2024-01-31T11:48:59.757" v="1003" actId="1076"/>
          <ac:spMkLst>
            <pc:docMk/>
            <pc:sldMk cId="447255496" sldId="1763"/>
            <ac:spMk id="10" creationId="{DD9C4766-77E9-4B0B-9E8F-488A85CA1CEA}"/>
          </ac:spMkLst>
        </pc:spChg>
        <pc:spChg chg="mod topLvl">
          <ac:chgData name="" userId="2ae9865520f5f4c2" providerId="LiveId" clId="{0C841EAE-7981-453F-A7AB-3B97445C31E1}" dt="2024-01-31T11:48:59.757" v="1003" actId="1076"/>
          <ac:spMkLst>
            <pc:docMk/>
            <pc:sldMk cId="447255496" sldId="1763"/>
            <ac:spMk id="11" creationId="{92B876B5-1FBC-4966-A8C9-B126EAA7DC70}"/>
          </ac:spMkLst>
        </pc:spChg>
        <pc:spChg chg="mod topLvl">
          <ac:chgData name="" userId="2ae9865520f5f4c2" providerId="LiveId" clId="{0C841EAE-7981-453F-A7AB-3B97445C31E1}" dt="2024-01-31T11:48:20.365" v="994" actId="1076"/>
          <ac:spMkLst>
            <pc:docMk/>
            <pc:sldMk cId="447255496" sldId="1763"/>
            <ac:spMk id="13" creationId="{49E8070A-916F-4B2B-BE96-059AD85BE224}"/>
          </ac:spMkLst>
        </pc:spChg>
        <pc:spChg chg="mod topLvl">
          <ac:chgData name="" userId="2ae9865520f5f4c2" providerId="LiveId" clId="{0C841EAE-7981-453F-A7AB-3B97445C31E1}" dt="2024-01-31T11:48:20.365" v="994" actId="1076"/>
          <ac:spMkLst>
            <pc:docMk/>
            <pc:sldMk cId="447255496" sldId="1763"/>
            <ac:spMk id="14" creationId="{8EA88548-C284-41B0-916B-4E5F8BAE61B3}"/>
          </ac:spMkLst>
        </pc:spChg>
        <pc:spChg chg="mod topLvl">
          <ac:chgData name="" userId="2ae9865520f5f4c2" providerId="LiveId" clId="{0C841EAE-7981-453F-A7AB-3B97445C31E1}" dt="2024-01-31T11:48:34.662" v="997" actId="14100"/>
          <ac:spMkLst>
            <pc:docMk/>
            <pc:sldMk cId="447255496" sldId="1763"/>
            <ac:spMk id="22" creationId="{9A48CC9A-7E59-4BC1-A855-698A00D3F360}"/>
          </ac:spMkLst>
        </pc:spChg>
        <pc:spChg chg="mod topLvl">
          <ac:chgData name="" userId="2ae9865520f5f4c2" providerId="LiveId" clId="{0C841EAE-7981-453F-A7AB-3B97445C31E1}" dt="2024-01-31T11:48:10.277" v="992" actId="1076"/>
          <ac:spMkLst>
            <pc:docMk/>
            <pc:sldMk cId="447255496" sldId="1763"/>
            <ac:spMk id="23" creationId="{AFD811B1-4DF3-433A-B129-F429A3E6BFF9}"/>
          </ac:spMkLst>
        </pc:spChg>
        <pc:spChg chg="mod topLvl">
          <ac:chgData name="" userId="2ae9865520f5f4c2" providerId="LiveId" clId="{0C841EAE-7981-453F-A7AB-3B97445C31E1}" dt="2024-01-31T11:48:55.589" v="1002" actId="1076"/>
          <ac:spMkLst>
            <pc:docMk/>
            <pc:sldMk cId="447255496" sldId="1763"/>
            <ac:spMk id="27" creationId="{A9F9ADEC-C850-482E-A686-42350A71841D}"/>
          </ac:spMkLst>
        </pc:spChg>
        <pc:spChg chg="mod topLvl">
          <ac:chgData name="" userId="2ae9865520f5f4c2" providerId="LiveId" clId="{0C841EAE-7981-453F-A7AB-3B97445C31E1}" dt="2024-01-31T11:48:55.589" v="1002" actId="1076"/>
          <ac:spMkLst>
            <pc:docMk/>
            <pc:sldMk cId="447255496" sldId="1763"/>
            <ac:spMk id="28" creationId="{9BBEAC57-C06D-4EF0-A4B6-F75BACD93F58}"/>
          </ac:spMkLst>
        </pc:spChg>
        <pc:spChg chg="add mod">
          <ac:chgData name="" userId="2ae9865520f5f4c2" providerId="LiveId" clId="{0C841EAE-7981-453F-A7AB-3B97445C31E1}" dt="2024-01-31T11:46:43.917" v="987" actId="1076"/>
          <ac:spMkLst>
            <pc:docMk/>
            <pc:sldMk cId="447255496" sldId="1763"/>
            <ac:spMk id="32" creationId="{CB8ED60A-597C-4E97-95E2-70980FBBBDEB}"/>
          </ac:spMkLst>
        </pc:spChg>
        <pc:spChg chg="add mod">
          <ac:chgData name="" userId="2ae9865520f5f4c2" providerId="LiveId" clId="{0C841EAE-7981-453F-A7AB-3B97445C31E1}" dt="2024-01-31T11:49:33.349" v="1007" actId="1076"/>
          <ac:spMkLst>
            <pc:docMk/>
            <pc:sldMk cId="447255496" sldId="1763"/>
            <ac:spMk id="63" creationId="{05B59E32-2FD3-4D82-9902-D4F748EFEAE0}"/>
          </ac:spMkLst>
        </pc:spChg>
        <pc:spChg chg="add mod">
          <ac:chgData name="" userId="2ae9865520f5f4c2" providerId="LiveId" clId="{0C841EAE-7981-453F-A7AB-3B97445C31E1}" dt="2024-01-31T11:50:03.730" v="1013" actId="20577"/>
          <ac:spMkLst>
            <pc:docMk/>
            <pc:sldMk cId="447255496" sldId="1763"/>
            <ac:spMk id="64" creationId="{1BF28BA8-0F4E-4CF5-BA5C-15B5F671711D}"/>
          </ac:spMkLst>
        </pc:spChg>
        <pc:spChg chg="add mod">
          <ac:chgData name="" userId="2ae9865520f5f4c2" providerId="LiveId" clId="{0C841EAE-7981-453F-A7AB-3B97445C31E1}" dt="2024-01-31T12:02:44.645" v="1053" actId="1076"/>
          <ac:spMkLst>
            <pc:docMk/>
            <pc:sldMk cId="447255496" sldId="1763"/>
            <ac:spMk id="65" creationId="{A23C0E71-4708-4E71-A23C-350C9C8CEE43}"/>
          </ac:spMkLst>
        </pc:spChg>
        <pc:grpChg chg="add mod">
          <ac:chgData name="" userId="2ae9865520f5f4c2" providerId="LiveId" clId="{0C841EAE-7981-453F-A7AB-3B97445C31E1}" dt="2024-01-31T11:49:08.756" v="1005" actId="1076"/>
          <ac:grpSpMkLst>
            <pc:docMk/>
            <pc:sldMk cId="447255496" sldId="1763"/>
            <ac:grpSpMk id="2" creationId="{05E4CDEF-1F6F-4C58-AB94-BD23F6759539}"/>
          </ac:grpSpMkLst>
        </pc:grpChg>
        <pc:grpChg chg="del">
          <ac:chgData name="" userId="2ae9865520f5f4c2" providerId="LiveId" clId="{0C841EAE-7981-453F-A7AB-3B97445C31E1}" dt="2024-01-31T11:23:48.541" v="767" actId="165"/>
          <ac:grpSpMkLst>
            <pc:docMk/>
            <pc:sldMk cId="447255496" sldId="1763"/>
            <ac:grpSpMk id="8" creationId="{20542E45-056A-42DA-BBE4-8D177B430B38}"/>
          </ac:grpSpMkLst>
        </pc:grpChg>
        <pc:grpChg chg="del">
          <ac:chgData name="" userId="2ae9865520f5f4c2" providerId="LiveId" clId="{0C841EAE-7981-453F-A7AB-3B97445C31E1}" dt="2024-01-31T11:23:48.541" v="767" actId="165"/>
          <ac:grpSpMkLst>
            <pc:docMk/>
            <pc:sldMk cId="447255496" sldId="1763"/>
            <ac:grpSpMk id="12" creationId="{9A543F86-2542-4728-B571-80A88129474B}"/>
          </ac:grpSpMkLst>
        </pc:grpChg>
        <pc:grpChg chg="del">
          <ac:chgData name="" userId="2ae9865520f5f4c2" providerId="LiveId" clId="{0C841EAE-7981-453F-A7AB-3B97445C31E1}" dt="2024-01-31T11:23:48.541" v="767" actId="165"/>
          <ac:grpSpMkLst>
            <pc:docMk/>
            <pc:sldMk cId="447255496" sldId="1763"/>
            <ac:grpSpMk id="21" creationId="{0DFFBEEA-7B53-4DC0-8F7A-B44A6847B15F}"/>
          </ac:grpSpMkLst>
        </pc:grpChg>
        <pc:grpChg chg="del">
          <ac:chgData name="" userId="2ae9865520f5f4c2" providerId="LiveId" clId="{0C841EAE-7981-453F-A7AB-3B97445C31E1}" dt="2024-01-31T11:23:48.541" v="767" actId="165"/>
          <ac:grpSpMkLst>
            <pc:docMk/>
            <pc:sldMk cId="447255496" sldId="1763"/>
            <ac:grpSpMk id="26" creationId="{31253BD3-5BCA-479F-930A-306747B3EFC3}"/>
          </ac:grpSpMkLst>
        </pc:grpChg>
        <pc:cxnChg chg="mod">
          <ac:chgData name="" userId="2ae9865520f5f4c2" providerId="LiveId" clId="{0C841EAE-7981-453F-A7AB-3B97445C31E1}" dt="2024-01-31T11:48:59.757" v="1003" actId="1076"/>
          <ac:cxnSpMkLst>
            <pc:docMk/>
            <pc:sldMk cId="447255496" sldId="1763"/>
            <ac:cxnSpMk id="18" creationId="{AF205A21-596D-4F5E-9FF3-658F167C1FD2}"/>
          </ac:cxnSpMkLst>
        </pc:cxnChg>
        <pc:cxnChg chg="mod">
          <ac:chgData name="" userId="2ae9865520f5f4c2" providerId="LiveId" clId="{0C841EAE-7981-453F-A7AB-3B97445C31E1}" dt="2024-01-31T11:48:59.757" v="1003" actId="1076"/>
          <ac:cxnSpMkLst>
            <pc:docMk/>
            <pc:sldMk cId="447255496" sldId="1763"/>
            <ac:cxnSpMk id="19" creationId="{1352031C-DE9C-4D93-9B95-9D58519FF5AD}"/>
          </ac:cxnSpMkLst>
        </pc:cxnChg>
        <pc:cxnChg chg="mod">
          <ac:chgData name="" userId="2ae9865520f5f4c2" providerId="LiveId" clId="{0C841EAE-7981-453F-A7AB-3B97445C31E1}" dt="2024-01-31T11:48:34.662" v="997" actId="14100"/>
          <ac:cxnSpMkLst>
            <pc:docMk/>
            <pc:sldMk cId="447255496" sldId="1763"/>
            <ac:cxnSpMk id="24" creationId="{8C1A7F88-D0F7-4CC4-A943-57D0642F7258}"/>
          </ac:cxnSpMkLst>
        </pc:cxnChg>
        <pc:cxnChg chg="mod">
          <ac:chgData name="" userId="2ae9865520f5f4c2" providerId="LiveId" clId="{0C841EAE-7981-453F-A7AB-3B97445C31E1}" dt="2024-01-31T11:48:34.662" v="997" actId="14100"/>
          <ac:cxnSpMkLst>
            <pc:docMk/>
            <pc:sldMk cId="447255496" sldId="1763"/>
            <ac:cxnSpMk id="25" creationId="{2548526B-CE92-4479-8BE0-40C709419712}"/>
          </ac:cxnSpMkLst>
        </pc:cxnChg>
        <pc:cxnChg chg="mod">
          <ac:chgData name="" userId="2ae9865520f5f4c2" providerId="LiveId" clId="{0C841EAE-7981-453F-A7AB-3B97445C31E1}" dt="2024-01-31T11:48:55.589" v="1002" actId="1076"/>
          <ac:cxnSpMkLst>
            <pc:docMk/>
            <pc:sldMk cId="447255496" sldId="1763"/>
            <ac:cxnSpMk id="29" creationId="{4D1446F7-3696-4586-A561-F2691232D29F}"/>
          </ac:cxnSpMkLst>
        </pc:cxnChg>
        <pc:cxnChg chg="mod">
          <ac:chgData name="" userId="2ae9865520f5f4c2" providerId="LiveId" clId="{0C841EAE-7981-453F-A7AB-3B97445C31E1}" dt="2024-01-31T11:48:55.589" v="1002" actId="1076"/>
          <ac:cxnSpMkLst>
            <pc:docMk/>
            <pc:sldMk cId="447255496" sldId="1763"/>
            <ac:cxnSpMk id="30" creationId="{A5F32034-18FD-4F05-9068-7B168C83591B}"/>
          </ac:cxnSpMkLst>
        </pc:cxnChg>
      </pc:sldChg>
      <pc:sldChg chg="addSp delSp modSp add">
        <pc:chgData name="" userId="2ae9865520f5f4c2" providerId="LiveId" clId="{0C841EAE-7981-453F-A7AB-3B97445C31E1}" dt="2024-02-02T06:40:56.037" v="7983" actId="114"/>
        <pc:sldMkLst>
          <pc:docMk/>
          <pc:sldMk cId="3305775649" sldId="1764"/>
        </pc:sldMkLst>
        <pc:spChg chg="del mod">
          <ac:chgData name="" userId="2ae9865520f5f4c2" providerId="LiveId" clId="{0C841EAE-7981-453F-A7AB-3B97445C31E1}" dt="2024-02-01T03:33:36.051" v="1609" actId="478"/>
          <ac:spMkLst>
            <pc:docMk/>
            <pc:sldMk cId="3305775649" sldId="1764"/>
            <ac:spMk id="3" creationId="{B1E15A57-24EF-4E67-9E79-811745021BD6}"/>
          </ac:spMkLst>
        </pc:spChg>
        <pc:spChg chg="add mod">
          <ac:chgData name="" userId="2ae9865520f5f4c2" providerId="LiveId" clId="{0C841EAE-7981-453F-A7AB-3B97445C31E1}" dt="2024-01-31T12:26:37.208" v="1165" actId="164"/>
          <ac:spMkLst>
            <pc:docMk/>
            <pc:sldMk cId="3305775649" sldId="1764"/>
            <ac:spMk id="6" creationId="{3084B4C3-10BC-4FCF-9872-F7FF4AA234F4}"/>
          </ac:spMkLst>
        </pc:spChg>
        <pc:spChg chg="add mod">
          <ac:chgData name="" userId="2ae9865520f5f4c2" providerId="LiveId" clId="{0C841EAE-7981-453F-A7AB-3B97445C31E1}" dt="2024-01-31T12:26:37.208" v="1165" actId="164"/>
          <ac:spMkLst>
            <pc:docMk/>
            <pc:sldMk cId="3305775649" sldId="1764"/>
            <ac:spMk id="7" creationId="{DF0B72B5-5788-4AFC-9A66-48E50E4FB0BE}"/>
          </ac:spMkLst>
        </pc:spChg>
        <pc:spChg chg="add mod">
          <ac:chgData name="" userId="2ae9865520f5f4c2" providerId="LiveId" clId="{0C841EAE-7981-453F-A7AB-3B97445C31E1}" dt="2024-01-31T12:26:37.208" v="1165" actId="164"/>
          <ac:spMkLst>
            <pc:docMk/>
            <pc:sldMk cId="3305775649" sldId="1764"/>
            <ac:spMk id="8" creationId="{48A9EF16-465F-4940-A310-897F821E3DAF}"/>
          </ac:spMkLst>
        </pc:spChg>
        <pc:spChg chg="mod">
          <ac:chgData name="" userId="2ae9865520f5f4c2" providerId="LiveId" clId="{0C841EAE-7981-453F-A7AB-3B97445C31E1}" dt="2024-02-01T03:43:56.797" v="1810" actId="20577"/>
          <ac:spMkLst>
            <pc:docMk/>
            <pc:sldMk cId="3305775649" sldId="1764"/>
            <ac:spMk id="9" creationId="{FBCC6B93-50C2-43A0-9D8C-D9A90ADFB437}"/>
          </ac:spMkLst>
        </pc:spChg>
        <pc:spChg chg="add mod">
          <ac:chgData name="" userId="2ae9865520f5f4c2" providerId="LiveId" clId="{0C841EAE-7981-453F-A7AB-3B97445C31E1}" dt="2024-01-31T12:26:37.208" v="1165" actId="164"/>
          <ac:spMkLst>
            <pc:docMk/>
            <pc:sldMk cId="3305775649" sldId="1764"/>
            <ac:spMk id="10" creationId="{E71D6A29-7066-4EBB-8C25-A31B944735C6}"/>
          </ac:spMkLst>
        </pc:spChg>
        <pc:spChg chg="add mod">
          <ac:chgData name="" userId="2ae9865520f5f4c2" providerId="LiveId" clId="{0C841EAE-7981-453F-A7AB-3B97445C31E1}" dt="2024-01-31T12:26:37.208" v="1165" actId="164"/>
          <ac:spMkLst>
            <pc:docMk/>
            <pc:sldMk cId="3305775649" sldId="1764"/>
            <ac:spMk id="30" creationId="{7EB9750C-2D75-497E-82B2-8788D4656FBE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36" creationId="{670F42D1-AD2C-46C4-8063-A48CB8D6BC91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37" creationId="{975B3D14-790A-42C0-9F28-62C18229EC27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38" creationId="{1025FA4B-433A-4C7C-902C-3CFD55DB718D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39" creationId="{6780D046-40C0-4932-9166-9D566B87BC28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43" creationId="{4DF3C6E7-E58B-4B34-B642-6182C5A2CC99}"/>
          </ac:spMkLst>
        </pc:spChg>
        <pc:spChg chg="del mod topLvl">
          <ac:chgData name="" userId="2ae9865520f5f4c2" providerId="LiveId" clId="{0C841EAE-7981-453F-A7AB-3B97445C31E1}" dt="2024-02-01T03:34:29.331" v="1626" actId="478"/>
          <ac:spMkLst>
            <pc:docMk/>
            <pc:sldMk cId="3305775649" sldId="1764"/>
            <ac:spMk id="56" creationId="{6E84FE7B-C074-494C-88A3-AAB088460E57}"/>
          </ac:spMkLst>
        </pc:spChg>
        <pc:spChg chg="del mod topLvl">
          <ac:chgData name="" userId="2ae9865520f5f4c2" providerId="LiveId" clId="{0C841EAE-7981-453F-A7AB-3B97445C31E1}" dt="2024-02-01T03:34:29.331" v="1626" actId="478"/>
          <ac:spMkLst>
            <pc:docMk/>
            <pc:sldMk cId="3305775649" sldId="1764"/>
            <ac:spMk id="57" creationId="{00278E07-1638-4C7D-AD4A-5AC9CF830955}"/>
          </ac:spMkLst>
        </pc:spChg>
        <pc:spChg chg="del mod topLvl">
          <ac:chgData name="" userId="2ae9865520f5f4c2" providerId="LiveId" clId="{0C841EAE-7981-453F-A7AB-3B97445C31E1}" dt="2024-02-01T03:33:21.718" v="1605" actId="478"/>
          <ac:spMkLst>
            <pc:docMk/>
            <pc:sldMk cId="3305775649" sldId="1764"/>
            <ac:spMk id="58" creationId="{12801528-6DF6-4BA0-847D-8903A38EDB8F}"/>
          </ac:spMkLst>
        </pc:spChg>
        <pc:spChg chg="del mod topLvl">
          <ac:chgData name="" userId="2ae9865520f5f4c2" providerId="LiveId" clId="{0C841EAE-7981-453F-A7AB-3B97445C31E1}" dt="2024-02-01T03:33:19.602" v="1602" actId="478"/>
          <ac:spMkLst>
            <pc:docMk/>
            <pc:sldMk cId="3305775649" sldId="1764"/>
            <ac:spMk id="59" creationId="{8BC0DCBE-8591-4E79-B75F-9DD9B9309FAE}"/>
          </ac:spMkLst>
        </pc:spChg>
        <pc:spChg chg="del">
          <ac:chgData name="" userId="2ae9865520f5f4c2" providerId="LiveId" clId="{0C841EAE-7981-453F-A7AB-3B97445C31E1}" dt="2024-02-01T03:33:11.890" v="1598" actId="478"/>
          <ac:spMkLst>
            <pc:docMk/>
            <pc:sldMk cId="3305775649" sldId="1764"/>
            <ac:spMk id="63" creationId="{F8B1433A-B2B4-47AD-9A30-36A6CD5A0559}"/>
          </ac:spMkLst>
        </pc:spChg>
        <pc:spChg chg="add del mod">
          <ac:chgData name="" userId="2ae9865520f5f4c2" providerId="LiveId" clId="{0C841EAE-7981-453F-A7AB-3B97445C31E1}" dt="2024-02-01T03:33:36.836" v="1610" actId="478"/>
          <ac:spMkLst>
            <pc:docMk/>
            <pc:sldMk cId="3305775649" sldId="1764"/>
            <ac:spMk id="66" creationId="{8EB0570B-66E0-45A3-B6D7-5938FFBBEB1E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68" creationId="{29BE94D9-78F9-4130-BB88-DC6F74F1DF60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69" creationId="{87680F40-46B4-459A-ADD5-9B1B63007B11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70" creationId="{B0CF4875-8C87-48FE-866F-3596A94D3D0E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71" creationId="{5A82917D-7F9D-42FD-90B9-6CEE761959AB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75" creationId="{298A6C6E-7121-4CDD-ABCB-B87295E2FE21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78" creationId="{FC3C891B-BE66-4E0F-A786-1810FD99D8B8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79" creationId="{5A2D52A5-38A5-4F3E-A076-2B537B6B8157}"/>
          </ac:spMkLst>
        </pc:spChg>
        <pc:spChg chg="del mod topLvl">
          <ac:chgData name="" userId="2ae9865520f5f4c2" providerId="LiveId" clId="{0C841EAE-7981-453F-A7AB-3B97445C31E1}" dt="2024-02-01T03:35:23.764" v="1655" actId="478"/>
          <ac:spMkLst>
            <pc:docMk/>
            <pc:sldMk cId="3305775649" sldId="1764"/>
            <ac:spMk id="80" creationId="{D3FCDD28-2A30-40B9-AB14-F852B6F52F43}"/>
          </ac:spMkLst>
        </pc:spChg>
        <pc:spChg chg="del mod topLvl">
          <ac:chgData name="" userId="2ae9865520f5f4c2" providerId="LiveId" clId="{0C841EAE-7981-453F-A7AB-3B97445C31E1}" dt="2024-02-01T03:35:21.842" v="1653" actId="478"/>
          <ac:spMkLst>
            <pc:docMk/>
            <pc:sldMk cId="3305775649" sldId="1764"/>
            <ac:spMk id="81" creationId="{F53827EF-FDF0-4630-B166-26DF90DA5292}"/>
          </ac:spMkLst>
        </pc:spChg>
        <pc:spChg chg="del mod topLvl">
          <ac:chgData name="" userId="2ae9865520f5f4c2" providerId="LiveId" clId="{0C841EAE-7981-453F-A7AB-3B97445C31E1}" dt="2024-02-01T03:35:20.290" v="1651" actId="478"/>
          <ac:spMkLst>
            <pc:docMk/>
            <pc:sldMk cId="3305775649" sldId="1764"/>
            <ac:spMk id="85" creationId="{AFD24C2F-1102-4269-9DD7-F1091D8C4666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88" creationId="{4695E5EE-44B2-49C1-AE7E-8AFD578A457F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89" creationId="{D2A9D0DE-4C35-43ED-B2D6-09E598B0F846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90" creationId="{D46FDE8A-F023-4630-A559-0CCD0A41EC3D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91" creationId="{BA9B88C3-12D0-47AB-BA9F-83B7EF57B0E3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95" creationId="{B4DA10B7-2479-4803-B553-9DC9F92CAA59}"/>
          </ac:spMkLst>
        </pc:spChg>
        <pc:spChg chg="add mod">
          <ac:chgData name="" userId="2ae9865520f5f4c2" providerId="LiveId" clId="{0C841EAE-7981-453F-A7AB-3B97445C31E1}" dt="2024-02-02T06:40:56.037" v="7983" actId="114"/>
          <ac:spMkLst>
            <pc:docMk/>
            <pc:sldMk cId="3305775649" sldId="1764"/>
            <ac:spMk id="208" creationId="{5BF42E36-9526-4544-A309-7C1AD627F81D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25" creationId="{9EFF2033-D13B-4CF5-8840-749C9F61515A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26" creationId="{06FA8657-44E3-434E-90DA-CAD68EE895E3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27" creationId="{7AA4DCE0-F277-46D9-B004-EABF2A026521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28" creationId="{21890C60-7B8D-434E-BAB0-1DD1CC1D0323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29" creationId="{E84B9C36-F02F-48A6-9388-1F839BFBB845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0" creationId="{CDB120E1-D5BA-4B93-B350-9FA4E37580FE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1" creationId="{0462C3D8-AC9A-4C21-BFCE-0426CF034391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2" creationId="{7F74298B-15AF-4706-A622-DF5F1D8D5377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3" creationId="{77BEC41B-673B-4D62-A2D4-14B0E445A285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4" creationId="{B2F31A71-AAEE-45F6-BCBF-84A3330C65B6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5" creationId="{4078C161-9B73-460B-BCAC-31BEF2B60C30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6" creationId="{DFFA0B01-B3AC-4751-AC20-303D12E60DCC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7" creationId="{A961A431-1BC3-4F70-A743-F0E8818EBBED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8" creationId="{B8B4D3B2-D68E-4251-B953-22623DC8A30D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9" creationId="{6D9B96C6-CCAD-4261-8C18-16F68C0D1A6B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0" creationId="{564AE9F0-ED96-4C2E-BCCC-2A5502F4A4D8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1" creationId="{76658E85-B5EA-4316-92C8-B5AA1E514E78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2" creationId="{4FB28D7B-A417-40A1-A67D-972C4B6EE262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3" creationId="{E36E5A01-6B51-4F26-B355-234BBD0E94E0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4" creationId="{BDC6B56D-20CE-45E7-8B0D-E2DA713DADAB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5" creationId="{148AAC2C-5B85-45DE-8913-F1B51E9C8990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6" creationId="{F7FAA552-FEF9-4EF2-A59A-5B898E7387A6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7" creationId="{1E3F8F35-C444-45ED-AE83-F397875D87B8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8" creationId="{5538F230-4F11-4C81-B79F-A6FD952B18FA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9" creationId="{83ECA1CF-F3F5-4A7D-8454-CEF6A1841886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50" creationId="{E7EC1951-0314-4015-A79A-F132838F7828}"/>
          </ac:spMkLst>
        </pc:spChg>
        <pc:grpChg chg="add del mod">
          <ac:chgData name="" userId="2ae9865520f5f4c2" providerId="LiveId" clId="{0C841EAE-7981-453F-A7AB-3B97445C31E1}" dt="2024-02-01T03:34:22.152" v="1623" actId="478"/>
          <ac:grpSpMkLst>
            <pc:docMk/>
            <pc:sldMk cId="3305775649" sldId="1764"/>
            <ac:grpSpMk id="34" creationId="{BCAE8A73-0AFA-4DD5-BC79-877739CC98EC}"/>
          </ac:grpSpMkLst>
        </pc:grpChg>
        <pc:grpChg chg="add del mod">
          <ac:chgData name="" userId="2ae9865520f5f4c2" providerId="LiveId" clId="{0C841EAE-7981-453F-A7AB-3B97445C31E1}" dt="2024-02-01T03:35:49.099" v="1662" actId="165"/>
          <ac:grpSpMkLst>
            <pc:docMk/>
            <pc:sldMk cId="3305775649" sldId="1764"/>
            <ac:grpSpMk id="35" creationId="{A5C461C3-53EF-4DAE-BCB2-524A100BA3D9}"/>
          </ac:grpSpMkLst>
        </pc:grpChg>
        <pc:grpChg chg="add del mod">
          <ac:chgData name="" userId="2ae9865520f5f4c2" providerId="LiveId" clId="{0C841EAE-7981-453F-A7AB-3B97445C31E1}" dt="2024-02-01T03:34:00.978" v="1620" actId="478"/>
          <ac:grpSpMkLst>
            <pc:docMk/>
            <pc:sldMk cId="3305775649" sldId="1764"/>
            <ac:grpSpMk id="45" creationId="{C7935E16-AE82-4F32-9A8A-12A60C8F4091}"/>
          </ac:grpSpMkLst>
        </pc:grpChg>
        <pc:grpChg chg="add del mod">
          <ac:chgData name="" userId="2ae9865520f5f4c2" providerId="LiveId" clId="{0C841EAE-7981-453F-A7AB-3B97445C31E1}" dt="2024-02-01T03:33:17.341" v="1601" actId="165"/>
          <ac:grpSpMkLst>
            <pc:docMk/>
            <pc:sldMk cId="3305775649" sldId="1764"/>
            <ac:grpSpMk id="55" creationId="{360A1788-ADDC-47A5-B276-67532D1A44EC}"/>
          </ac:grpSpMkLst>
        </pc:grpChg>
        <pc:grpChg chg="add del mod">
          <ac:chgData name="" userId="2ae9865520f5f4c2" providerId="LiveId" clId="{0C841EAE-7981-453F-A7AB-3B97445C31E1}" dt="2024-02-01T03:35:49.099" v="1662" actId="165"/>
          <ac:grpSpMkLst>
            <pc:docMk/>
            <pc:sldMk cId="3305775649" sldId="1764"/>
            <ac:grpSpMk id="67" creationId="{19DBA081-BFE8-4D15-918C-53F85B525195}"/>
          </ac:grpSpMkLst>
        </pc:grpChg>
        <pc:grpChg chg="add del mod">
          <ac:chgData name="" userId="2ae9865520f5f4c2" providerId="LiveId" clId="{0C841EAE-7981-453F-A7AB-3B97445C31E1}" dt="2024-02-01T03:35:17.580" v="1650" actId="165"/>
          <ac:grpSpMkLst>
            <pc:docMk/>
            <pc:sldMk cId="3305775649" sldId="1764"/>
            <ac:grpSpMk id="77" creationId="{ED425E27-01CB-46ED-93E5-FA1582D06C21}"/>
          </ac:grpSpMkLst>
        </pc:grpChg>
        <pc:grpChg chg="add del mod">
          <ac:chgData name="" userId="2ae9865520f5f4c2" providerId="LiveId" clId="{0C841EAE-7981-453F-A7AB-3B97445C31E1}" dt="2024-02-01T03:35:49.099" v="1662" actId="165"/>
          <ac:grpSpMkLst>
            <pc:docMk/>
            <pc:sldMk cId="3305775649" sldId="1764"/>
            <ac:grpSpMk id="87" creationId="{18E6F8F6-41EA-4882-B886-EDA2D743D70C}"/>
          </ac:grpSpMkLst>
        </pc:grpChg>
        <pc:grpChg chg="add mod">
          <ac:chgData name="" userId="2ae9865520f5f4c2" providerId="LiveId" clId="{0C841EAE-7981-453F-A7AB-3B97445C31E1}" dt="2024-02-01T06:34:01.764" v="4025" actId="164"/>
          <ac:grpSpMkLst>
            <pc:docMk/>
            <pc:sldMk cId="3305775649" sldId="1764"/>
            <ac:grpSpMk id="251" creationId="{8E4C0D56-0A81-4614-B689-B8753C5650E8}"/>
          </ac:grpSpMkLst>
        </pc:grpChg>
        <pc:cxnChg chg="add mod">
          <ac:chgData name="" userId="2ae9865520f5f4c2" providerId="LiveId" clId="{0C841EAE-7981-453F-A7AB-3B97445C31E1}" dt="2024-02-01T03:34:22.152" v="1623" actId="478"/>
          <ac:cxnSpMkLst>
            <pc:docMk/>
            <pc:sldMk cId="3305775649" sldId="1764"/>
            <ac:cxnSpMk id="11" creationId="{1B70A4E8-4E10-4CB4-A6E1-023B6B084D83}"/>
          </ac:cxnSpMkLst>
        </pc:cxnChg>
        <pc:cxnChg chg="add mod">
          <ac:chgData name="" userId="2ae9865520f5f4c2" providerId="LiveId" clId="{0C841EAE-7981-453F-A7AB-3B97445C31E1}" dt="2024-02-01T03:34:22.152" v="1623" actId="478"/>
          <ac:cxnSpMkLst>
            <pc:docMk/>
            <pc:sldMk cId="3305775649" sldId="1764"/>
            <ac:cxnSpMk id="12" creationId="{E1EDA7F0-A589-44D1-8D7C-FBC0E79A999C}"/>
          </ac:cxnSpMkLst>
        </pc:cxnChg>
        <pc:cxnChg chg="add mod">
          <ac:chgData name="" userId="2ae9865520f5f4c2" providerId="LiveId" clId="{0C841EAE-7981-453F-A7AB-3B97445C31E1}" dt="2024-02-01T03:34:22.152" v="1623" actId="478"/>
          <ac:cxnSpMkLst>
            <pc:docMk/>
            <pc:sldMk cId="3305775649" sldId="1764"/>
            <ac:cxnSpMk id="13" creationId="{0978E4E0-D5BD-4BEE-B16D-5838BEFD07FF}"/>
          </ac:cxnSpMkLst>
        </pc:cxnChg>
        <pc:cxnChg chg="add del mod">
          <ac:chgData name="" userId="2ae9865520f5f4c2" providerId="LiveId" clId="{0C841EAE-7981-453F-A7AB-3B97445C31E1}" dt="2024-01-31T12:24:36.568" v="1138" actId="478"/>
          <ac:cxnSpMkLst>
            <pc:docMk/>
            <pc:sldMk cId="3305775649" sldId="1764"/>
            <ac:cxnSpMk id="14" creationId="{A8C004D8-E098-4377-BACE-37FBA47FC767}"/>
          </ac:cxnSpMkLst>
        </pc:cxnChg>
        <pc:cxnChg chg="add del mod">
          <ac:chgData name="" userId="2ae9865520f5f4c2" providerId="LiveId" clId="{0C841EAE-7981-453F-A7AB-3B97445C31E1}" dt="2024-01-31T12:24:34.402" v="1136" actId="478"/>
          <ac:cxnSpMkLst>
            <pc:docMk/>
            <pc:sldMk cId="3305775649" sldId="1764"/>
            <ac:cxnSpMk id="15" creationId="{2A4170A1-EB66-412E-A692-7008133AEE1C}"/>
          </ac:cxnSpMkLst>
        </pc:cxnChg>
        <pc:cxnChg chg="add del mod">
          <ac:chgData name="" userId="2ae9865520f5f4c2" providerId="LiveId" clId="{0C841EAE-7981-453F-A7AB-3B97445C31E1}" dt="2024-01-31T12:24:35.328" v="1137" actId="478"/>
          <ac:cxnSpMkLst>
            <pc:docMk/>
            <pc:sldMk cId="3305775649" sldId="1764"/>
            <ac:cxnSpMk id="16" creationId="{169D10C1-A825-48A4-AE39-7FD76681218A}"/>
          </ac:cxnSpMkLst>
        </pc:cxnChg>
        <pc:cxnChg chg="add mod">
          <ac:chgData name="" userId="2ae9865520f5f4c2" providerId="LiveId" clId="{0C841EAE-7981-453F-A7AB-3B97445C31E1}" dt="2024-02-01T03:34:22.152" v="1623" actId="478"/>
          <ac:cxnSpMkLst>
            <pc:docMk/>
            <pc:sldMk cId="3305775649" sldId="1764"/>
            <ac:cxnSpMk id="31" creationId="{E8FA4F67-CC51-41AC-978A-BC6B08994AC5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40" creationId="{4B6C59BA-4EBA-4419-A61B-0F1CA97D4716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41" creationId="{88160508-6D02-4EF4-8615-88295369AD9B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42" creationId="{C17B693B-02E5-48EE-874E-F94AE0850812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44" creationId="{2FB0D4D7-ED72-4FD8-9A5C-07F419EA8ABB}"/>
          </ac:cxnSpMkLst>
        </pc:cxnChg>
        <pc:cxnChg chg="mod">
          <ac:chgData name="" userId="2ae9865520f5f4c2" providerId="LiveId" clId="{0C841EAE-7981-453F-A7AB-3B97445C31E1}" dt="2024-02-01T03:34:00.978" v="1620" actId="478"/>
          <ac:cxnSpMkLst>
            <pc:docMk/>
            <pc:sldMk cId="3305775649" sldId="1764"/>
            <ac:cxnSpMk id="50" creationId="{450B6F9E-4A12-45D6-ADA6-45BB0BC90BE3}"/>
          </ac:cxnSpMkLst>
        </pc:cxnChg>
        <pc:cxnChg chg="mod">
          <ac:chgData name="" userId="2ae9865520f5f4c2" providerId="LiveId" clId="{0C841EAE-7981-453F-A7AB-3B97445C31E1}" dt="2024-02-01T03:34:00.978" v="1620" actId="478"/>
          <ac:cxnSpMkLst>
            <pc:docMk/>
            <pc:sldMk cId="3305775649" sldId="1764"/>
            <ac:cxnSpMk id="51" creationId="{683C2850-797E-42E0-A458-F0F41742E120}"/>
          </ac:cxnSpMkLst>
        </pc:cxnChg>
        <pc:cxnChg chg="mod">
          <ac:chgData name="" userId="2ae9865520f5f4c2" providerId="LiveId" clId="{0C841EAE-7981-453F-A7AB-3B97445C31E1}" dt="2024-02-01T03:34:00.978" v="1620" actId="478"/>
          <ac:cxnSpMkLst>
            <pc:docMk/>
            <pc:sldMk cId="3305775649" sldId="1764"/>
            <ac:cxnSpMk id="52" creationId="{9A4E18BB-78DD-4C3D-B9D0-41162D4314B2}"/>
          </ac:cxnSpMkLst>
        </pc:cxnChg>
        <pc:cxnChg chg="mod">
          <ac:chgData name="" userId="2ae9865520f5f4c2" providerId="LiveId" clId="{0C841EAE-7981-453F-A7AB-3B97445C31E1}" dt="2024-02-01T03:34:00.978" v="1620" actId="478"/>
          <ac:cxnSpMkLst>
            <pc:docMk/>
            <pc:sldMk cId="3305775649" sldId="1764"/>
            <ac:cxnSpMk id="54" creationId="{AAB1D1CE-F91D-4A69-88DE-D9614BD6E737}"/>
          </ac:cxnSpMkLst>
        </pc:cxnChg>
        <pc:cxnChg chg="del mod topLvl">
          <ac:chgData name="" userId="2ae9865520f5f4c2" providerId="LiveId" clId="{0C841EAE-7981-453F-A7AB-3B97445C31E1}" dt="2024-02-01T03:33:22.394" v="1606" actId="478"/>
          <ac:cxnSpMkLst>
            <pc:docMk/>
            <pc:sldMk cId="3305775649" sldId="1764"/>
            <ac:cxnSpMk id="60" creationId="{4F685969-2655-4824-92E7-BC6670A084D9}"/>
          </ac:cxnSpMkLst>
        </pc:cxnChg>
        <pc:cxnChg chg="del mod topLvl">
          <ac:chgData name="" userId="2ae9865520f5f4c2" providerId="LiveId" clId="{0C841EAE-7981-453F-A7AB-3B97445C31E1}" dt="2024-02-01T03:34:29.331" v="1626" actId="478"/>
          <ac:cxnSpMkLst>
            <pc:docMk/>
            <pc:sldMk cId="3305775649" sldId="1764"/>
            <ac:cxnSpMk id="61" creationId="{19E38A46-C34D-4175-9DD1-4E0D18DECA86}"/>
          </ac:cxnSpMkLst>
        </pc:cxnChg>
        <pc:cxnChg chg="del mod topLvl">
          <ac:chgData name="" userId="2ae9865520f5f4c2" providerId="LiveId" clId="{0C841EAE-7981-453F-A7AB-3B97445C31E1}" dt="2024-02-01T03:33:21.017" v="1604" actId="478"/>
          <ac:cxnSpMkLst>
            <pc:docMk/>
            <pc:sldMk cId="3305775649" sldId="1764"/>
            <ac:cxnSpMk id="62" creationId="{623CB114-FD68-4BC4-A67C-186F060A67F7}"/>
          </ac:cxnSpMkLst>
        </pc:cxnChg>
        <pc:cxnChg chg="del mod topLvl">
          <ac:chgData name="" userId="2ae9865520f5f4c2" providerId="LiveId" clId="{0C841EAE-7981-453F-A7AB-3B97445C31E1}" dt="2024-02-01T03:33:20.225" v="1603" actId="478"/>
          <ac:cxnSpMkLst>
            <pc:docMk/>
            <pc:sldMk cId="3305775649" sldId="1764"/>
            <ac:cxnSpMk id="64" creationId="{7A0B77D1-3B42-4C5F-814E-FD6BB3ED5133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72" creationId="{81DFB2ED-EF34-4D57-A3C9-D8CA077284B8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73" creationId="{89367291-0A10-4F87-B5BE-7BB34FA8F97D}"/>
          </ac:cxnSpMkLst>
        </pc:cxnChg>
        <pc:cxnChg chg="del mod topLvl">
          <ac:chgData name="" userId="2ae9865520f5f4c2" providerId="LiveId" clId="{0C841EAE-7981-453F-A7AB-3B97445C31E1}" dt="2024-02-01T03:35:57.683" v="1663" actId="478"/>
          <ac:cxnSpMkLst>
            <pc:docMk/>
            <pc:sldMk cId="3305775649" sldId="1764"/>
            <ac:cxnSpMk id="74" creationId="{04184B62-242C-43D0-97D2-3533615C00BB}"/>
          </ac:cxnSpMkLst>
        </pc:cxnChg>
        <pc:cxnChg chg="del mod topLvl">
          <ac:chgData name="" userId="2ae9865520f5f4c2" providerId="LiveId" clId="{0C841EAE-7981-453F-A7AB-3B97445C31E1}" dt="2024-02-01T03:37:12.299" v="1672" actId="478"/>
          <ac:cxnSpMkLst>
            <pc:docMk/>
            <pc:sldMk cId="3305775649" sldId="1764"/>
            <ac:cxnSpMk id="76" creationId="{97D02856-34AC-4FCF-9CF3-776593571DF0}"/>
          </ac:cxnSpMkLst>
        </pc:cxnChg>
        <pc:cxnChg chg="del mod topLvl">
          <ac:chgData name="" userId="2ae9865520f5f4c2" providerId="LiveId" clId="{0C841EAE-7981-453F-A7AB-3B97445C31E1}" dt="2024-02-01T03:35:24.786" v="1656" actId="478"/>
          <ac:cxnSpMkLst>
            <pc:docMk/>
            <pc:sldMk cId="3305775649" sldId="1764"/>
            <ac:cxnSpMk id="82" creationId="{72682BAE-FBC2-4096-B74C-EA24E715B548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83" creationId="{A4EF6F29-0A16-45E5-ADC3-AB048E85F365}"/>
          </ac:cxnSpMkLst>
        </pc:cxnChg>
        <pc:cxnChg chg="del mod topLvl">
          <ac:chgData name="" userId="2ae9865520f5f4c2" providerId="LiveId" clId="{0C841EAE-7981-453F-A7AB-3B97445C31E1}" dt="2024-02-01T03:35:22.644" v="1654" actId="478"/>
          <ac:cxnSpMkLst>
            <pc:docMk/>
            <pc:sldMk cId="3305775649" sldId="1764"/>
            <ac:cxnSpMk id="84" creationId="{B141E15D-41BA-4A99-9B3F-7E5BC7B6596B}"/>
          </ac:cxnSpMkLst>
        </pc:cxnChg>
        <pc:cxnChg chg="del mod topLvl">
          <ac:chgData name="" userId="2ae9865520f5f4c2" providerId="LiveId" clId="{0C841EAE-7981-453F-A7AB-3B97445C31E1}" dt="2024-02-01T03:35:20.936" v="1652" actId="478"/>
          <ac:cxnSpMkLst>
            <pc:docMk/>
            <pc:sldMk cId="3305775649" sldId="1764"/>
            <ac:cxnSpMk id="86" creationId="{9C42E40E-AED2-41EF-829B-1D2EA926F0A6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92" creationId="{4194E32D-E737-419D-8D89-2BD758E8CAA3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93" creationId="{5D866C34-9924-481F-8BD5-0FF2B984F2FF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94" creationId="{18AAAB1F-FBE4-4155-ACA6-7722CE2903A1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96" creationId="{1B22EBE8-2C00-4203-B1F5-0A050981CB39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22" creationId="{98F8E9E7-0499-444E-8F68-FC5DC46C57FA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29" creationId="{046D587C-574F-4BD5-BE59-6DA245B6A8AC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42" creationId="{A531B33F-5248-4448-9B14-3150730D6F15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45" creationId="{99F213EE-C131-46E6-A81F-76FE6D7ABD30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49" creationId="{03CA81DE-702B-4C58-BBBB-D16CCA156565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53" creationId="{33197E82-5CD1-46D3-A36A-D8E992F8A8AD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56" creationId="{285AF2C2-0E73-4B14-ABA1-37AD32DD61D8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59" creationId="{53D8993E-D238-4FE3-B518-E33B625C5B06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62" creationId="{F2255A16-9121-4921-B7C1-5D7C1FBEB7A3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66" creationId="{B4C55F7F-32D0-4060-B29E-0BF3A8599E08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72" creationId="{C69589DE-502C-4C2B-B1C3-B7062DFD989B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75" creationId="{3FAC124D-F7D6-47B3-870D-4F972E737D8D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81" creationId="{3929DCAA-8B99-4587-B277-D346DDDFA115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84" creationId="{48A65912-D0F3-4485-BAE7-27B0BE890AC4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89" creationId="{EE977447-B53F-45E5-B24C-400D6BB00687}"/>
          </ac:cxnSpMkLst>
        </pc:cxnChg>
      </pc:sldChg>
      <pc:sldChg chg="addSp modSp add modAnim">
        <pc:chgData name="" userId="2ae9865520f5f4c2" providerId="LiveId" clId="{0C841EAE-7981-453F-A7AB-3B97445C31E1}" dt="2024-02-01T05:07:26.833" v="2349"/>
        <pc:sldMkLst>
          <pc:docMk/>
          <pc:sldMk cId="2135448543" sldId="1766"/>
        </pc:sldMkLst>
        <pc:spChg chg="add mod">
          <ac:chgData name="" userId="2ae9865520f5f4c2" providerId="LiveId" clId="{0C841EAE-7981-453F-A7AB-3B97445C31E1}" dt="2024-02-01T05:05:20.721" v="2329" actId="1076"/>
          <ac:spMkLst>
            <pc:docMk/>
            <pc:sldMk cId="2135448543" sldId="1766"/>
            <ac:spMk id="2" creationId="{6D6ADA43-73B2-4DF4-B6D3-E557697071C2}"/>
          </ac:spMkLst>
        </pc:spChg>
        <pc:spChg chg="add mod">
          <ac:chgData name="" userId="2ae9865520f5f4c2" providerId="LiveId" clId="{0C841EAE-7981-453F-A7AB-3B97445C31E1}" dt="2024-02-01T05:06:45.593" v="2345" actId="1076"/>
          <ac:spMkLst>
            <pc:docMk/>
            <pc:sldMk cId="2135448543" sldId="1766"/>
            <ac:spMk id="3" creationId="{CFFE4654-6BF4-4E6A-A3D4-97A75D3BF959}"/>
          </ac:spMkLst>
        </pc:spChg>
        <pc:spChg chg="mod">
          <ac:chgData name="" userId="2ae9865520f5f4c2" providerId="LiveId" clId="{0C841EAE-7981-453F-A7AB-3B97445C31E1}" dt="2024-02-01T05:04:04.690" v="2290" actId="114"/>
          <ac:spMkLst>
            <pc:docMk/>
            <pc:sldMk cId="2135448543" sldId="1766"/>
            <ac:spMk id="208" creationId="{5BF42E36-9526-4544-A309-7C1AD627F81D}"/>
          </ac:spMkLst>
        </pc:spChg>
      </pc:sldChg>
      <pc:sldChg chg="addSp delSp modSp add modAnim">
        <pc:chgData name="" userId="2ae9865520f5f4c2" providerId="LiveId" clId="{0C841EAE-7981-453F-A7AB-3B97445C31E1}" dt="2024-02-01T05:22:01.175" v="2622" actId="478"/>
        <pc:sldMkLst>
          <pc:docMk/>
          <pc:sldMk cId="3248545758" sldId="1767"/>
        </pc:sldMkLst>
        <pc:spChg chg="del">
          <ac:chgData name="" userId="2ae9865520f5f4c2" providerId="LiveId" clId="{0C841EAE-7981-453F-A7AB-3B97445C31E1}" dt="2024-02-01T05:14:23.646" v="2523" actId="478"/>
          <ac:spMkLst>
            <pc:docMk/>
            <pc:sldMk cId="3248545758" sldId="1767"/>
            <ac:spMk id="2" creationId="{6D6ADA43-73B2-4DF4-B6D3-E557697071C2}"/>
          </ac:spMkLst>
        </pc:spChg>
        <pc:spChg chg="del">
          <ac:chgData name="" userId="2ae9865520f5f4c2" providerId="LiveId" clId="{0C841EAE-7981-453F-A7AB-3B97445C31E1}" dt="2024-02-01T05:14:22.565" v="2522" actId="478"/>
          <ac:spMkLst>
            <pc:docMk/>
            <pc:sldMk cId="3248545758" sldId="1767"/>
            <ac:spMk id="3" creationId="{CFFE4654-6BF4-4E6A-A3D4-97A75D3BF959}"/>
          </ac:spMkLst>
        </pc:spChg>
        <pc:spChg chg="add del mod">
          <ac:chgData name="" userId="2ae9865520f5f4c2" providerId="LiveId" clId="{0C841EAE-7981-453F-A7AB-3B97445C31E1}" dt="2024-02-01T05:22:01.175" v="2622" actId="478"/>
          <ac:spMkLst>
            <pc:docMk/>
            <pc:sldMk cId="3248545758" sldId="1767"/>
            <ac:spMk id="4" creationId="{B9703A37-8A06-4C53-BBAF-05D82E3A70F0}"/>
          </ac:spMkLst>
        </pc:spChg>
        <pc:spChg chg="mod">
          <ac:chgData name="" userId="2ae9865520f5f4c2" providerId="LiveId" clId="{0C841EAE-7981-453F-A7AB-3B97445C31E1}" dt="2024-02-01T05:14:46.690" v="2530" actId="120"/>
          <ac:spMkLst>
            <pc:docMk/>
            <pc:sldMk cId="3248545758" sldId="1767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1T05:14:20.167" v="2520" actId="478"/>
          <ac:spMkLst>
            <pc:docMk/>
            <pc:sldMk cId="3248545758" sldId="1767"/>
            <ac:spMk id="225" creationId="{9EFF2033-D13B-4CF5-8840-749C9F61515A}"/>
          </ac:spMkLst>
        </pc:spChg>
        <pc:cxnChg chg="del mod">
          <ac:chgData name="" userId="2ae9865520f5f4c2" providerId="LiveId" clId="{0C841EAE-7981-453F-A7AB-3B97445C31E1}" dt="2024-02-01T05:14:21.109" v="2521" actId="478"/>
          <ac:cxnSpMkLst>
            <pc:docMk/>
            <pc:sldMk cId="3248545758" sldId="1767"/>
            <ac:cxnSpMk id="73" creationId="{89367291-0A10-4F87-B5BE-7BB34FA8F97D}"/>
          </ac:cxnSpMkLst>
        </pc:cxnChg>
      </pc:sldChg>
      <pc:sldChg chg="addSp delSp modSp add ord modAnim">
        <pc:chgData name="" userId="2ae9865520f5f4c2" providerId="LiveId" clId="{0C841EAE-7981-453F-A7AB-3B97445C31E1}" dt="2024-02-01T05:35:53.726" v="2805" actId="20577"/>
        <pc:sldMkLst>
          <pc:docMk/>
          <pc:sldMk cId="3328138593" sldId="1768"/>
        </pc:sldMkLst>
        <pc:spChg chg="add mod">
          <ac:chgData name="" userId="2ae9865520f5f4c2" providerId="LiveId" clId="{0C841EAE-7981-453F-A7AB-3B97445C31E1}" dt="2024-02-01T05:22:44.968" v="2655" actId="20577"/>
          <ac:spMkLst>
            <pc:docMk/>
            <pc:sldMk cId="3328138593" sldId="1768"/>
            <ac:spMk id="73" creationId="{7CAE2161-0B34-434E-98CD-2466E2DE75C7}"/>
          </ac:spMkLst>
        </pc:spChg>
        <pc:spChg chg="add del">
          <ac:chgData name="" userId="2ae9865520f5f4c2" providerId="LiveId" clId="{0C841EAE-7981-453F-A7AB-3B97445C31E1}" dt="2024-02-01T05:24:06.750" v="2664"/>
          <ac:spMkLst>
            <pc:docMk/>
            <pc:sldMk cId="3328138593" sldId="1768"/>
            <ac:spMk id="74" creationId="{EC7B6D79-8A22-4930-A2CF-6EE94A0C37F6}"/>
          </ac:spMkLst>
        </pc:spChg>
        <pc:spChg chg="mod">
          <ac:chgData name="" userId="2ae9865520f5f4c2" providerId="LiveId" clId="{0C841EAE-7981-453F-A7AB-3B97445C31E1}" dt="2024-02-01T05:35:53.726" v="2805" actId="20577"/>
          <ac:spMkLst>
            <pc:docMk/>
            <pc:sldMk cId="3328138593" sldId="1768"/>
            <ac:spMk id="208" creationId="{5BF42E36-9526-4544-A309-7C1AD627F81D}"/>
          </ac:spMkLst>
        </pc:spChg>
        <pc:spChg chg="mod">
          <ac:chgData name="" userId="2ae9865520f5f4c2" providerId="LiveId" clId="{0C841EAE-7981-453F-A7AB-3B97445C31E1}" dt="2024-02-01T05:16:45.937" v="2537" actId="20577"/>
          <ac:spMkLst>
            <pc:docMk/>
            <pc:sldMk cId="3328138593" sldId="1768"/>
            <ac:spMk id="226" creationId="{06FA8657-44E3-434E-90DA-CAD68EE895E3}"/>
          </ac:spMkLst>
        </pc:spChg>
        <pc:spChg chg="mod">
          <ac:chgData name="" userId="2ae9865520f5f4c2" providerId="LiveId" clId="{0C841EAE-7981-453F-A7AB-3B97445C31E1}" dt="2024-02-01T05:16:50.610" v="2539" actId="20577"/>
          <ac:spMkLst>
            <pc:docMk/>
            <pc:sldMk cId="3328138593" sldId="1768"/>
            <ac:spMk id="227" creationId="{7AA4DCE0-F277-46D9-B004-EABF2A026521}"/>
          </ac:spMkLst>
        </pc:spChg>
        <pc:spChg chg="mod">
          <ac:chgData name="" userId="2ae9865520f5f4c2" providerId="LiveId" clId="{0C841EAE-7981-453F-A7AB-3B97445C31E1}" dt="2024-02-01T05:16:57.066" v="2543" actId="20577"/>
          <ac:spMkLst>
            <pc:docMk/>
            <pc:sldMk cId="3328138593" sldId="1768"/>
            <ac:spMk id="228" creationId="{21890C60-7B8D-434E-BAB0-1DD1CC1D0323}"/>
          </ac:spMkLst>
        </pc:spChg>
      </pc:sldChg>
      <pc:sldChg chg="delSp modSp add modAnim">
        <pc:chgData name="" userId="2ae9865520f5f4c2" providerId="LiveId" clId="{0C841EAE-7981-453F-A7AB-3B97445C31E1}" dt="2024-02-01T05:36:19.798" v="2811" actId="20577"/>
        <pc:sldMkLst>
          <pc:docMk/>
          <pc:sldMk cId="2271719092" sldId="1769"/>
        </pc:sldMkLst>
        <pc:spChg chg="mod">
          <ac:chgData name="" userId="2ae9865520f5f4c2" providerId="LiveId" clId="{0C841EAE-7981-453F-A7AB-3B97445C31E1}" dt="2024-02-01T05:25:57.091" v="2723" actId="20577"/>
          <ac:spMkLst>
            <pc:docMk/>
            <pc:sldMk cId="2271719092" sldId="1769"/>
            <ac:spMk id="73" creationId="{7CAE2161-0B34-434E-98CD-2466E2DE75C7}"/>
          </ac:spMkLst>
        </pc:spChg>
        <pc:spChg chg="mod">
          <ac:chgData name="" userId="2ae9865520f5f4c2" providerId="LiveId" clId="{0C841EAE-7981-453F-A7AB-3B97445C31E1}" dt="2024-02-01T05:36:19.798" v="2811" actId="20577"/>
          <ac:spMkLst>
            <pc:docMk/>
            <pc:sldMk cId="2271719092" sldId="1769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1T05:24:18.015" v="2668" actId="478"/>
          <ac:spMkLst>
            <pc:docMk/>
            <pc:sldMk cId="2271719092" sldId="1769"/>
            <ac:spMk id="226" creationId="{06FA8657-44E3-434E-90DA-CAD68EE895E3}"/>
          </ac:spMkLst>
        </pc:spChg>
        <pc:cxnChg chg="mod">
          <ac:chgData name="" userId="2ae9865520f5f4c2" providerId="LiveId" clId="{0C841EAE-7981-453F-A7AB-3B97445C31E1}" dt="2024-02-01T05:26:31.105" v="2724" actId="208"/>
          <ac:cxnSpMkLst>
            <pc:docMk/>
            <pc:sldMk cId="2271719092" sldId="1769"/>
            <ac:cxnSpMk id="72" creationId="{81DFB2ED-EF34-4D57-A3C9-D8CA077284B8}"/>
          </ac:cxnSpMkLst>
        </pc:cxnChg>
        <pc:cxnChg chg="del mod">
          <ac:chgData name="" userId="2ae9865520f5f4c2" providerId="LiveId" clId="{0C841EAE-7981-453F-A7AB-3B97445C31E1}" dt="2024-02-01T05:24:16.514" v="2667" actId="478"/>
          <ac:cxnSpMkLst>
            <pc:docMk/>
            <pc:sldMk cId="2271719092" sldId="1769"/>
            <ac:cxnSpMk id="122" creationId="{98F8E9E7-0499-444E-8F68-FC5DC46C57FA}"/>
          </ac:cxnSpMkLst>
        </pc:cxnChg>
      </pc:sldChg>
      <pc:sldChg chg="addSp delSp modSp add modAnim">
        <pc:chgData name="" userId="2ae9865520f5f4c2" providerId="LiveId" clId="{0C841EAE-7981-453F-A7AB-3B97445C31E1}" dt="2024-02-01T05:36:26.669" v="2815" actId="20577"/>
        <pc:sldMkLst>
          <pc:docMk/>
          <pc:sldMk cId="2678735817" sldId="1770"/>
        </pc:sldMkLst>
        <pc:spChg chg="del">
          <ac:chgData name="" userId="2ae9865520f5f4c2" providerId="LiveId" clId="{0C841EAE-7981-453F-A7AB-3B97445C31E1}" dt="2024-02-01T05:30:43.558" v="2746" actId="478"/>
          <ac:spMkLst>
            <pc:docMk/>
            <pc:sldMk cId="2678735817" sldId="1770"/>
            <ac:spMk id="73" creationId="{7CAE2161-0B34-434E-98CD-2466E2DE75C7}"/>
          </ac:spMkLst>
        </pc:spChg>
        <pc:spChg chg="add mod">
          <ac:chgData name="" userId="2ae9865520f5f4c2" providerId="LiveId" clId="{0C841EAE-7981-453F-A7AB-3B97445C31E1}" dt="2024-02-01T05:30:49.169" v="2748" actId="20577"/>
          <ac:spMkLst>
            <pc:docMk/>
            <pc:sldMk cId="2678735817" sldId="1770"/>
            <ac:spMk id="74" creationId="{664F4A77-D767-43E0-9E02-C4B527AB6C5C}"/>
          </ac:spMkLst>
        </pc:spChg>
        <pc:spChg chg="add del">
          <ac:chgData name="" userId="2ae9865520f5f4c2" providerId="LiveId" clId="{0C841EAE-7981-453F-A7AB-3B97445C31E1}" dt="2024-02-01T05:31:26.469" v="2753"/>
          <ac:spMkLst>
            <pc:docMk/>
            <pc:sldMk cId="2678735817" sldId="1770"/>
            <ac:spMk id="76" creationId="{6FE9942B-BE73-413C-B266-BBFBA361CD09}"/>
          </ac:spMkLst>
        </pc:spChg>
        <pc:spChg chg="mod">
          <ac:chgData name="" userId="2ae9865520f5f4c2" providerId="LiveId" clId="{0C841EAE-7981-453F-A7AB-3B97445C31E1}" dt="2024-02-01T05:36:26.669" v="2815" actId="20577"/>
          <ac:spMkLst>
            <pc:docMk/>
            <pc:sldMk cId="2678735817" sldId="1770"/>
            <ac:spMk id="208" creationId="{5BF42E36-9526-4544-A309-7C1AD627F81D}"/>
          </ac:spMkLst>
        </pc:spChg>
        <pc:spChg chg="mod">
          <ac:chgData name="" userId="2ae9865520f5f4c2" providerId="LiveId" clId="{0C841EAE-7981-453F-A7AB-3B97445C31E1}" dt="2024-02-01T05:29:02.964" v="2737" actId="20577"/>
          <ac:spMkLst>
            <pc:docMk/>
            <pc:sldMk cId="2678735817" sldId="1770"/>
            <ac:spMk id="228" creationId="{21890C60-7B8D-434E-BAB0-1DD1CC1D0323}"/>
          </ac:spMkLst>
        </pc:spChg>
        <pc:spChg chg="mod">
          <ac:chgData name="" userId="2ae9865520f5f4c2" providerId="LiveId" clId="{0C841EAE-7981-453F-A7AB-3B97445C31E1}" dt="2024-02-01T05:28:56.664" v="2735" actId="20577"/>
          <ac:spMkLst>
            <pc:docMk/>
            <pc:sldMk cId="2678735817" sldId="1770"/>
            <ac:spMk id="230" creationId="{CDB120E1-D5BA-4B93-B350-9FA4E37580FE}"/>
          </ac:spMkLst>
        </pc:spChg>
        <pc:spChg chg="mod">
          <ac:chgData name="" userId="2ae9865520f5f4c2" providerId="LiveId" clId="{0C841EAE-7981-453F-A7AB-3B97445C31E1}" dt="2024-02-01T05:29:08.066" v="2741" actId="20577"/>
          <ac:spMkLst>
            <pc:docMk/>
            <pc:sldMk cId="2678735817" sldId="1770"/>
            <ac:spMk id="231" creationId="{0462C3D8-AC9A-4C21-BFCE-0426CF034391}"/>
          </ac:spMkLst>
        </pc:spChg>
        <pc:cxnChg chg="mod">
          <ac:chgData name="" userId="2ae9865520f5f4c2" providerId="LiveId" clId="{0C841EAE-7981-453F-A7AB-3B97445C31E1}" dt="2024-02-01T05:30:07.921" v="2745" actId="14100"/>
          <ac:cxnSpMkLst>
            <pc:docMk/>
            <pc:sldMk cId="2678735817" sldId="1770"/>
            <ac:cxnSpMk id="184" creationId="{48A65912-D0F3-4485-BAE7-27B0BE890AC4}"/>
          </ac:cxnSpMkLst>
        </pc:cxnChg>
      </pc:sldChg>
      <pc:sldChg chg="addSp delSp modSp add delAnim modAnim">
        <pc:chgData name="" userId="2ae9865520f5f4c2" providerId="LiveId" clId="{0C841EAE-7981-453F-A7AB-3B97445C31E1}" dt="2024-02-22T08:53:47.814" v="9526" actId="20577"/>
        <pc:sldMkLst>
          <pc:docMk/>
          <pc:sldMk cId="2766748391" sldId="1771"/>
        </pc:sldMkLst>
        <pc:spChg chg="add del mod">
          <ac:chgData name="" userId="2ae9865520f5f4c2" providerId="LiveId" clId="{0C841EAE-7981-453F-A7AB-3B97445C31E1}" dt="2024-02-01T05:37:24.566" v="2833" actId="478"/>
          <ac:spMkLst>
            <pc:docMk/>
            <pc:sldMk cId="2766748391" sldId="1771"/>
            <ac:spMk id="2" creationId="{86B29B0B-2B90-4675-9BCB-B070989E864F}"/>
          </ac:spMkLst>
        </pc:spChg>
        <pc:spChg chg="add del mod">
          <ac:chgData name="" userId="2ae9865520f5f4c2" providerId="LiveId" clId="{0C841EAE-7981-453F-A7AB-3B97445C31E1}" dt="2024-02-20T03:04:34.409" v="9480"/>
          <ac:spMkLst>
            <pc:docMk/>
            <pc:sldMk cId="2766748391" sldId="1771"/>
            <ac:spMk id="73" creationId="{CB5B46A7-E37A-4F56-A366-F3FF9F640296}"/>
          </ac:spMkLst>
        </pc:spChg>
        <pc:spChg chg="del">
          <ac:chgData name="" userId="2ae9865520f5f4c2" providerId="LiveId" clId="{0C841EAE-7981-453F-A7AB-3B97445C31E1}" dt="2024-02-01T05:32:08.623" v="2764" actId="478"/>
          <ac:spMkLst>
            <pc:docMk/>
            <pc:sldMk cId="2766748391" sldId="1771"/>
            <ac:spMk id="74" creationId="{664F4A77-D767-43E0-9E02-C4B527AB6C5C}"/>
          </ac:spMkLst>
        </pc:spChg>
        <pc:spChg chg="mod">
          <ac:chgData name="" userId="2ae9865520f5f4c2" providerId="LiveId" clId="{0C841EAE-7981-453F-A7AB-3B97445C31E1}" dt="2024-02-20T03:05:06.679" v="9491" actId="20577"/>
          <ac:spMkLst>
            <pc:docMk/>
            <pc:sldMk cId="2766748391" sldId="1771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1T05:31:34.257" v="2756" actId="478"/>
          <ac:spMkLst>
            <pc:docMk/>
            <pc:sldMk cId="2766748391" sldId="1771"/>
            <ac:spMk id="227" creationId="{7AA4DCE0-F277-46D9-B004-EABF2A026521}"/>
          </ac:spMkLst>
        </pc:spChg>
        <pc:spChg chg="mod">
          <ac:chgData name="" userId="2ae9865520f5f4c2" providerId="LiveId" clId="{0C841EAE-7981-453F-A7AB-3B97445C31E1}" dt="2024-02-20T02:08:16.371" v="9417" actId="20577"/>
          <ac:spMkLst>
            <pc:docMk/>
            <pc:sldMk cId="2766748391" sldId="1771"/>
            <ac:spMk id="228" creationId="{21890C60-7B8D-434E-BAB0-1DD1CC1D0323}"/>
          </ac:spMkLst>
        </pc:spChg>
        <pc:spChg chg="del">
          <ac:chgData name="" userId="2ae9865520f5f4c2" providerId="LiveId" clId="{0C841EAE-7981-453F-A7AB-3B97445C31E1}" dt="2024-02-20T02:07:57.696" v="9407" actId="478"/>
          <ac:spMkLst>
            <pc:docMk/>
            <pc:sldMk cId="2766748391" sldId="1771"/>
            <ac:spMk id="229" creationId="{E84B9C36-F02F-48A6-9388-1F839BFBB845}"/>
          </ac:spMkLst>
        </pc:spChg>
        <pc:spChg chg="mod">
          <ac:chgData name="" userId="2ae9865520f5f4c2" providerId="LiveId" clId="{0C841EAE-7981-453F-A7AB-3B97445C31E1}" dt="2024-02-20T02:08:17.858" v="9419" actId="20577"/>
          <ac:spMkLst>
            <pc:docMk/>
            <pc:sldMk cId="2766748391" sldId="1771"/>
            <ac:spMk id="230" creationId="{CDB120E1-D5BA-4B93-B350-9FA4E37580FE}"/>
          </ac:spMkLst>
        </pc:spChg>
        <pc:spChg chg="mod">
          <ac:chgData name="" userId="2ae9865520f5f4c2" providerId="LiveId" clId="{0C841EAE-7981-453F-A7AB-3B97445C31E1}" dt="2024-02-20T02:08:19.752" v="9421" actId="20577"/>
          <ac:spMkLst>
            <pc:docMk/>
            <pc:sldMk cId="2766748391" sldId="1771"/>
            <ac:spMk id="231" creationId="{0462C3D8-AC9A-4C21-BFCE-0426CF034391}"/>
          </ac:spMkLst>
        </pc:spChg>
        <pc:spChg chg="mod">
          <ac:chgData name="" userId="2ae9865520f5f4c2" providerId="LiveId" clId="{0C841EAE-7981-453F-A7AB-3B97445C31E1}" dt="2024-02-20T02:08:12.905" v="9415" actId="20577"/>
          <ac:spMkLst>
            <pc:docMk/>
            <pc:sldMk cId="2766748391" sldId="1771"/>
            <ac:spMk id="234" creationId="{B2F31A71-AAEE-45F6-BCBF-84A3330C65B6}"/>
          </ac:spMkLst>
        </pc:spChg>
        <pc:spChg chg="mod">
          <ac:chgData name="" userId="2ae9865520f5f4c2" providerId="LiveId" clId="{0C841EAE-7981-453F-A7AB-3B97445C31E1}" dt="2024-02-22T08:53:47.814" v="9526" actId="20577"/>
          <ac:spMkLst>
            <pc:docMk/>
            <pc:sldMk cId="2766748391" sldId="1771"/>
            <ac:spMk id="241" creationId="{76658E85-B5EA-4316-92C8-B5AA1E514E78}"/>
          </ac:spMkLst>
        </pc:spChg>
        <pc:spChg chg="mod">
          <ac:chgData name="" userId="2ae9865520f5f4c2" providerId="LiveId" clId="{0C841EAE-7981-453F-A7AB-3B97445C31E1}" dt="2024-02-20T02:08:05.624" v="9411" actId="20577"/>
          <ac:spMkLst>
            <pc:docMk/>
            <pc:sldMk cId="2766748391" sldId="1771"/>
            <ac:spMk id="242" creationId="{4FB28D7B-A417-40A1-A67D-972C4B6EE262}"/>
          </ac:spMkLst>
        </pc:spChg>
        <pc:spChg chg="mod">
          <ac:chgData name="" userId="2ae9865520f5f4c2" providerId="LiveId" clId="{0C841EAE-7981-453F-A7AB-3B97445C31E1}" dt="2024-02-20T02:08:01.569" v="9409" actId="20577"/>
          <ac:spMkLst>
            <pc:docMk/>
            <pc:sldMk cId="2766748391" sldId="1771"/>
            <ac:spMk id="243" creationId="{E36E5A01-6B51-4F26-B355-234BBD0E94E0}"/>
          </ac:spMkLst>
        </pc:spChg>
        <pc:cxnChg chg="del mod">
          <ac:chgData name="" userId="2ae9865520f5f4c2" providerId="LiveId" clId="{0C841EAE-7981-453F-A7AB-3B97445C31E1}" dt="2024-02-20T02:07:55.562" v="9406" actId="478"/>
          <ac:cxnSpMkLst>
            <pc:docMk/>
            <pc:sldMk cId="2766748391" sldId="1771"/>
            <ac:cxnSpMk id="41" creationId="{88160508-6D02-4EF4-8615-88295369AD9B}"/>
          </ac:cxnSpMkLst>
        </pc:cxnChg>
        <pc:cxnChg chg="add del mod">
          <ac:chgData name="" userId="2ae9865520f5f4c2" providerId="LiveId" clId="{0C841EAE-7981-453F-A7AB-3B97445C31E1}" dt="2024-02-20T03:04:36.386" v="9483"/>
          <ac:cxnSpMkLst>
            <pc:docMk/>
            <pc:sldMk cId="2766748391" sldId="1771"/>
            <ac:cxnSpMk id="72" creationId="{754A6A99-6F4B-4ECE-A419-E6FB0E2B1B56}"/>
          </ac:cxnSpMkLst>
        </pc:cxnChg>
        <pc:cxnChg chg="del mod">
          <ac:chgData name="" userId="2ae9865520f5f4c2" providerId="LiveId" clId="{0C841EAE-7981-453F-A7AB-3B97445C31E1}" dt="2024-02-01T05:31:33.122" v="2755" actId="478"/>
          <ac:cxnSpMkLst>
            <pc:docMk/>
            <pc:sldMk cId="2766748391" sldId="1771"/>
            <ac:cxnSpMk id="72" creationId="{81DFB2ED-EF34-4D57-A3C9-D8CA077284B8}"/>
          </ac:cxnSpMkLst>
        </pc:cxnChg>
      </pc:sldChg>
      <pc:sldChg chg="modSp add">
        <pc:chgData name="" userId="2ae9865520f5f4c2" providerId="LiveId" clId="{0C841EAE-7981-453F-A7AB-3B97445C31E1}" dt="2024-02-01T05:46:00.593" v="3017" actId="208"/>
        <pc:sldMkLst>
          <pc:docMk/>
          <pc:sldMk cId="2579351384" sldId="1772"/>
        </pc:sldMkLst>
        <pc:spChg chg="mod">
          <ac:chgData name="" userId="2ae9865520f5f4c2" providerId="LiveId" clId="{0C841EAE-7981-453F-A7AB-3B97445C31E1}" dt="2024-02-01T05:46:00.593" v="3017" actId="208"/>
          <ac:spMkLst>
            <pc:docMk/>
            <pc:sldMk cId="2579351384" sldId="1772"/>
            <ac:spMk id="27" creationId="{A9F9ADEC-C850-482E-A686-42350A71841D}"/>
          </ac:spMkLst>
        </pc:spChg>
      </pc:sldChg>
      <pc:sldChg chg="addSp delSp modSp add addAnim delAnim modAnim">
        <pc:chgData name="" userId="2ae9865520f5f4c2" providerId="LiveId" clId="{0C841EAE-7981-453F-A7AB-3B97445C31E1}" dt="2024-02-01T06:18:25.298" v="3660" actId="20577"/>
        <pc:sldMkLst>
          <pc:docMk/>
          <pc:sldMk cId="2078104999" sldId="1773"/>
        </pc:sldMkLst>
        <pc:spChg chg="add mod">
          <ac:chgData name="" userId="2ae9865520f5f4c2" providerId="LiveId" clId="{0C841EAE-7981-453F-A7AB-3B97445C31E1}" dt="2024-02-01T06:02:48.370" v="3352" actId="1076"/>
          <ac:spMkLst>
            <pc:docMk/>
            <pc:sldMk cId="2078104999" sldId="1773"/>
            <ac:spMk id="7" creationId="{6C219DCD-E350-4E69-8FA2-C4CAC5C0F721}"/>
          </ac:spMkLst>
        </pc:spChg>
        <pc:spChg chg="add mod">
          <ac:chgData name="" userId="2ae9865520f5f4c2" providerId="LiveId" clId="{0C841EAE-7981-453F-A7AB-3B97445C31E1}" dt="2024-02-01T05:59:33.744" v="3320" actId="164"/>
          <ac:spMkLst>
            <pc:docMk/>
            <pc:sldMk cId="2078104999" sldId="1773"/>
            <ac:spMk id="8" creationId="{E332A33F-1823-40C2-AED4-CDFB73EAE6CB}"/>
          </ac:spMkLst>
        </pc:spChg>
        <pc:spChg chg="mod">
          <ac:chgData name="" userId="2ae9865520f5f4c2" providerId="LiveId" clId="{0C841EAE-7981-453F-A7AB-3B97445C31E1}" dt="2024-02-01T06:18:25.298" v="3660" actId="20577"/>
          <ac:spMkLst>
            <pc:docMk/>
            <pc:sldMk cId="2078104999" sldId="1773"/>
            <ac:spMk id="9" creationId="{FBCC6B93-50C2-43A0-9D8C-D9A90ADFB437}"/>
          </ac:spMkLst>
        </pc:spChg>
        <pc:spChg chg="add del">
          <ac:chgData name="" userId="2ae9865520f5f4c2" providerId="LiveId" clId="{0C841EAE-7981-453F-A7AB-3B97445C31E1}" dt="2024-02-01T06:00:07.644" v="3324"/>
          <ac:spMkLst>
            <pc:docMk/>
            <pc:sldMk cId="2078104999" sldId="1773"/>
            <ac:spMk id="12" creationId="{7865A631-3289-4719-AEB9-E463FDF33C7B}"/>
          </ac:spMkLst>
        </pc:spChg>
        <pc:spChg chg="add del">
          <ac:chgData name="" userId="2ae9865520f5f4c2" providerId="LiveId" clId="{0C841EAE-7981-453F-A7AB-3B97445C31E1}" dt="2024-02-01T06:10:51.534" v="3477"/>
          <ac:spMkLst>
            <pc:docMk/>
            <pc:sldMk cId="2078104999" sldId="1773"/>
            <ac:spMk id="13" creationId="{E16CE1F1-FD92-446C-91E4-FE6B71CC9E83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36" creationId="{670F42D1-AD2C-46C4-8063-A48CB8D6BC91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37" creationId="{975B3D14-790A-42C0-9F28-62C18229EC27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38" creationId="{1025FA4B-433A-4C7C-902C-3CFD55DB718D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39" creationId="{6780D046-40C0-4932-9166-9D566B87BC28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43" creationId="{4DF3C6E7-E58B-4B34-B642-6182C5A2CC99}"/>
          </ac:spMkLst>
        </pc:spChg>
        <pc:spChg chg="del">
          <ac:chgData name="" userId="2ae9865520f5f4c2" providerId="LiveId" clId="{0C841EAE-7981-453F-A7AB-3B97445C31E1}" dt="2024-02-01T05:51:12.309" v="3051" actId="478"/>
          <ac:spMkLst>
            <pc:docMk/>
            <pc:sldMk cId="2078104999" sldId="1773"/>
            <ac:spMk id="68" creationId="{29BE94D9-78F9-4130-BB88-DC6F74F1DF60}"/>
          </ac:spMkLst>
        </pc:spChg>
        <pc:spChg chg="del">
          <ac:chgData name="" userId="2ae9865520f5f4c2" providerId="LiveId" clId="{0C841EAE-7981-453F-A7AB-3B97445C31E1}" dt="2024-02-01T05:51:12.309" v="3051" actId="478"/>
          <ac:spMkLst>
            <pc:docMk/>
            <pc:sldMk cId="2078104999" sldId="1773"/>
            <ac:spMk id="69" creationId="{87680F40-46B4-459A-ADD5-9B1B63007B11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70" creationId="{B0CF4875-8C87-48FE-866F-3596A94D3D0E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71" creationId="{5A82917D-7F9D-42FD-90B9-6CEE761959AB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72" creationId="{A809B7A8-9356-40DA-B353-4DAC574D073B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73" creationId="{FD0D35FE-8E36-4130-940E-3238210CACC0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74" creationId="{E7808CA8-712B-4EBD-9A65-D16BABB38919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75" creationId="{298A6C6E-7121-4CDD-ABCB-B87295E2FE21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76" creationId="{57580BEB-4609-4B42-B67A-133EC9357AA6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77" creationId="{B641AAD8-5708-4A61-ACA0-7D92057E1FB2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78" creationId="{FC3C891B-BE66-4E0F-A786-1810FD99D8B8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79" creationId="{5A2D52A5-38A5-4F3E-A076-2B537B6B8157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88" creationId="{4695E5EE-44B2-49C1-AE7E-8AFD578A457F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89" creationId="{D2A9D0DE-4C35-43ED-B2D6-09E598B0F846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90" creationId="{D46FDE8A-F023-4630-A559-0CCD0A41EC3D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91" creationId="{BA9B88C3-12D0-47AB-BA9F-83B7EF57B0E3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95" creationId="{B4DA10B7-2479-4803-B553-9DC9F92CAA59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0" creationId="{BBFE29A7-7077-405B-8615-5C269E9CF3AB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1" creationId="{8AD98710-35C8-431B-845F-DF5DD15E9CE0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2" creationId="{1F648670-7FFB-408E-A67A-F260A0B4BDF2}"/>
          </ac:spMkLst>
        </pc:spChg>
        <pc:spChg chg="add del mod">
          <ac:chgData name="" userId="2ae9865520f5f4c2" providerId="LiveId" clId="{0C841EAE-7981-453F-A7AB-3B97445C31E1}" dt="2024-02-01T05:50:46.760" v="3042" actId="478"/>
          <ac:spMkLst>
            <pc:docMk/>
            <pc:sldMk cId="2078104999" sldId="1773"/>
            <ac:spMk id="103" creationId="{B3E754D1-4D5E-4B99-A889-9ABC7646BB11}"/>
          </ac:spMkLst>
        </pc:spChg>
        <pc:spChg chg="add del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4" creationId="{B672427F-0680-420E-96A6-019FB7BFB4D0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5" creationId="{56AC9AB5-B7DC-4322-B848-BE4424420710}"/>
          </ac:spMkLst>
        </pc:spChg>
        <pc:spChg chg="add del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6" creationId="{01746341-32F2-4D3B-92C0-5B17F4FA9BB4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7" creationId="{01E10C4A-86F0-46A6-BF55-34523228F762}"/>
          </ac:spMkLst>
        </pc:spChg>
        <pc:spChg chg="add del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8" creationId="{60AE16CA-859E-4E55-A8D8-0ADBA6DF5771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9" creationId="{0CB368E0-4E83-4AFD-90FA-DCEB221447F7}"/>
          </ac:spMkLst>
        </pc:spChg>
        <pc:spChg chg="del">
          <ac:chgData name="" userId="2ae9865520f5f4c2" providerId="LiveId" clId="{0C841EAE-7981-453F-A7AB-3B97445C31E1}" dt="2024-02-01T05:51:29.575" v="3056" actId="478"/>
          <ac:spMkLst>
            <pc:docMk/>
            <pc:sldMk cId="2078104999" sldId="1773"/>
            <ac:spMk id="124" creationId="{52B6E471-4AF2-478B-8AEC-108163C7DE7F}"/>
          </ac:spMkLst>
        </pc:spChg>
        <pc:spChg chg="add mod">
          <ac:chgData name="" userId="2ae9865520f5f4c2" providerId="LiveId" clId="{0C841EAE-7981-453F-A7AB-3B97445C31E1}" dt="2024-02-01T05:59:38.275" v="3321" actId="164"/>
          <ac:spMkLst>
            <pc:docMk/>
            <pc:sldMk cId="2078104999" sldId="1773"/>
            <ac:spMk id="134" creationId="{C355882C-B723-4F65-A580-31EAD0145E30}"/>
          </ac:spMkLst>
        </pc:spChg>
        <pc:spChg chg="add mod">
          <ac:chgData name="" userId="2ae9865520f5f4c2" providerId="LiveId" clId="{0C841EAE-7981-453F-A7AB-3B97445C31E1}" dt="2024-02-01T06:10:00.746" v="3475" actId="1076"/>
          <ac:spMkLst>
            <pc:docMk/>
            <pc:sldMk cId="2078104999" sldId="1773"/>
            <ac:spMk id="135" creationId="{803FFE0F-0AEA-4F19-BDF9-C957F3D94BB5}"/>
          </ac:spMkLst>
        </pc:spChg>
        <pc:spChg chg="mod">
          <ac:chgData name="" userId="2ae9865520f5f4c2" providerId="LiveId" clId="{0C841EAE-7981-453F-A7AB-3B97445C31E1}" dt="2024-02-01T05:49:54.125" v="3021" actId="20577"/>
          <ac:spMkLst>
            <pc:docMk/>
            <pc:sldMk cId="2078104999" sldId="1773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28" creationId="{21890C60-7B8D-434E-BAB0-1DD1CC1D0323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29" creationId="{E84B9C36-F02F-48A6-9388-1F839BFBB845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0" creationId="{CDB120E1-D5BA-4B93-B350-9FA4E37580FE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1" creationId="{0462C3D8-AC9A-4C21-BFCE-0426CF034391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2" creationId="{7F74298B-15AF-4706-A622-DF5F1D8D5377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3" creationId="{77BEC41B-673B-4D62-A2D4-14B0E445A285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4" creationId="{B2F31A71-AAEE-45F6-BCBF-84A3330C65B6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5" creationId="{4078C161-9B73-460B-BCAC-31BEF2B60C30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6" creationId="{DFFA0B01-B3AC-4751-AC20-303D12E60DCC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7" creationId="{A961A431-1BC3-4F70-A743-F0E8818EBBED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8" creationId="{B8B4D3B2-D68E-4251-B953-22623DC8A30D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9" creationId="{6D9B96C6-CCAD-4261-8C18-16F68C0D1A6B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0" creationId="{564AE9F0-ED96-4C2E-BCCC-2A5502F4A4D8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1" creationId="{76658E85-B5EA-4316-92C8-B5AA1E514E78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2" creationId="{4FB28D7B-A417-40A1-A67D-972C4B6EE262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3" creationId="{E36E5A01-6B51-4F26-B355-234BBD0E94E0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4" creationId="{BDC6B56D-20CE-45E7-8B0D-E2DA713DADAB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5" creationId="{148AAC2C-5B85-45DE-8913-F1B51E9C8990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6" creationId="{F7FAA552-FEF9-4EF2-A59A-5B898E7387A6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7" creationId="{1E3F8F35-C444-45ED-AE83-F397875D87B8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8" creationId="{5538F230-4F11-4C81-B79F-A6FD952B18FA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9" creationId="{83ECA1CF-F3F5-4A7D-8454-CEF6A1841886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50" creationId="{E7EC1951-0314-4015-A79A-F132838F7828}"/>
          </ac:spMkLst>
        </pc:spChg>
        <pc:grpChg chg="add mod">
          <ac:chgData name="" userId="2ae9865520f5f4c2" providerId="LiveId" clId="{0C841EAE-7981-453F-A7AB-3B97445C31E1}" dt="2024-02-01T05:59:33.744" v="3320" actId="164"/>
          <ac:grpSpMkLst>
            <pc:docMk/>
            <pc:sldMk cId="2078104999" sldId="1773"/>
            <ac:grpSpMk id="6" creationId="{421A9180-620D-410D-B11C-944236BBDED2}"/>
          </ac:grpSpMkLst>
        </pc:grpChg>
        <pc:grpChg chg="add mod">
          <ac:chgData name="" userId="2ae9865520f5f4c2" providerId="LiveId" clId="{0C841EAE-7981-453F-A7AB-3B97445C31E1}" dt="2024-02-01T05:59:33.744" v="3320" actId="164"/>
          <ac:grpSpMkLst>
            <pc:docMk/>
            <pc:sldMk cId="2078104999" sldId="1773"/>
            <ac:grpSpMk id="10" creationId="{BD3F19E8-200D-42A7-A7D2-7906C87B73C9}"/>
          </ac:grpSpMkLst>
        </pc:grpChg>
        <pc:grpChg chg="add mod">
          <ac:chgData name="" userId="2ae9865520f5f4c2" providerId="LiveId" clId="{0C841EAE-7981-453F-A7AB-3B97445C31E1}" dt="2024-02-01T05:59:38.275" v="3321" actId="164"/>
          <ac:grpSpMkLst>
            <pc:docMk/>
            <pc:sldMk cId="2078104999" sldId="1773"/>
            <ac:grpSpMk id="11" creationId="{B162BE05-D43E-4569-B5E7-22BB0A8C1BEA}"/>
          </ac:grpSpMkLst>
        </pc:grpChg>
        <pc:grpChg chg="add mod">
          <ac:chgData name="" userId="2ae9865520f5f4c2" providerId="LiveId" clId="{0C841EAE-7981-453F-A7AB-3B97445C31E1}" dt="2024-02-01T05:59:38.275" v="3321" actId="164"/>
          <ac:grpSpMkLst>
            <pc:docMk/>
            <pc:sldMk cId="2078104999" sldId="1773"/>
            <ac:grpSpMk id="110" creationId="{B4E98122-E8F0-4B80-8DF5-2F7C69C41475}"/>
          </ac:grpSpMkLst>
        </pc:grp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40" creationId="{4B6C59BA-4EBA-4419-A61B-0F1CA97D4716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41" creationId="{88160508-6D02-4EF4-8615-88295369AD9B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42" creationId="{C17B693B-02E5-48EE-874E-F94AE0850812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44" creationId="{2FB0D4D7-ED72-4FD8-9A5C-07F419EA8ABB}"/>
          </ac:cxnSpMkLst>
        </pc:cxnChg>
        <pc:cxnChg chg="add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80" creationId="{3AC14897-2457-4821-8ACB-0D6E698EAC8B}"/>
          </ac:cxnSpMkLst>
        </pc:cxnChg>
        <pc:cxnChg chg="add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81" creationId="{60B64FA7-0C10-48FD-BD27-57DD578B8787}"/>
          </ac:cxnSpMkLst>
        </pc:cxnChg>
        <pc:cxnChg chg="add del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82" creationId="{0F811DD2-6375-42F2-8269-98F3798D070D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83" creationId="{A4EF6F29-0A16-45E5-ADC3-AB048E85F365}"/>
          </ac:cxnSpMkLst>
        </pc:cxnChg>
        <pc:cxnChg chg="add del mod">
          <ac:chgData name="" userId="2ae9865520f5f4c2" providerId="LiveId" clId="{0C841EAE-7981-453F-A7AB-3B97445C31E1}" dt="2024-02-01T05:50:47.117" v="3043" actId="478"/>
          <ac:cxnSpMkLst>
            <pc:docMk/>
            <pc:sldMk cId="2078104999" sldId="1773"/>
            <ac:cxnSpMk id="84" creationId="{53B646DC-DAA2-4CE0-941F-E6006A89FC8E}"/>
          </ac:cxnSpMkLst>
        </pc:cxnChg>
        <pc:cxnChg chg="add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85" creationId="{5EB8FED9-8A22-4847-A795-AC1D1180392A}"/>
          </ac:cxnSpMkLst>
        </pc:cxnChg>
        <pc:cxnChg chg="add del mod">
          <ac:chgData name="" userId="2ae9865520f5f4c2" providerId="LiveId" clId="{0C841EAE-7981-453F-A7AB-3B97445C31E1}" dt="2024-02-01T05:50:30.469" v="3025" actId="478"/>
          <ac:cxnSpMkLst>
            <pc:docMk/>
            <pc:sldMk cId="2078104999" sldId="1773"/>
            <ac:cxnSpMk id="86" creationId="{FEBD0908-87DC-4017-B52A-AD2FB223A9AE}"/>
          </ac:cxnSpMkLst>
        </pc:cxnChg>
        <pc:cxnChg chg="add del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87" creationId="{EB862A8A-D770-4C8D-9BB0-DE0B19F99631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92" creationId="{4194E32D-E737-419D-8D89-2BD758E8CAA3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93" creationId="{5D866C34-9924-481F-8BD5-0FF2B984F2FF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94" creationId="{18AAAB1F-FBE4-4155-ACA6-7722CE2903A1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96" creationId="{1B22EBE8-2C00-4203-B1F5-0A050981CB39}"/>
          </ac:cxnSpMkLst>
        </pc:cxnChg>
        <pc:cxnChg chg="add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97" creationId="{42B29039-9F83-49B7-9BAF-39685BBF7BF3}"/>
          </ac:cxnSpMkLst>
        </pc:cxnChg>
        <pc:cxnChg chg="add del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98" creationId="{53C8B173-8B52-4137-AE5C-E6308EC5FD3F}"/>
          </ac:cxnSpMkLst>
        </pc:cxnChg>
        <pc:cxnChg chg="add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99" creationId="{C591C74B-AF0B-4583-8F08-1856A9242B2B}"/>
          </ac:cxnSpMkLst>
        </pc:cxnChg>
        <pc:cxnChg chg="del mod">
          <ac:chgData name="" userId="2ae9865520f5f4c2" providerId="LiveId" clId="{0C841EAE-7981-453F-A7AB-3B97445C31E1}" dt="2024-02-01T05:51:32.318" v="3057" actId="478"/>
          <ac:cxnSpMkLst>
            <pc:docMk/>
            <pc:sldMk cId="2078104999" sldId="1773"/>
            <ac:cxnSpMk id="123" creationId="{25180D33-AD06-4BAB-A969-385815961C14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29" creationId="{046D587C-574F-4BD5-BE59-6DA245B6A8AC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42" creationId="{A531B33F-5248-4448-9B14-3150730D6F15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45" creationId="{99F213EE-C131-46E6-A81F-76FE6D7ABD30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49" creationId="{03CA81DE-702B-4C58-BBBB-D16CCA156565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53" creationId="{33197E82-5CD1-46D3-A36A-D8E992F8A8AD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56" creationId="{285AF2C2-0E73-4B14-ABA1-37AD32DD61D8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59" creationId="{53D8993E-D238-4FE3-B518-E33B625C5B06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62" creationId="{F2255A16-9121-4921-B7C1-5D7C1FBEB7A3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66" creationId="{B4C55F7F-32D0-4060-B29E-0BF3A8599E08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72" creationId="{C69589DE-502C-4C2B-B1C3-B7062DFD989B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75" creationId="{3FAC124D-F7D6-47B3-870D-4F972E737D8D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81" creationId="{3929DCAA-8B99-4587-B277-D346DDDFA115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84" creationId="{48A65912-D0F3-4485-BAE7-27B0BE890AC4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89" creationId="{EE977447-B53F-45E5-B24C-400D6BB00687}"/>
          </ac:cxnSpMkLst>
        </pc:cxnChg>
      </pc:sldChg>
      <pc:sldChg chg="delSp modSp add">
        <pc:chgData name="" userId="2ae9865520f5f4c2" providerId="LiveId" clId="{0C841EAE-7981-453F-A7AB-3B97445C31E1}" dt="2024-02-22T08:52:44.226" v="9517" actId="208"/>
        <pc:sldMkLst>
          <pc:docMk/>
          <pc:sldMk cId="199196533" sldId="1774"/>
        </pc:sldMkLst>
        <pc:spChg chg="mod">
          <ac:chgData name="" userId="2ae9865520f5f4c2" providerId="LiveId" clId="{0C841EAE-7981-453F-A7AB-3B97445C31E1}" dt="2024-02-01T06:14:02.163" v="3651" actId="20577"/>
          <ac:spMkLst>
            <pc:docMk/>
            <pc:sldMk cId="199196533" sldId="1774"/>
            <ac:spMk id="7" creationId="{6C219DCD-E350-4E69-8FA2-C4CAC5C0F721}"/>
          </ac:spMkLst>
        </pc:spChg>
        <pc:spChg chg="mod">
          <ac:chgData name="" userId="2ae9865520f5f4c2" providerId="LiveId" clId="{0C841EAE-7981-453F-A7AB-3B97445C31E1}" dt="2024-02-01T06:18:29.151" v="3661"/>
          <ac:spMkLst>
            <pc:docMk/>
            <pc:sldMk cId="199196533" sldId="1774"/>
            <ac:spMk id="9" creationId="{FBCC6B93-50C2-43A0-9D8C-D9A90ADFB437}"/>
          </ac:spMkLst>
        </pc:spChg>
        <pc:spChg chg="del">
          <ac:chgData name="" userId="2ae9865520f5f4c2" providerId="LiveId" clId="{0C841EAE-7981-453F-A7AB-3B97445C31E1}" dt="2024-02-01T06:11:57.825" v="3535" actId="478"/>
          <ac:spMkLst>
            <pc:docMk/>
            <pc:sldMk cId="199196533" sldId="1774"/>
            <ac:spMk id="135" creationId="{803FFE0F-0AEA-4F19-BDF9-C957F3D94BB5}"/>
          </ac:spMkLst>
        </pc:spChg>
        <pc:cxnChg chg="mod">
          <ac:chgData name="" userId="2ae9865520f5f4c2" providerId="LiveId" clId="{0C841EAE-7981-453F-A7AB-3B97445C31E1}" dt="2024-02-22T08:52:37.290" v="9516" actId="208"/>
          <ac:cxnSpMkLst>
            <pc:docMk/>
            <pc:sldMk cId="199196533" sldId="1774"/>
            <ac:cxnSpMk id="80" creationId="{3AC14897-2457-4821-8ACB-0D6E698EAC8B}"/>
          </ac:cxnSpMkLst>
        </pc:cxnChg>
        <pc:cxnChg chg="mod">
          <ac:chgData name="" userId="2ae9865520f5f4c2" providerId="LiveId" clId="{0C841EAE-7981-453F-A7AB-3B97445C31E1}" dt="2024-02-01T06:16:40.723" v="3653" actId="208"/>
          <ac:cxnSpMkLst>
            <pc:docMk/>
            <pc:sldMk cId="199196533" sldId="1774"/>
            <ac:cxnSpMk id="82" creationId="{0F811DD2-6375-42F2-8269-98F3798D070D}"/>
          </ac:cxnSpMkLst>
        </pc:cxnChg>
        <pc:cxnChg chg="mod">
          <ac:chgData name="" userId="2ae9865520f5f4c2" providerId="LiveId" clId="{0C841EAE-7981-453F-A7AB-3B97445C31E1}" dt="2024-02-22T08:52:37.290" v="9516" actId="208"/>
          <ac:cxnSpMkLst>
            <pc:docMk/>
            <pc:sldMk cId="199196533" sldId="1774"/>
            <ac:cxnSpMk id="87" creationId="{EB862A8A-D770-4C8D-9BB0-DE0B19F99631}"/>
          </ac:cxnSpMkLst>
        </pc:cxnChg>
        <pc:cxnChg chg="mod">
          <ac:chgData name="" userId="2ae9865520f5f4c2" providerId="LiveId" clId="{0C841EAE-7981-453F-A7AB-3B97445C31E1}" dt="2024-02-22T08:52:37.290" v="9516" actId="208"/>
          <ac:cxnSpMkLst>
            <pc:docMk/>
            <pc:sldMk cId="199196533" sldId="1774"/>
            <ac:cxnSpMk id="97" creationId="{42B29039-9F83-49B7-9BAF-39685BBF7BF3}"/>
          </ac:cxnSpMkLst>
        </pc:cxnChg>
        <pc:cxnChg chg="mod">
          <ac:chgData name="" userId="2ae9865520f5f4c2" providerId="LiveId" clId="{0C841EAE-7981-453F-A7AB-3B97445C31E1}" dt="2024-02-01T06:16:40.723" v="3653" actId="208"/>
          <ac:cxnSpMkLst>
            <pc:docMk/>
            <pc:sldMk cId="199196533" sldId="1774"/>
            <ac:cxnSpMk id="98" creationId="{53C8B173-8B52-4137-AE5C-E6308EC5FD3F}"/>
          </ac:cxnSpMkLst>
        </pc:cxnChg>
        <pc:cxnChg chg="mod">
          <ac:chgData name="" userId="2ae9865520f5f4c2" providerId="LiveId" clId="{0C841EAE-7981-453F-A7AB-3B97445C31E1}" dt="2024-02-22T08:52:44.226" v="9517" actId="208"/>
          <ac:cxnSpMkLst>
            <pc:docMk/>
            <pc:sldMk cId="199196533" sldId="1774"/>
            <ac:cxnSpMk id="116" creationId="{77479AFA-FD0F-449F-94A3-DC51120A005D}"/>
          </ac:cxnSpMkLst>
        </pc:cxnChg>
        <pc:cxnChg chg="mod">
          <ac:chgData name="" userId="2ae9865520f5f4c2" providerId="LiveId" clId="{0C841EAE-7981-453F-A7AB-3B97445C31E1}" dt="2024-02-01T06:16:35.930" v="3652" actId="208"/>
          <ac:cxnSpMkLst>
            <pc:docMk/>
            <pc:sldMk cId="199196533" sldId="1774"/>
            <ac:cxnSpMk id="118" creationId="{028AA31E-67F8-45C3-909E-52BFD347FBC2}"/>
          </ac:cxnSpMkLst>
        </pc:cxnChg>
        <pc:cxnChg chg="mod">
          <ac:chgData name="" userId="2ae9865520f5f4c2" providerId="LiveId" clId="{0C841EAE-7981-453F-A7AB-3B97445C31E1}" dt="2024-02-22T08:52:44.226" v="9517" actId="208"/>
          <ac:cxnSpMkLst>
            <pc:docMk/>
            <pc:sldMk cId="199196533" sldId="1774"/>
            <ac:cxnSpMk id="120" creationId="{52BF290B-9695-4504-93B4-26A6E5E02EA2}"/>
          </ac:cxnSpMkLst>
        </pc:cxnChg>
        <pc:cxnChg chg="mod">
          <ac:chgData name="" userId="2ae9865520f5f4c2" providerId="LiveId" clId="{0C841EAE-7981-453F-A7AB-3B97445C31E1}" dt="2024-02-22T08:52:44.226" v="9517" actId="208"/>
          <ac:cxnSpMkLst>
            <pc:docMk/>
            <pc:sldMk cId="199196533" sldId="1774"/>
            <ac:cxnSpMk id="121" creationId="{EC536715-519C-4191-B023-5DBFC3586028}"/>
          </ac:cxnSpMkLst>
        </pc:cxnChg>
        <pc:cxnChg chg="mod">
          <ac:chgData name="" userId="2ae9865520f5f4c2" providerId="LiveId" clId="{0C841EAE-7981-453F-A7AB-3B97445C31E1}" dt="2024-02-01T06:16:35.930" v="3652" actId="208"/>
          <ac:cxnSpMkLst>
            <pc:docMk/>
            <pc:sldMk cId="199196533" sldId="1774"/>
            <ac:cxnSpMk id="122" creationId="{44E5E3CB-B9B5-43AB-84E3-F7A6B43A4F3E}"/>
          </ac:cxnSpMkLst>
        </pc:cxnChg>
      </pc:sldChg>
      <pc:sldChg chg="delSp modSp add modAnim">
        <pc:chgData name="" userId="2ae9865520f5f4c2" providerId="LiveId" clId="{0C841EAE-7981-453F-A7AB-3B97445C31E1}" dt="2024-02-22T08:54:03.779" v="9528" actId="20577"/>
        <pc:sldMkLst>
          <pc:docMk/>
          <pc:sldMk cId="1662522693" sldId="1775"/>
        </pc:sldMkLst>
        <pc:spChg chg="mod">
          <ac:chgData name="" userId="2ae9865520f5f4c2" providerId="LiveId" clId="{0C841EAE-7981-453F-A7AB-3B97445C31E1}" dt="2024-02-01T06:22:29.525" v="3750" actId="20577"/>
          <ac:spMkLst>
            <pc:docMk/>
            <pc:sldMk cId="1662522693" sldId="1775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1T06:19:39.009" v="3665" actId="478"/>
          <ac:spMkLst>
            <pc:docMk/>
            <pc:sldMk cId="1662522693" sldId="1775"/>
            <ac:spMk id="228" creationId="{21890C60-7B8D-434E-BAB0-1DD1CC1D0323}"/>
          </ac:spMkLst>
        </pc:spChg>
        <pc:spChg chg="del">
          <ac:chgData name="" userId="2ae9865520f5f4c2" providerId="LiveId" clId="{0C841EAE-7981-453F-A7AB-3B97445C31E1}" dt="2024-02-20T03:13:38.796" v="9492" actId="478"/>
          <ac:spMkLst>
            <pc:docMk/>
            <pc:sldMk cId="1662522693" sldId="1775"/>
            <ac:spMk id="229" creationId="{E84B9C36-F02F-48A6-9388-1F839BFBB845}"/>
          </ac:spMkLst>
        </pc:spChg>
        <pc:spChg chg="mod">
          <ac:chgData name="" userId="2ae9865520f5f4c2" providerId="LiveId" clId="{0C841EAE-7981-453F-A7AB-3B97445C31E1}" dt="2024-02-22T08:54:03.779" v="9528" actId="20577"/>
          <ac:spMkLst>
            <pc:docMk/>
            <pc:sldMk cId="1662522693" sldId="1775"/>
            <ac:spMk id="241" creationId="{76658E85-B5EA-4316-92C8-B5AA1E514E78}"/>
          </ac:spMkLst>
        </pc:spChg>
        <pc:cxnChg chg="del mod">
          <ac:chgData name="" userId="2ae9865520f5f4c2" providerId="LiveId" clId="{0C841EAE-7981-453F-A7AB-3B97445C31E1}" dt="2024-02-20T03:13:39.625" v="9493" actId="478"/>
          <ac:cxnSpMkLst>
            <pc:docMk/>
            <pc:sldMk cId="1662522693" sldId="1775"/>
            <ac:cxnSpMk id="41" creationId="{88160508-6D02-4EF4-8615-88295369AD9B}"/>
          </ac:cxnSpMkLst>
        </pc:cxnChg>
        <pc:cxnChg chg="mod">
          <ac:chgData name="" userId="2ae9865520f5f4c2" providerId="LiveId" clId="{0C841EAE-7981-453F-A7AB-3B97445C31E1}" dt="2024-02-22T08:53:20.138" v="9524" actId="208"/>
          <ac:cxnSpMkLst>
            <pc:docMk/>
            <pc:sldMk cId="1662522693" sldId="1775"/>
            <ac:cxnSpMk id="92" creationId="{4194E32D-E737-419D-8D89-2BD758E8CAA3}"/>
          </ac:cxnSpMkLst>
        </pc:cxnChg>
        <pc:cxnChg chg="mod">
          <ac:chgData name="" userId="2ae9865520f5f4c2" providerId="LiveId" clId="{0C841EAE-7981-453F-A7AB-3B97445C31E1}" dt="2024-02-01T06:23:15.467" v="3751" actId="208"/>
          <ac:cxnSpMkLst>
            <pc:docMk/>
            <pc:sldMk cId="1662522693" sldId="1775"/>
            <ac:cxnSpMk id="93" creationId="{5D866C34-9924-481F-8BD5-0FF2B984F2FF}"/>
          </ac:cxnSpMkLst>
        </pc:cxnChg>
        <pc:cxnChg chg="mod">
          <ac:chgData name="" userId="2ae9865520f5f4c2" providerId="LiveId" clId="{0C841EAE-7981-453F-A7AB-3B97445C31E1}" dt="2024-02-01T06:23:15.467" v="3751" actId="208"/>
          <ac:cxnSpMkLst>
            <pc:docMk/>
            <pc:sldMk cId="1662522693" sldId="1775"/>
            <ac:cxnSpMk id="129" creationId="{046D587C-574F-4BD5-BE59-6DA245B6A8AC}"/>
          </ac:cxnSpMkLst>
        </pc:cxnChg>
        <pc:cxnChg chg="mod">
          <ac:chgData name="" userId="2ae9865520f5f4c2" providerId="LiveId" clId="{0C841EAE-7981-453F-A7AB-3B97445C31E1}" dt="2024-02-22T08:53:20.138" v="9524" actId="208"/>
          <ac:cxnSpMkLst>
            <pc:docMk/>
            <pc:sldMk cId="1662522693" sldId="1775"/>
            <ac:cxnSpMk id="145" creationId="{99F213EE-C131-46E6-A81F-76FE6D7ABD30}"/>
          </ac:cxnSpMkLst>
        </pc:cxnChg>
        <pc:cxnChg chg="mod">
          <ac:chgData name="" userId="2ae9865520f5f4c2" providerId="LiveId" clId="{0C841EAE-7981-453F-A7AB-3B97445C31E1}" dt="2024-02-22T08:53:20.138" v="9524" actId="208"/>
          <ac:cxnSpMkLst>
            <pc:docMk/>
            <pc:sldMk cId="1662522693" sldId="1775"/>
            <ac:cxnSpMk id="149" creationId="{03CA81DE-702B-4C58-BBBB-D16CCA156565}"/>
          </ac:cxnSpMkLst>
        </pc:cxnChg>
        <pc:cxnChg chg="del mod">
          <ac:chgData name="" userId="2ae9865520f5f4c2" providerId="LiveId" clId="{0C841EAE-7981-453F-A7AB-3B97445C31E1}" dt="2024-02-01T06:19:36.567" v="3664" actId="478"/>
          <ac:cxnSpMkLst>
            <pc:docMk/>
            <pc:sldMk cId="1662522693" sldId="1775"/>
            <ac:cxnSpMk id="189" creationId="{EE977447-B53F-45E5-B24C-400D6BB00687}"/>
          </ac:cxnSpMkLst>
        </pc:cxnChg>
      </pc:sldChg>
      <pc:sldChg chg="addSp delSp modSp add modAnim">
        <pc:chgData name="" userId="2ae9865520f5f4c2" providerId="LiveId" clId="{0C841EAE-7981-453F-A7AB-3B97445C31E1}" dt="2024-02-22T08:54:37.157" v="9532" actId="20577"/>
        <pc:sldMkLst>
          <pc:docMk/>
          <pc:sldMk cId="1411386719" sldId="1776"/>
        </pc:sldMkLst>
        <pc:spChg chg="add del">
          <ac:chgData name="" userId="2ae9865520f5f4c2" providerId="LiveId" clId="{0C841EAE-7981-453F-A7AB-3B97445C31E1}" dt="2024-02-01T06:31:05.293" v="3887"/>
          <ac:spMkLst>
            <pc:docMk/>
            <pc:sldMk cId="1411386719" sldId="1776"/>
            <ac:spMk id="2" creationId="{3B3CD352-8674-4116-82DF-BB8F69029229}"/>
          </ac:spMkLst>
        </pc:spChg>
        <pc:spChg chg="mod">
          <ac:chgData name="" userId="2ae9865520f5f4c2" providerId="LiveId" clId="{0C841EAE-7981-453F-A7AB-3B97445C31E1}" dt="2024-02-01T06:30:44.109" v="3884" actId="20577"/>
          <ac:spMkLst>
            <pc:docMk/>
            <pc:sldMk cId="1411386719" sldId="1776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22T08:54:28.150" v="9529" actId="478"/>
          <ac:spMkLst>
            <pc:docMk/>
            <pc:sldMk cId="1411386719" sldId="1776"/>
            <ac:spMk id="229" creationId="{E84B9C36-F02F-48A6-9388-1F839BFBB845}"/>
          </ac:spMkLst>
        </pc:spChg>
        <pc:spChg chg="mod">
          <ac:chgData name="" userId="2ae9865520f5f4c2" providerId="LiveId" clId="{0C841EAE-7981-453F-A7AB-3B97445C31E1}" dt="2024-02-01T06:24:06.394" v="3755" actId="20577"/>
          <ac:spMkLst>
            <pc:docMk/>
            <pc:sldMk cId="1411386719" sldId="1776"/>
            <ac:spMk id="230" creationId="{CDB120E1-D5BA-4B93-B350-9FA4E37580FE}"/>
          </ac:spMkLst>
        </pc:spChg>
        <pc:spChg chg="mod">
          <ac:chgData name="" userId="2ae9865520f5f4c2" providerId="LiveId" clId="{0C841EAE-7981-453F-A7AB-3B97445C31E1}" dt="2024-02-01T06:24:13.382" v="3757" actId="20577"/>
          <ac:spMkLst>
            <pc:docMk/>
            <pc:sldMk cId="1411386719" sldId="1776"/>
            <ac:spMk id="231" creationId="{0462C3D8-AC9A-4C21-BFCE-0426CF034391}"/>
          </ac:spMkLst>
        </pc:spChg>
        <pc:spChg chg="mod">
          <ac:chgData name="" userId="2ae9865520f5f4c2" providerId="LiveId" clId="{0C841EAE-7981-453F-A7AB-3B97445C31E1}" dt="2024-02-22T08:52:54.591" v="9519" actId="20577"/>
          <ac:spMkLst>
            <pc:docMk/>
            <pc:sldMk cId="1411386719" sldId="1776"/>
            <ac:spMk id="238" creationId="{B8B4D3B2-D68E-4251-B953-22623DC8A30D}"/>
          </ac:spMkLst>
        </pc:spChg>
        <pc:spChg chg="mod">
          <ac:chgData name="" userId="2ae9865520f5f4c2" providerId="LiveId" clId="{0C841EAE-7981-453F-A7AB-3B97445C31E1}" dt="2024-02-22T08:52:55.784" v="9521" actId="20577"/>
          <ac:spMkLst>
            <pc:docMk/>
            <pc:sldMk cId="1411386719" sldId="1776"/>
            <ac:spMk id="239" creationId="{6D9B96C6-CCAD-4261-8C18-16F68C0D1A6B}"/>
          </ac:spMkLst>
        </pc:spChg>
        <pc:spChg chg="mod">
          <ac:chgData name="" userId="2ae9865520f5f4c2" providerId="LiveId" clId="{0C841EAE-7981-453F-A7AB-3B97445C31E1}" dt="2024-02-22T08:52:57.447" v="9523" actId="20577"/>
          <ac:spMkLst>
            <pc:docMk/>
            <pc:sldMk cId="1411386719" sldId="1776"/>
            <ac:spMk id="240" creationId="{564AE9F0-ED96-4C2E-BCCC-2A5502F4A4D8}"/>
          </ac:spMkLst>
        </pc:spChg>
        <pc:spChg chg="mod">
          <ac:chgData name="" userId="2ae9865520f5f4c2" providerId="LiveId" clId="{0C841EAE-7981-453F-A7AB-3B97445C31E1}" dt="2024-02-22T08:54:37.157" v="9532" actId="20577"/>
          <ac:spMkLst>
            <pc:docMk/>
            <pc:sldMk cId="1411386719" sldId="1776"/>
            <ac:spMk id="241" creationId="{76658E85-B5EA-4316-92C8-B5AA1E514E78}"/>
          </ac:spMkLst>
        </pc:spChg>
        <pc:cxnChg chg="del mod">
          <ac:chgData name="" userId="2ae9865520f5f4c2" providerId="LiveId" clId="{0C841EAE-7981-453F-A7AB-3B97445C31E1}" dt="2024-02-22T08:54:30.565" v="9530" actId="478"/>
          <ac:cxnSpMkLst>
            <pc:docMk/>
            <pc:sldMk cId="1411386719" sldId="1776"/>
            <ac:cxnSpMk id="41" creationId="{88160508-6D02-4EF4-8615-88295369AD9B}"/>
          </ac:cxnSpMkLst>
        </pc:cxnChg>
        <pc:cxnChg chg="mod">
          <ac:chgData name="" userId="2ae9865520f5f4c2" providerId="LiveId" clId="{0C841EAE-7981-453F-A7AB-3B97445C31E1}" dt="2024-02-01T06:24:03.283" v="3753" actId="208"/>
          <ac:cxnSpMkLst>
            <pc:docMk/>
            <pc:sldMk cId="1411386719" sldId="1776"/>
            <ac:cxnSpMk id="92" creationId="{4194E32D-E737-419D-8D89-2BD758E8CAA3}"/>
          </ac:cxnSpMkLst>
        </pc:cxnChg>
        <pc:cxnChg chg="mod">
          <ac:chgData name="" userId="2ae9865520f5f4c2" providerId="LiveId" clId="{0C841EAE-7981-453F-A7AB-3B97445C31E1}" dt="2024-02-01T06:24:03.283" v="3753" actId="208"/>
          <ac:cxnSpMkLst>
            <pc:docMk/>
            <pc:sldMk cId="1411386719" sldId="1776"/>
            <ac:cxnSpMk id="93" creationId="{5D866C34-9924-481F-8BD5-0FF2B984F2FF}"/>
          </ac:cxnSpMkLst>
        </pc:cxnChg>
        <pc:cxnChg chg="mod">
          <ac:chgData name="" userId="2ae9865520f5f4c2" providerId="LiveId" clId="{0C841EAE-7981-453F-A7AB-3B97445C31E1}" dt="2024-02-01T06:24:03.283" v="3753" actId="208"/>
          <ac:cxnSpMkLst>
            <pc:docMk/>
            <pc:sldMk cId="1411386719" sldId="1776"/>
            <ac:cxnSpMk id="129" creationId="{046D587C-574F-4BD5-BE59-6DA245B6A8AC}"/>
          </ac:cxnSpMkLst>
        </pc:cxnChg>
        <pc:cxnChg chg="mod">
          <ac:chgData name="" userId="2ae9865520f5f4c2" providerId="LiveId" clId="{0C841EAE-7981-453F-A7AB-3B97445C31E1}" dt="2024-02-01T06:24:03.283" v="3753" actId="208"/>
          <ac:cxnSpMkLst>
            <pc:docMk/>
            <pc:sldMk cId="1411386719" sldId="1776"/>
            <ac:cxnSpMk id="145" creationId="{99F213EE-C131-46E6-A81F-76FE6D7ABD30}"/>
          </ac:cxnSpMkLst>
        </pc:cxnChg>
        <pc:cxnChg chg="mod">
          <ac:chgData name="" userId="2ae9865520f5f4c2" providerId="LiveId" clId="{0C841EAE-7981-453F-A7AB-3B97445C31E1}" dt="2024-02-01T06:24:03.283" v="3753" actId="208"/>
          <ac:cxnSpMkLst>
            <pc:docMk/>
            <pc:sldMk cId="1411386719" sldId="1776"/>
            <ac:cxnSpMk id="149" creationId="{03CA81DE-702B-4C58-BBBB-D16CCA156565}"/>
          </ac:cxnSpMkLst>
        </pc:cxnChg>
      </pc:sldChg>
      <pc:sldChg chg="addSp delSp modSp add modAnim">
        <pc:chgData name="" userId="2ae9865520f5f4c2" providerId="LiveId" clId="{0C841EAE-7981-453F-A7AB-3B97445C31E1}" dt="2024-02-20T02:08:48.789" v="9422" actId="208"/>
        <pc:sldMkLst>
          <pc:docMk/>
          <pc:sldMk cId="987818099" sldId="1777"/>
        </pc:sldMkLst>
        <pc:spChg chg="add mod">
          <ac:chgData name="" userId="2ae9865520f5f4c2" providerId="LiveId" clId="{0C841EAE-7981-453F-A7AB-3B97445C31E1}" dt="2024-02-01T06:43:04.807" v="4152" actId="207"/>
          <ac:spMkLst>
            <pc:docMk/>
            <pc:sldMk cId="987818099" sldId="1777"/>
            <ac:spMk id="2" creationId="{0EE04F50-7C47-47AD-941A-4B396FD559DA}"/>
          </ac:spMkLst>
        </pc:spChg>
        <pc:spChg chg="add mod">
          <ac:chgData name="" userId="2ae9865520f5f4c2" providerId="LiveId" clId="{0C841EAE-7981-453F-A7AB-3B97445C31E1}" dt="2024-02-01T06:43:30.239" v="4155" actId="207"/>
          <ac:spMkLst>
            <pc:docMk/>
            <pc:sldMk cId="987818099" sldId="1777"/>
            <ac:spMk id="4" creationId="{83083487-F685-478F-BC79-BD1B384717BB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36" creationId="{670F42D1-AD2C-46C4-8063-A48CB8D6BC91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37" creationId="{975B3D14-790A-42C0-9F28-62C18229EC27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38" creationId="{1025FA4B-433A-4C7C-902C-3CFD55DB718D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39" creationId="{6780D046-40C0-4932-9166-9D566B87BC28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43" creationId="{4DF3C6E7-E58B-4B34-B642-6182C5A2CC99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67" creationId="{37FEFC57-1521-4745-B610-D1112C898960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68" creationId="{29BE94D9-78F9-4130-BB88-DC6F74F1DF60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69" creationId="{87680F40-46B4-459A-ADD5-9B1B63007B11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70" creationId="{B0CF4875-8C87-48FE-866F-3596A94D3D0E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71" creationId="{5A82917D-7F9D-42FD-90B9-6CEE761959AB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72" creationId="{1F102CE7-EF34-429B-857C-4584E5AE1906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73" creationId="{B9F2352A-4EFF-4424-A1BD-A09367A63DBE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74" creationId="{33093681-2599-4D0C-89D9-E51223D6D2E4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75" creationId="{298A6C6E-7121-4CDD-ABCB-B87295E2FE21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78" creationId="{FC3C891B-BE66-4E0F-A786-1810FD99D8B8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79" creationId="{5A2D52A5-38A5-4F3E-A076-2B537B6B8157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81" creationId="{781E4780-7872-4AC0-BE36-20A30A11539E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84" creationId="{6B400C64-E1DF-4A2A-98A9-1A23847EC45C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85" creationId="{17504FF5-3927-4418-9887-029B9F0115DE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86" creationId="{BD6ED8F2-E9AD-4C2F-BC26-38EB2419FBE1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87" creationId="{8AC0C876-1B1A-4121-9362-C2E4F5970E47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88" creationId="{4695E5EE-44B2-49C1-AE7E-8AFD578A457F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89" creationId="{D2A9D0DE-4C35-43ED-B2D6-09E598B0F846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90" creationId="{D46FDE8A-F023-4630-A559-0CCD0A41EC3D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91" creationId="{BA9B88C3-12D0-47AB-BA9F-83B7EF57B0E3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95" creationId="{B4DA10B7-2479-4803-B553-9DC9F92CAA59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99" creationId="{D7FD70D8-9509-4FB3-AB40-ED1A4950231D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100" creationId="{9073B935-D462-47E3-AA4D-893EBB45A6CB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101" creationId="{BB37FDA6-7718-4B9E-97D9-55F853140A1C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103" creationId="{7A5A53A8-F6D4-4044-9542-B61A48B2ABDF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104" creationId="{56235215-56B2-4709-9650-8E50AE9DD443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105" creationId="{64EBF683-536F-4763-89BA-00708241A7F9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106" creationId="{709BF30F-22CA-47B6-9540-554530EB3D9F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110" creationId="{559274C5-014D-4570-92FD-17F2042D5745}"/>
          </ac:spMkLst>
        </pc:spChg>
        <pc:spChg chg="del">
          <ac:chgData name="" userId="2ae9865520f5f4c2" providerId="LiveId" clId="{0C841EAE-7981-453F-A7AB-3B97445C31E1}" dt="2024-02-01T06:34:51.084" v="4029" actId="478"/>
          <ac:spMkLst>
            <pc:docMk/>
            <pc:sldMk cId="987818099" sldId="1777"/>
            <ac:spMk id="127" creationId="{DBE26C80-B6DB-4BC7-8745-48F2C8A74F2F}"/>
          </ac:spMkLst>
        </pc:spChg>
        <pc:spChg chg="del mod">
          <ac:chgData name="" userId="2ae9865520f5f4c2" providerId="LiveId" clId="{0C841EAE-7981-453F-A7AB-3B97445C31E1}" dt="2024-02-01T06:34:53.321" v="4031" actId="478"/>
          <ac:spMkLst>
            <pc:docMk/>
            <pc:sldMk cId="987818099" sldId="1777"/>
            <ac:spMk id="128" creationId="{A2923BCE-6175-42EA-ADC1-97682C9F2FEE}"/>
          </ac:spMkLst>
        </pc:spChg>
        <pc:spChg chg="del">
          <ac:chgData name="" userId="2ae9865520f5f4c2" providerId="LiveId" clId="{0C841EAE-7981-453F-A7AB-3B97445C31E1}" dt="2024-02-01T06:34:55.253" v="4032" actId="478"/>
          <ac:spMkLst>
            <pc:docMk/>
            <pc:sldMk cId="987818099" sldId="1777"/>
            <ac:spMk id="130" creationId="{16FECA04-2072-4142-8E6C-8667866A8391}"/>
          </ac:spMkLst>
        </pc:spChg>
        <pc:spChg chg="del">
          <ac:chgData name="" userId="2ae9865520f5f4c2" providerId="LiveId" clId="{0C841EAE-7981-453F-A7AB-3B97445C31E1}" dt="2024-02-01T06:34:58.385" v="4034" actId="478"/>
          <ac:spMkLst>
            <pc:docMk/>
            <pc:sldMk cId="987818099" sldId="1777"/>
            <ac:spMk id="131" creationId="{06DBA1EB-C665-42CD-AAEE-3953F8648860}"/>
          </ac:spMkLst>
        </pc:spChg>
        <pc:spChg chg="del">
          <ac:chgData name="" userId="2ae9865520f5f4c2" providerId="LiveId" clId="{0C841EAE-7981-453F-A7AB-3B97445C31E1}" dt="2024-02-01T06:35:19.743" v="4047" actId="478"/>
          <ac:spMkLst>
            <pc:docMk/>
            <pc:sldMk cId="987818099" sldId="1777"/>
            <ac:spMk id="132" creationId="{1B06D213-40BB-4E03-B489-9C2373C26139}"/>
          </ac:spMkLst>
        </pc:spChg>
        <pc:spChg chg="del">
          <ac:chgData name="" userId="2ae9865520f5f4c2" providerId="LiveId" clId="{0C841EAE-7981-453F-A7AB-3B97445C31E1}" dt="2024-02-01T06:34:59.728" v="4035" actId="478"/>
          <ac:spMkLst>
            <pc:docMk/>
            <pc:sldMk cId="987818099" sldId="1777"/>
            <ac:spMk id="133" creationId="{BFFF58AB-B97D-43A0-8525-F94225B41368}"/>
          </ac:spMkLst>
        </pc:spChg>
        <pc:spChg chg="del">
          <ac:chgData name="" userId="2ae9865520f5f4c2" providerId="LiveId" clId="{0C841EAE-7981-453F-A7AB-3B97445C31E1}" dt="2024-02-01T06:34:56.606" v="4033" actId="478"/>
          <ac:spMkLst>
            <pc:docMk/>
            <pc:sldMk cId="987818099" sldId="1777"/>
            <ac:spMk id="134" creationId="{588755E7-C2A5-4D5A-AD59-0FD96E5A1021}"/>
          </ac:spMkLst>
        </pc:spChg>
        <pc:spChg chg="del">
          <ac:chgData name="" userId="2ae9865520f5f4c2" providerId="LiveId" clId="{0C841EAE-7981-453F-A7AB-3B97445C31E1}" dt="2024-02-01T06:35:05.986" v="4039" actId="478"/>
          <ac:spMkLst>
            <pc:docMk/>
            <pc:sldMk cId="987818099" sldId="1777"/>
            <ac:spMk id="135" creationId="{58C61A53-29B3-494D-8C81-8A4A510E9F18}"/>
          </ac:spMkLst>
        </pc:spChg>
        <pc:spChg chg="del">
          <ac:chgData name="" userId="2ae9865520f5f4c2" providerId="LiveId" clId="{0C841EAE-7981-453F-A7AB-3B97445C31E1}" dt="2024-02-01T06:35:16.400" v="4045" actId="478"/>
          <ac:spMkLst>
            <pc:docMk/>
            <pc:sldMk cId="987818099" sldId="1777"/>
            <ac:spMk id="136" creationId="{546E422F-B43D-4854-80CA-50B92D3EEF25}"/>
          </ac:spMkLst>
        </pc:spChg>
        <pc:spChg chg="del">
          <ac:chgData name="" userId="2ae9865520f5f4c2" providerId="LiveId" clId="{0C841EAE-7981-453F-A7AB-3B97445C31E1}" dt="2024-02-01T06:35:21.649" v="4048" actId="478"/>
          <ac:spMkLst>
            <pc:docMk/>
            <pc:sldMk cId="987818099" sldId="1777"/>
            <ac:spMk id="137" creationId="{0CF3A6A9-A272-4659-80B4-2DAFEA74AA82}"/>
          </ac:spMkLst>
        </pc:spChg>
        <pc:spChg chg="del">
          <ac:chgData name="" userId="2ae9865520f5f4c2" providerId="LiveId" clId="{0C841EAE-7981-453F-A7AB-3B97445C31E1}" dt="2024-02-01T06:35:14.813" v="4044" actId="478"/>
          <ac:spMkLst>
            <pc:docMk/>
            <pc:sldMk cId="987818099" sldId="1777"/>
            <ac:spMk id="138" creationId="{18F1998A-7C5F-4D3A-AC43-4476062066E3}"/>
          </ac:spMkLst>
        </pc:spChg>
        <pc:spChg chg="del">
          <ac:chgData name="" userId="2ae9865520f5f4c2" providerId="LiveId" clId="{0C841EAE-7981-453F-A7AB-3B97445C31E1}" dt="2024-02-01T06:35:12.713" v="4043" actId="478"/>
          <ac:spMkLst>
            <pc:docMk/>
            <pc:sldMk cId="987818099" sldId="1777"/>
            <ac:spMk id="139" creationId="{6DC1B961-3CA0-48EE-AB8C-8B183D0EEB33}"/>
          </ac:spMkLst>
        </pc:spChg>
        <pc:spChg chg="del">
          <ac:chgData name="" userId="2ae9865520f5f4c2" providerId="LiveId" clId="{0C841EAE-7981-453F-A7AB-3B97445C31E1}" dt="2024-02-01T06:35:04.590" v="4038" actId="478"/>
          <ac:spMkLst>
            <pc:docMk/>
            <pc:sldMk cId="987818099" sldId="1777"/>
            <ac:spMk id="140" creationId="{11F0083D-2226-4F7B-8FF8-672276B975C0}"/>
          </ac:spMkLst>
        </pc:spChg>
        <pc:spChg chg="del">
          <ac:chgData name="" userId="2ae9865520f5f4c2" providerId="LiveId" clId="{0C841EAE-7981-453F-A7AB-3B97445C31E1}" dt="2024-02-01T06:35:00.861" v="4036" actId="478"/>
          <ac:spMkLst>
            <pc:docMk/>
            <pc:sldMk cId="987818099" sldId="1777"/>
            <ac:spMk id="141" creationId="{FBB75624-28B8-4EDB-A384-0E9BA4A07605}"/>
          </ac:spMkLst>
        </pc:spChg>
        <pc:spChg chg="del">
          <ac:chgData name="" userId="2ae9865520f5f4c2" providerId="LiveId" clId="{0C841EAE-7981-453F-A7AB-3B97445C31E1}" dt="2024-02-01T06:35:02.720" v="4037" actId="478"/>
          <ac:spMkLst>
            <pc:docMk/>
            <pc:sldMk cId="987818099" sldId="1777"/>
            <ac:spMk id="143" creationId="{60281A05-821C-47E4-843E-109C4AA6C172}"/>
          </ac:spMkLst>
        </pc:spChg>
        <pc:spChg chg="del">
          <ac:chgData name="" userId="2ae9865520f5f4c2" providerId="LiveId" clId="{0C841EAE-7981-453F-A7AB-3B97445C31E1}" dt="2024-02-01T06:35:08.029" v="4040" actId="478"/>
          <ac:spMkLst>
            <pc:docMk/>
            <pc:sldMk cId="987818099" sldId="1777"/>
            <ac:spMk id="144" creationId="{E18D1EB5-7BCE-44CB-9F22-ABEBE6832498}"/>
          </ac:spMkLst>
        </pc:spChg>
        <pc:spChg chg="del">
          <ac:chgData name="" userId="2ae9865520f5f4c2" providerId="LiveId" clId="{0C841EAE-7981-453F-A7AB-3B97445C31E1}" dt="2024-02-01T06:35:09.225" v="4041" actId="478"/>
          <ac:spMkLst>
            <pc:docMk/>
            <pc:sldMk cId="987818099" sldId="1777"/>
            <ac:spMk id="146" creationId="{FE4DAA7A-D105-4FDB-B594-5DD158F75E88}"/>
          </ac:spMkLst>
        </pc:spChg>
        <pc:spChg chg="del">
          <ac:chgData name="" userId="2ae9865520f5f4c2" providerId="LiveId" clId="{0C841EAE-7981-453F-A7AB-3B97445C31E1}" dt="2024-02-01T06:35:18.096" v="4046" actId="478"/>
          <ac:spMkLst>
            <pc:docMk/>
            <pc:sldMk cId="987818099" sldId="1777"/>
            <ac:spMk id="147" creationId="{D29C5880-A8CF-4B9B-A77B-74C3D3C743D4}"/>
          </ac:spMkLst>
        </pc:spChg>
        <pc:spChg chg="del">
          <ac:chgData name="" userId="2ae9865520f5f4c2" providerId="LiveId" clId="{0C841EAE-7981-453F-A7AB-3B97445C31E1}" dt="2024-02-01T06:35:11.376" v="4042" actId="478"/>
          <ac:spMkLst>
            <pc:docMk/>
            <pc:sldMk cId="987818099" sldId="1777"/>
            <ac:spMk id="148" creationId="{821200B6-4118-4C7C-9DB5-5716D0588F0C}"/>
          </ac:spMkLst>
        </pc:spChg>
        <pc:spChg chg="del">
          <ac:chgData name="" userId="2ae9865520f5f4c2" providerId="LiveId" clId="{0C841EAE-7981-453F-A7AB-3B97445C31E1}" dt="2024-02-01T06:35:33.184" v="4055" actId="478"/>
          <ac:spMkLst>
            <pc:docMk/>
            <pc:sldMk cId="987818099" sldId="1777"/>
            <ac:spMk id="150" creationId="{24479B0B-F07D-4182-A2DA-3EB18C187196}"/>
          </ac:spMkLst>
        </pc:spChg>
        <pc:spChg chg="del">
          <ac:chgData name="" userId="2ae9865520f5f4c2" providerId="LiveId" clId="{0C841EAE-7981-453F-A7AB-3B97445C31E1}" dt="2024-02-01T06:35:29.922" v="4053" actId="478"/>
          <ac:spMkLst>
            <pc:docMk/>
            <pc:sldMk cId="987818099" sldId="1777"/>
            <ac:spMk id="151" creationId="{D5D53614-3465-4720-834F-BBA0A0E58B8E}"/>
          </ac:spMkLst>
        </pc:spChg>
        <pc:spChg chg="del">
          <ac:chgData name="" userId="2ae9865520f5f4c2" providerId="LiveId" clId="{0C841EAE-7981-453F-A7AB-3B97445C31E1}" dt="2024-02-01T06:35:23.298" v="4049" actId="478"/>
          <ac:spMkLst>
            <pc:docMk/>
            <pc:sldMk cId="987818099" sldId="1777"/>
            <ac:spMk id="152" creationId="{F1B8F2CD-4EEE-403B-90EB-0614B3887BB5}"/>
          </ac:spMkLst>
        </pc:spChg>
        <pc:spChg chg="del">
          <ac:chgData name="" userId="2ae9865520f5f4c2" providerId="LiveId" clId="{0C841EAE-7981-453F-A7AB-3B97445C31E1}" dt="2024-02-01T06:35:28.638" v="4052" actId="478"/>
          <ac:spMkLst>
            <pc:docMk/>
            <pc:sldMk cId="987818099" sldId="1777"/>
            <ac:spMk id="154" creationId="{9CC53434-B525-4BF1-858D-BB9F499C3E83}"/>
          </ac:spMkLst>
        </pc:spChg>
        <pc:spChg chg="del">
          <ac:chgData name="" userId="2ae9865520f5f4c2" providerId="LiveId" clId="{0C841EAE-7981-453F-A7AB-3B97445C31E1}" dt="2024-02-01T06:35:25.065" v="4050" actId="478"/>
          <ac:spMkLst>
            <pc:docMk/>
            <pc:sldMk cId="987818099" sldId="1777"/>
            <ac:spMk id="155" creationId="{DE1C00D8-5E26-406A-91D7-678FD875D313}"/>
          </ac:spMkLst>
        </pc:spChg>
        <pc:spChg chg="del">
          <ac:chgData name="" userId="2ae9865520f5f4c2" providerId="LiveId" clId="{0C841EAE-7981-453F-A7AB-3B97445C31E1}" dt="2024-02-01T06:35:31.573" v="4054" actId="478"/>
          <ac:spMkLst>
            <pc:docMk/>
            <pc:sldMk cId="987818099" sldId="1777"/>
            <ac:spMk id="157" creationId="{BD8F1F5C-9BF6-4A0B-9E10-6E7A04E03969}"/>
          </ac:spMkLst>
        </pc:spChg>
        <pc:spChg chg="del">
          <ac:chgData name="" userId="2ae9865520f5f4c2" providerId="LiveId" clId="{0C841EAE-7981-453F-A7AB-3B97445C31E1}" dt="2024-02-01T06:35:26.583" v="4051" actId="478"/>
          <ac:spMkLst>
            <pc:docMk/>
            <pc:sldMk cId="987818099" sldId="1777"/>
            <ac:spMk id="158" creationId="{ACDC82C2-DE55-4399-BC47-CE172119CC90}"/>
          </ac:spMkLst>
        </pc:spChg>
        <pc:spChg chg="add mod">
          <ac:chgData name="" userId="2ae9865520f5f4c2" providerId="LiveId" clId="{0C841EAE-7981-453F-A7AB-3B97445C31E1}" dt="2024-02-01T06:41:56.695" v="4112" actId="20577"/>
          <ac:spMkLst>
            <pc:docMk/>
            <pc:sldMk cId="987818099" sldId="1777"/>
            <ac:spMk id="160" creationId="{7F8D017D-5F8C-4813-A7FD-455E03362CAE}"/>
          </ac:spMkLst>
        </pc:spChg>
        <pc:spChg chg="add mod">
          <ac:chgData name="" userId="2ae9865520f5f4c2" providerId="LiveId" clId="{0C841EAE-7981-453F-A7AB-3B97445C31E1}" dt="2024-02-01T06:41:58.329" v="4114" actId="20577"/>
          <ac:spMkLst>
            <pc:docMk/>
            <pc:sldMk cId="987818099" sldId="1777"/>
            <ac:spMk id="161" creationId="{7A79D683-AD54-4256-BE5C-B0B85C13A2C1}"/>
          </ac:spMkLst>
        </pc:spChg>
        <pc:spChg chg="add mod">
          <ac:chgData name="" userId="2ae9865520f5f4c2" providerId="LiveId" clId="{0C841EAE-7981-453F-A7AB-3B97445C31E1}" dt="2024-02-01T06:42:00.157" v="4116" actId="20577"/>
          <ac:spMkLst>
            <pc:docMk/>
            <pc:sldMk cId="987818099" sldId="1777"/>
            <ac:spMk id="163" creationId="{E07307F4-1A48-44A3-942D-CCEF1B833778}"/>
          </ac:spMkLst>
        </pc:spChg>
        <pc:spChg chg="add mod">
          <ac:chgData name="" userId="2ae9865520f5f4c2" providerId="LiveId" clId="{0C841EAE-7981-453F-A7AB-3B97445C31E1}" dt="2024-02-01T06:42:06.581" v="4120" actId="20577"/>
          <ac:spMkLst>
            <pc:docMk/>
            <pc:sldMk cId="987818099" sldId="1777"/>
            <ac:spMk id="164" creationId="{5448DD8D-E455-44F9-8956-19A121B00FD4}"/>
          </ac:spMkLst>
        </pc:spChg>
        <pc:spChg chg="add mod">
          <ac:chgData name="" userId="2ae9865520f5f4c2" providerId="LiveId" clId="{0C841EAE-7981-453F-A7AB-3B97445C31E1}" dt="2024-02-01T06:42:08.783" v="4122" actId="20577"/>
          <ac:spMkLst>
            <pc:docMk/>
            <pc:sldMk cId="987818099" sldId="1777"/>
            <ac:spMk id="169" creationId="{6C139C25-09AC-4D39-A84C-F6E9277C44B9}"/>
          </ac:spMkLst>
        </pc:spChg>
        <pc:spChg chg="add mod">
          <ac:chgData name="" userId="2ae9865520f5f4c2" providerId="LiveId" clId="{0C841EAE-7981-453F-A7AB-3B97445C31E1}" dt="2024-02-01T06:41:33.706" v="4098" actId="20577"/>
          <ac:spMkLst>
            <pc:docMk/>
            <pc:sldMk cId="987818099" sldId="1777"/>
            <ac:spMk id="171" creationId="{912C80DD-0773-4107-99D0-DDF0D72BAD47}"/>
          </ac:spMkLst>
        </pc:spChg>
        <pc:spChg chg="add mod">
          <ac:chgData name="" userId="2ae9865520f5f4c2" providerId="LiveId" clId="{0C841EAE-7981-453F-A7AB-3B97445C31E1}" dt="2024-02-01T06:41:34.599" v="4099" actId="20577"/>
          <ac:spMkLst>
            <pc:docMk/>
            <pc:sldMk cId="987818099" sldId="1777"/>
            <ac:spMk id="173" creationId="{F0F151F2-A41F-4767-9981-ED4137336D73}"/>
          </ac:spMkLst>
        </pc:spChg>
        <pc:spChg chg="add mod">
          <ac:chgData name="" userId="2ae9865520f5f4c2" providerId="LiveId" clId="{0C841EAE-7981-453F-A7AB-3B97445C31E1}" dt="2024-02-01T06:41:39.523" v="4102" actId="20577"/>
          <ac:spMkLst>
            <pc:docMk/>
            <pc:sldMk cId="987818099" sldId="1777"/>
            <ac:spMk id="174" creationId="{2C5ED03E-7259-48E9-94D6-4C2BF84A5B16}"/>
          </ac:spMkLst>
        </pc:spChg>
        <pc:spChg chg="add mod">
          <ac:chgData name="" userId="2ae9865520f5f4c2" providerId="LiveId" clId="{0C841EAE-7981-453F-A7AB-3B97445C31E1}" dt="2024-02-01T06:42:11.721" v="4123" actId="20577"/>
          <ac:spMkLst>
            <pc:docMk/>
            <pc:sldMk cId="987818099" sldId="1777"/>
            <ac:spMk id="176" creationId="{8B0E328D-DF36-4BEA-8248-F35D7EF1787D}"/>
          </ac:spMkLst>
        </pc:spChg>
        <pc:spChg chg="add mod">
          <ac:chgData name="" userId="2ae9865520f5f4c2" providerId="LiveId" clId="{0C841EAE-7981-453F-A7AB-3B97445C31E1}" dt="2024-02-01T06:41:49.637" v="4109" actId="6549"/>
          <ac:spMkLst>
            <pc:docMk/>
            <pc:sldMk cId="987818099" sldId="1777"/>
            <ac:spMk id="179" creationId="{51F3666A-0237-41F5-B6D2-661A96E8E834}"/>
          </ac:spMkLst>
        </pc:spChg>
        <pc:spChg chg="add mod">
          <ac:chgData name="" userId="2ae9865520f5f4c2" providerId="LiveId" clId="{0C841EAE-7981-453F-A7AB-3B97445C31E1}" dt="2024-02-01T06:42:13.199" v="4125" actId="20577"/>
          <ac:spMkLst>
            <pc:docMk/>
            <pc:sldMk cId="987818099" sldId="1777"/>
            <ac:spMk id="180" creationId="{75974206-2737-4A15-A730-775AB2A8F355}"/>
          </ac:spMkLst>
        </pc:spChg>
        <pc:spChg chg="add mod">
          <ac:chgData name="" userId="2ae9865520f5f4c2" providerId="LiveId" clId="{0C841EAE-7981-453F-A7AB-3B97445C31E1}" dt="2024-02-01T06:42:03.759" v="4118" actId="20577"/>
          <ac:spMkLst>
            <pc:docMk/>
            <pc:sldMk cId="987818099" sldId="1777"/>
            <ac:spMk id="182" creationId="{F47467D6-FDD5-425B-A7FA-0F240C0626E4}"/>
          </ac:spMkLst>
        </pc:spChg>
        <pc:spChg chg="add mod">
          <ac:chgData name="" userId="2ae9865520f5f4c2" providerId="LiveId" clId="{0C841EAE-7981-453F-A7AB-3B97445C31E1}" dt="2024-02-01T06:41:35.489" v="4100" actId="20577"/>
          <ac:spMkLst>
            <pc:docMk/>
            <pc:sldMk cId="987818099" sldId="1777"/>
            <ac:spMk id="185" creationId="{4AEF6F57-BD13-4FB0-AEB3-813B07DB2436}"/>
          </ac:spMkLst>
        </pc:spChg>
        <pc:spChg chg="add mod">
          <ac:chgData name="" userId="2ae9865520f5f4c2" providerId="LiveId" clId="{0C841EAE-7981-453F-A7AB-3B97445C31E1}" dt="2024-02-01T06:41:38.346" v="4101" actId="20577"/>
          <ac:spMkLst>
            <pc:docMk/>
            <pc:sldMk cId="987818099" sldId="1777"/>
            <ac:spMk id="186" creationId="{65438C04-0824-4416-AF85-955CED1BDE79}"/>
          </ac:spMkLst>
        </pc:spChg>
        <pc:spChg chg="add mod">
          <ac:chgData name="" userId="2ae9865520f5f4c2" providerId="LiveId" clId="{0C841EAE-7981-453F-A7AB-3B97445C31E1}" dt="2024-02-01T06:41:46.984" v="4107" actId="20577"/>
          <ac:spMkLst>
            <pc:docMk/>
            <pc:sldMk cId="987818099" sldId="1777"/>
            <ac:spMk id="187" creationId="{D1B066D9-DB86-4AE4-A97F-A662C41CC391}"/>
          </ac:spMkLst>
        </pc:spChg>
        <pc:spChg chg="add mod">
          <ac:chgData name="" userId="2ae9865520f5f4c2" providerId="LiveId" clId="{0C841EAE-7981-453F-A7AB-3B97445C31E1}" dt="2024-02-01T06:41:53.785" v="4110" actId="20577"/>
          <ac:spMkLst>
            <pc:docMk/>
            <pc:sldMk cId="987818099" sldId="1777"/>
            <ac:spMk id="188" creationId="{9BC85A7B-C013-49B1-8E3F-B549A6ECF896}"/>
          </ac:spMkLst>
        </pc:spChg>
        <pc:spChg chg="add mod">
          <ac:chgData name="" userId="2ae9865520f5f4c2" providerId="LiveId" clId="{0C841EAE-7981-453F-A7AB-3B97445C31E1}" dt="2024-02-01T06:41:45.951" v="4106" actId="20577"/>
          <ac:spMkLst>
            <pc:docMk/>
            <pc:sldMk cId="987818099" sldId="1777"/>
            <ac:spMk id="192" creationId="{28CF9F9F-B5E5-414C-A5B4-B449BF1DA03E}"/>
          </ac:spMkLst>
        </pc:spChg>
        <pc:spChg chg="mod">
          <ac:chgData name="" userId="2ae9865520f5f4c2" providerId="LiveId" clId="{0C841EAE-7981-453F-A7AB-3B97445C31E1}" dt="2024-02-01T06:41:42.754" v="4105" actId="20577"/>
          <ac:spMkLst>
            <pc:docMk/>
            <pc:sldMk cId="987818099" sldId="1777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29" creationId="{E84B9C36-F02F-48A6-9388-1F839BFBB845}"/>
          </ac:spMkLst>
        </pc:spChg>
        <pc:spChg chg="add del mod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0" creationId="{CDB120E1-D5BA-4B93-B350-9FA4E37580FE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1" creationId="{0462C3D8-AC9A-4C21-BFCE-0426CF034391}"/>
          </ac:spMkLst>
        </pc:spChg>
        <pc:spChg chg="add 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2" creationId="{7F74298B-15AF-4706-A622-DF5F1D8D5377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3" creationId="{77BEC41B-673B-4D62-A2D4-14B0E445A285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4" creationId="{B2F31A71-AAEE-45F6-BCBF-84A3330C65B6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5" creationId="{4078C161-9B73-460B-BCAC-31BEF2B60C30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6" creationId="{DFFA0B01-B3AC-4751-AC20-303D12E60DCC}"/>
          </ac:spMkLst>
        </pc:spChg>
        <pc:spChg chg="add 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7" creationId="{A961A431-1BC3-4F70-A743-F0E8818EBBED}"/>
          </ac:spMkLst>
        </pc:spChg>
        <pc:spChg chg="add 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8" creationId="{B8B4D3B2-D68E-4251-B953-22623DC8A30D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9" creationId="{6D9B96C6-CCAD-4261-8C18-16F68C0D1A6B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0" creationId="{564AE9F0-ED96-4C2E-BCCC-2A5502F4A4D8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1" creationId="{76658E85-B5EA-4316-92C8-B5AA1E514E78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2" creationId="{4FB28D7B-A417-40A1-A67D-972C4B6EE262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3" creationId="{E36E5A01-6B51-4F26-B355-234BBD0E94E0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4" creationId="{BDC6B56D-20CE-45E7-8B0D-E2DA713DADAB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5" creationId="{148AAC2C-5B85-45DE-8913-F1B51E9C8990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6" creationId="{F7FAA552-FEF9-4EF2-A59A-5B898E7387A6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7" creationId="{1E3F8F35-C444-45ED-AE83-F397875D87B8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8" creationId="{5538F230-4F11-4C81-B79F-A6FD952B18FA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9" creationId="{83ECA1CF-F3F5-4A7D-8454-CEF6A1841886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50" creationId="{E7EC1951-0314-4015-A79A-F132838F7828}"/>
          </ac:spMkLst>
        </pc:spChg>
        <pc:grpChg chg="add mod">
          <ac:chgData name="" userId="2ae9865520f5f4c2" providerId="LiveId" clId="{0C841EAE-7981-453F-A7AB-3B97445C31E1}" dt="2024-02-01T06:41:29.635" v="4097" actId="1076"/>
          <ac:grpSpMkLst>
            <pc:docMk/>
            <pc:sldMk cId="987818099" sldId="1777"/>
            <ac:grpSpMk id="3" creationId="{2DE2B4EE-7B4B-4F70-8B46-8DADB4062812}"/>
          </ac:grpSpMkLst>
        </pc:grpChg>
        <pc:grpChg chg="add del mod">
          <ac:chgData name="" userId="2ae9865520f5f4c2" providerId="LiveId" clId="{0C841EAE-7981-453F-A7AB-3B97445C31E1}" dt="2024-02-01T06:38:10.785" v="4076" actId="165"/>
          <ac:grpSpMkLst>
            <pc:docMk/>
            <pc:sldMk cId="987818099" sldId="1777"/>
            <ac:grpSpMk id="66" creationId="{BA61487F-C1B6-4644-9417-E38A19C3A030}"/>
          </ac:grpSpMkLst>
        </pc:grp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40" creationId="{4B6C59BA-4EBA-4419-A61B-0F1CA97D4716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41" creationId="{88160508-6D02-4EF4-8615-88295369AD9B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42" creationId="{C17B693B-02E5-48EE-874E-F94AE0850812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44" creationId="{2FB0D4D7-ED72-4FD8-9A5C-07F419EA8ABB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76" creationId="{AA0DF649-286F-4219-856F-CD51542ACB91}"/>
          </ac:cxnSpMkLst>
        </pc:cxnChg>
        <pc:cxnChg chg="mod topLvl">
          <ac:chgData name="" userId="2ae9865520f5f4c2" providerId="LiveId" clId="{0C841EAE-7981-453F-A7AB-3B97445C31E1}" dt="2024-02-01T06:43:16.170" v="4153" actId="208"/>
          <ac:cxnSpMkLst>
            <pc:docMk/>
            <pc:sldMk cId="987818099" sldId="1777"/>
            <ac:cxnSpMk id="77" creationId="{EAF226CF-C8E8-4207-BAAA-E20299E194D0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80" creationId="{BE183FFE-5CED-42F8-A2AF-057E38913BBD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82" creationId="{C602166B-2E08-49E5-AD1F-7A8DBC266F13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83" creationId="{A4EF6F29-0A16-45E5-ADC3-AB048E85F365}"/>
          </ac:cxnSpMkLst>
        </pc:cxnChg>
        <pc:cxnChg chg="add 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92" creationId="{4194E32D-E737-419D-8D89-2BD758E8CAA3}"/>
          </ac:cxnSpMkLst>
        </pc:cxnChg>
        <pc:cxnChg chg="add 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93" creationId="{5D866C34-9924-481F-8BD5-0FF2B984F2FF}"/>
          </ac:cxnSpMkLst>
        </pc:cxnChg>
        <pc:cxnChg chg="add 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94" creationId="{18AAAB1F-FBE4-4155-ACA6-7722CE2903A1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96" creationId="{1B22EBE8-2C00-4203-B1F5-0A050981CB39}"/>
          </ac:cxnSpMkLst>
        </pc:cxnChg>
        <pc:cxnChg chg="mod topLvl">
          <ac:chgData name="" userId="2ae9865520f5f4c2" providerId="LiveId" clId="{0C841EAE-7981-453F-A7AB-3B97445C31E1}" dt="2024-02-01T06:38:10.785" v="4076" actId="165"/>
          <ac:cxnSpMkLst>
            <pc:docMk/>
            <pc:sldMk cId="987818099" sldId="1777"/>
            <ac:cxnSpMk id="97" creationId="{996F5408-9535-4858-BAE9-62283E425908}"/>
          </ac:cxnSpMkLst>
        </pc:cxnChg>
        <pc:cxnChg chg="mod topLvl">
          <ac:chgData name="" userId="2ae9865520f5f4c2" providerId="LiveId" clId="{0C841EAE-7981-453F-A7AB-3B97445C31E1}" dt="2024-02-01T06:38:10.785" v="4076" actId="165"/>
          <ac:cxnSpMkLst>
            <pc:docMk/>
            <pc:sldMk cId="987818099" sldId="1777"/>
            <ac:cxnSpMk id="98" creationId="{0AB59121-E8AB-452C-8209-AA28667811A2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102" creationId="{2B4C1FCF-0E53-480F-9A4B-CA62C8E4CB4D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07" creationId="{A5B43E5F-A05D-49E5-BCD0-85077EE9EEF6}"/>
          </ac:cxnSpMkLst>
        </pc:cxnChg>
        <pc:cxnChg chg="mod topLvl">
          <ac:chgData name="" userId="2ae9865520f5f4c2" providerId="LiveId" clId="{0C841EAE-7981-453F-A7AB-3B97445C31E1}" dt="2024-02-20T02:08:48.789" v="9422" actId="208"/>
          <ac:cxnSpMkLst>
            <pc:docMk/>
            <pc:sldMk cId="987818099" sldId="1777"/>
            <ac:cxnSpMk id="108" creationId="{0BAC6ADC-A1AC-4D22-BA55-1CD47E715C71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09" creationId="{E9E9EE73-CC0E-421F-B878-2D301AB8BCA7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11" creationId="{C362E95A-8CA9-4F5C-875E-76D1A8CB4FA2}"/>
          </ac:cxnSpMkLst>
        </pc:cxnChg>
        <pc:cxnChg chg="mod topLvl">
          <ac:chgData name="" userId="2ae9865520f5f4c2" providerId="LiveId" clId="{0C841EAE-7981-453F-A7AB-3B97445C31E1}" dt="2024-02-01T06:38:10.785" v="4076" actId="165"/>
          <ac:cxnSpMkLst>
            <pc:docMk/>
            <pc:sldMk cId="987818099" sldId="1777"/>
            <ac:cxnSpMk id="112" creationId="{68BC4DBD-63F1-40F5-99B1-FEB1FE0E47D7}"/>
          </ac:cxnSpMkLst>
        </pc:cxnChg>
        <pc:cxnChg chg="mod topLvl">
          <ac:chgData name="" userId="2ae9865520f5f4c2" providerId="LiveId" clId="{0C841EAE-7981-453F-A7AB-3B97445C31E1}" dt="2024-02-20T02:08:48.789" v="9422" actId="208"/>
          <ac:cxnSpMkLst>
            <pc:docMk/>
            <pc:sldMk cId="987818099" sldId="1777"/>
            <ac:cxnSpMk id="113" creationId="{9D365E8A-5B39-4861-9DA6-CC9EDE76A559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14" creationId="{6E85EC11-7C5C-42F4-ACB6-897D7299C76C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15" creationId="{2924F7FC-4ACB-443C-BAB7-4A97DD3FF9A5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16" creationId="{C26DB9B8-9E18-4635-813B-C923ED93C3D9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17" creationId="{27967997-F37B-4605-A112-CD3F4C50F4EB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18" creationId="{80776763-C7CE-401B-9C43-EA30CFD8888F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19" creationId="{1578F3C6-43F2-4A66-AC3C-F1BD79A7A2B2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20" creationId="{0655C8A1-52C4-425B-BE6F-46E23F2E4C90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21" creationId="{36938FB8-4E60-49EB-B624-161C3C70DC6C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122" creationId="{F025243E-E7A1-457B-9C5D-51C93D0075FD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123" creationId="{57C7A065-62CC-4C4A-8020-63033F9C7B07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124" creationId="{CCC3A341-300B-4FDD-B016-12E867EF3C93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125" creationId="{53DF66D0-53F1-462E-AC87-04784BB81A0F}"/>
          </ac:cxnSpMkLst>
        </pc:cxnChg>
        <pc:cxnChg chg="mod topLvl">
          <ac:chgData name="" userId="2ae9865520f5f4c2" providerId="LiveId" clId="{0C841EAE-7981-453F-A7AB-3B97445C31E1}" dt="2024-02-20T02:08:48.789" v="9422" actId="208"/>
          <ac:cxnSpMkLst>
            <pc:docMk/>
            <pc:sldMk cId="987818099" sldId="1777"/>
            <ac:cxnSpMk id="126" creationId="{CA45AFF8-D270-451E-9E69-6328AFA7166A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29" creationId="{046D587C-574F-4BD5-BE59-6DA245B6A8AC}"/>
          </ac:cxnSpMkLst>
        </pc:cxnChg>
        <pc:cxnChg chg="add 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42" creationId="{A531B33F-5248-4448-9B14-3150730D6F15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45" creationId="{99F213EE-C131-46E6-A81F-76FE6D7ABD30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49" creationId="{03CA81DE-702B-4C58-BBBB-D16CCA156565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53" creationId="{33197E82-5CD1-46D3-A36A-D8E992F8A8AD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56" creationId="{285AF2C2-0E73-4B14-ABA1-37AD32DD61D8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59" creationId="{53D8993E-D238-4FE3-B518-E33B625C5B06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62" creationId="{F2255A16-9121-4921-B7C1-5D7C1FBEB7A3}"/>
          </ac:cxnSpMkLst>
        </pc:cxnChg>
        <pc:cxnChg chg="add mod">
          <ac:chgData name="" userId="2ae9865520f5f4c2" providerId="LiveId" clId="{0C841EAE-7981-453F-A7AB-3B97445C31E1}" dt="2024-02-01T06:44:24.644" v="4157" actId="208"/>
          <ac:cxnSpMkLst>
            <pc:docMk/>
            <pc:sldMk cId="987818099" sldId="1777"/>
            <ac:cxnSpMk id="165" creationId="{9A2A3495-5E6F-4B4C-B02C-F7BEE0E234D0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66" creationId="{B4C55F7F-32D0-4060-B29E-0BF3A8599E08}"/>
          </ac:cxnSpMkLst>
        </pc:cxnChg>
        <pc:cxnChg chg="add mod">
          <ac:chgData name="" userId="2ae9865520f5f4c2" providerId="LiveId" clId="{0C841EAE-7981-453F-A7AB-3B97445C31E1}" dt="2024-02-01T06:44:24.644" v="4157" actId="208"/>
          <ac:cxnSpMkLst>
            <pc:docMk/>
            <pc:sldMk cId="987818099" sldId="1777"/>
            <ac:cxnSpMk id="167" creationId="{6779A1FA-B9DF-4453-8157-7F37B9992DF1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68" creationId="{4AFD1BB5-1963-4564-BC11-AC0012E25895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70" creationId="{F244B857-C533-4704-9221-E60D267C4A03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72" creationId="{C69589DE-502C-4C2B-B1C3-B7062DFD989B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75" creationId="{3FAC124D-F7D6-47B3-870D-4F972E737D8D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77" creationId="{757A9311-49F7-4A11-AA3E-464DA7C19977}"/>
          </ac:cxnSpMkLst>
        </pc:cxnChg>
        <pc:cxnChg chg="add mod">
          <ac:chgData name="" userId="2ae9865520f5f4c2" providerId="LiveId" clId="{0C841EAE-7981-453F-A7AB-3B97445C31E1}" dt="2024-02-01T06:41:22.836" v="4095" actId="164"/>
          <ac:cxnSpMkLst>
            <pc:docMk/>
            <pc:sldMk cId="987818099" sldId="1777"/>
            <ac:cxnSpMk id="178" creationId="{BDD07CFA-50AA-4348-999B-FB2A377F5B82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81" creationId="{3929DCAA-8B99-4587-B277-D346DDDFA115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83" creationId="{2D62CA49-CF42-44C1-ABE0-1A1663F90DF7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84" creationId="{48A65912-D0F3-4485-BAE7-27B0BE890AC4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89" creationId="{96B105B1-1A81-4833-98C5-CA39F238615E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0" creationId="{FACA13B3-58FC-447E-9ED4-2DAECD01065E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1" creationId="{6F14C15E-C0B2-4208-8386-BE353F76AEAC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3" creationId="{E9EC117A-4B24-40F0-8E0A-B7742D8C4FB1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4" creationId="{78717A3E-0D8E-4898-9E4F-499FF73CEFA6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5" creationId="{7613EABB-A69A-4092-94C9-93F2111BF10E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6" creationId="{D48B7C70-DC0E-4093-BC94-76FD0977D810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7" creationId="{8EE4D758-C892-4BFA-A525-D4C6F0D63BED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8" creationId="{02D79471-1D90-4B56-A1A6-B9C6BCF55DA8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9" creationId="{BB0017BB-9912-459D-93C0-FFFFE1CE4F60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0" creationId="{A939DBD9-3FB5-4204-A7A1-F489299BA393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1" creationId="{D32B2980-196A-4632-9F2C-9B8D80BF4B93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2" creationId="{966F882C-DE9E-40CA-8AC2-EDF23560F12E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3" creationId="{999C5FE1-7F23-4480-B438-A56D95991743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4" creationId="{88B526CD-A204-4168-8E72-3BF9F6AB5CF2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5" creationId="{A30EA19A-6707-4A44-99C1-86C3481D89B4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6" creationId="{E6229127-D165-4078-B4B0-0D987BD7E33B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7" creationId="{095ED67B-447D-48DA-8E90-11832236FC76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9" creationId="{EA2F9A14-BFAE-4B0C-AED7-13FEA7ACF391}"/>
          </ac:cxnSpMkLst>
        </pc:cxnChg>
      </pc:sldChg>
      <pc:sldChg chg="modSp add">
        <pc:chgData name="" userId="2ae9865520f5f4c2" providerId="LiveId" clId="{0C841EAE-7981-453F-A7AB-3B97445C31E1}" dt="2024-02-01T08:29:13.584" v="5187" actId="208"/>
        <pc:sldMkLst>
          <pc:docMk/>
          <pc:sldMk cId="3723844529" sldId="1778"/>
        </pc:sldMkLst>
        <pc:spChg chg="mod">
          <ac:chgData name="" userId="2ae9865520f5f4c2" providerId="LiveId" clId="{0C841EAE-7981-453F-A7AB-3B97445C31E1}" dt="2024-02-01T06:45:40.049" v="4160" actId="208"/>
          <ac:spMkLst>
            <pc:docMk/>
            <pc:sldMk cId="3723844529" sldId="1778"/>
            <ac:spMk id="6" creationId="{4D10A425-FDA9-460D-AA81-C0785B503FB6}"/>
          </ac:spMkLst>
        </pc:spChg>
        <pc:spChg chg="mod">
          <ac:chgData name="" userId="2ae9865520f5f4c2" providerId="LiveId" clId="{0C841EAE-7981-453F-A7AB-3B97445C31E1}" dt="2024-02-01T06:47:48.771" v="4162" actId="208"/>
          <ac:spMkLst>
            <pc:docMk/>
            <pc:sldMk cId="3723844529" sldId="1778"/>
            <ac:spMk id="10" creationId="{DD9C4766-77E9-4B0B-9E8F-488A85CA1CEA}"/>
          </ac:spMkLst>
        </pc:spChg>
        <pc:spChg chg="mod">
          <ac:chgData name="" userId="2ae9865520f5f4c2" providerId="LiveId" clId="{0C841EAE-7981-453F-A7AB-3B97445C31E1}" dt="2024-02-01T08:29:13.584" v="5187" actId="208"/>
          <ac:spMkLst>
            <pc:docMk/>
            <pc:sldMk cId="3723844529" sldId="1778"/>
            <ac:spMk id="13" creationId="{49E8070A-916F-4B2B-BE96-059AD85BE224}"/>
          </ac:spMkLst>
        </pc:spChg>
        <pc:spChg chg="mod">
          <ac:chgData name="" userId="2ae9865520f5f4c2" providerId="LiveId" clId="{0C841EAE-7981-453F-A7AB-3B97445C31E1}" dt="2024-02-01T08:29:13.584" v="5187" actId="208"/>
          <ac:spMkLst>
            <pc:docMk/>
            <pc:sldMk cId="3723844529" sldId="1778"/>
            <ac:spMk id="22" creationId="{9A48CC9A-7E59-4BC1-A855-698A00D3F360}"/>
          </ac:spMkLst>
        </pc:spChg>
        <pc:spChg chg="mod">
          <ac:chgData name="" userId="2ae9865520f5f4c2" providerId="LiveId" clId="{0C841EAE-7981-453F-A7AB-3B97445C31E1}" dt="2024-02-01T06:45:46.395" v="4161" actId="208"/>
          <ac:spMkLst>
            <pc:docMk/>
            <pc:sldMk cId="3723844529" sldId="1778"/>
            <ac:spMk id="27" creationId="{A9F9ADEC-C850-482E-A686-42350A71841D}"/>
          </ac:spMkLst>
        </pc:spChg>
      </pc:sldChg>
      <pc:sldChg chg="addSp delSp modSp add modAnim">
        <pc:chgData name="" userId="2ae9865520f5f4c2" providerId="LiveId" clId="{0C841EAE-7981-453F-A7AB-3B97445C31E1}" dt="2024-02-01T08:27:28.066" v="5185" actId="122"/>
        <pc:sldMkLst>
          <pc:docMk/>
          <pc:sldMk cId="346805698" sldId="1779"/>
        </pc:sldMkLst>
        <pc:spChg chg="add del">
          <ac:chgData name="" userId="2ae9865520f5f4c2" providerId="LiveId" clId="{0C841EAE-7981-453F-A7AB-3B97445C31E1}" dt="2024-02-01T07:13:22.798" v="4188"/>
          <ac:spMkLst>
            <pc:docMk/>
            <pc:sldMk cId="346805698" sldId="1779"/>
            <ac:spMk id="3" creationId="{9A8491D3-AA99-4638-ADF9-4B506ED433E8}"/>
          </ac:spMkLst>
        </pc:spChg>
        <pc:spChg chg="del">
          <ac:chgData name="" userId="2ae9865520f5f4c2" providerId="LiveId" clId="{0C841EAE-7981-453F-A7AB-3B97445C31E1}" dt="2024-02-01T07:06:48.936" v="4170" actId="478"/>
          <ac:spMkLst>
            <pc:docMk/>
            <pc:sldMk cId="346805698" sldId="1779"/>
            <ac:spMk id="7" creationId="{6C219DCD-E350-4E69-8FA2-C4CAC5C0F721}"/>
          </ac:spMkLst>
        </pc:spChg>
        <pc:spChg chg="mod">
          <ac:chgData name="" userId="2ae9865520f5f4c2" providerId="LiveId" clId="{0C841EAE-7981-453F-A7AB-3B97445C31E1}" dt="2024-02-01T07:06:14.947" v="4168" actId="20577"/>
          <ac:spMkLst>
            <pc:docMk/>
            <pc:sldMk cId="346805698" sldId="1779"/>
            <ac:spMk id="9" creationId="{FBCC6B93-50C2-43A0-9D8C-D9A90ADFB437}"/>
          </ac:spMkLst>
        </pc:spChg>
        <pc:spChg chg="add mod">
          <ac:chgData name="" userId="2ae9865520f5f4c2" providerId="LiveId" clId="{0C841EAE-7981-453F-A7AB-3B97445C31E1}" dt="2024-02-01T07:26:45.126" v="4449" actId="108"/>
          <ac:spMkLst>
            <pc:docMk/>
            <pc:sldMk cId="346805698" sldId="1779"/>
            <ac:spMk id="12" creationId="{EAB9FC94-F0E8-4A9E-8751-F7B02B4CF9B4}"/>
          </ac:spMkLst>
        </pc:spChg>
        <pc:spChg chg="add mod">
          <ac:chgData name="" userId="2ae9865520f5f4c2" providerId="LiveId" clId="{0C841EAE-7981-453F-A7AB-3B97445C31E1}" dt="2024-02-01T07:28:44.149" v="4473" actId="1076"/>
          <ac:spMkLst>
            <pc:docMk/>
            <pc:sldMk cId="346805698" sldId="1779"/>
            <ac:spMk id="13" creationId="{5D7BD682-3E16-4380-B741-4BB3C0F050D8}"/>
          </ac:spMkLst>
        </pc:spChg>
        <pc:spChg chg="add mod">
          <ac:chgData name="" userId="2ae9865520f5f4c2" providerId="LiveId" clId="{0C841EAE-7981-453F-A7AB-3B97445C31E1}" dt="2024-02-01T07:28:15.907" v="4471" actId="207"/>
          <ac:spMkLst>
            <pc:docMk/>
            <pc:sldMk cId="346805698" sldId="1779"/>
            <ac:spMk id="14" creationId="{0ACA536A-9434-48E0-BE73-93C15034CFC4}"/>
          </ac:spMkLst>
        </pc:spChg>
        <pc:spChg chg="add mod">
          <ac:chgData name="" userId="2ae9865520f5f4c2" providerId="LiveId" clId="{0C841EAE-7981-453F-A7AB-3B97445C31E1}" dt="2024-02-01T08:27:28.066" v="5185" actId="122"/>
          <ac:spMkLst>
            <pc:docMk/>
            <pc:sldMk cId="346805698" sldId="1779"/>
            <ac:spMk id="15" creationId="{C8E05001-7889-4A7B-A433-44764BA31D8F}"/>
          </ac:spMkLst>
        </pc:spChg>
        <pc:spChg chg="add mod">
          <ac:chgData name="" userId="2ae9865520f5f4c2" providerId="LiveId" clId="{0C841EAE-7981-453F-A7AB-3B97445C31E1}" dt="2024-02-01T07:27:27.798" v="4464" actId="20577"/>
          <ac:spMkLst>
            <pc:docMk/>
            <pc:sldMk cId="346805698" sldId="1779"/>
            <ac:spMk id="64" creationId="{77E39590-3E64-4D00-BB66-C672FC5604BE}"/>
          </ac:spMkLst>
        </pc:spChg>
        <pc:spChg chg="del">
          <ac:chgData name="" userId="2ae9865520f5f4c2" providerId="LiveId" clId="{0C841EAE-7981-453F-A7AB-3B97445C31E1}" dt="2024-02-01T07:06:46.645" v="4169" actId="478"/>
          <ac:spMkLst>
            <pc:docMk/>
            <pc:sldMk cId="346805698" sldId="1779"/>
            <ac:spMk id="135" creationId="{803FFE0F-0AEA-4F19-BDF9-C957F3D94BB5}"/>
          </ac:spMkLst>
        </pc:spChg>
        <pc:spChg chg="mod">
          <ac:chgData name="" userId="2ae9865520f5f4c2" providerId="LiveId" clId="{0C841EAE-7981-453F-A7AB-3B97445C31E1}" dt="2024-02-01T07:07:10.039" v="4186" actId="20577"/>
          <ac:spMkLst>
            <pc:docMk/>
            <pc:sldMk cId="346805698" sldId="1779"/>
            <ac:spMk id="208" creationId="{5BF42E36-9526-4544-A309-7C1AD627F81D}"/>
          </ac:spMkLst>
        </pc:spChg>
        <pc:grpChg chg="add del mod">
          <ac:chgData name="" userId="2ae9865520f5f4c2" providerId="LiveId" clId="{0C841EAE-7981-453F-A7AB-3B97445C31E1}" dt="2024-02-01T07:17:33.121" v="4212" actId="478"/>
          <ac:grpSpMkLst>
            <pc:docMk/>
            <pc:sldMk cId="346805698" sldId="1779"/>
            <ac:grpSpMk id="2" creationId="{E46F38C9-BE6E-4836-B22D-E46ADB65E8AD}"/>
          </ac:grpSpMkLst>
        </pc:grpChg>
        <pc:grpChg chg="mod">
          <ac:chgData name="" userId="2ae9865520f5f4c2" providerId="LiveId" clId="{0C841EAE-7981-453F-A7AB-3B97445C31E1}" dt="2024-02-01T07:06:57.079" v="4171" actId="164"/>
          <ac:grpSpMkLst>
            <pc:docMk/>
            <pc:sldMk cId="346805698" sldId="1779"/>
            <ac:grpSpMk id="10" creationId="{BD3F19E8-200D-42A7-A7D2-7906C87B73C9}"/>
          </ac:grpSpMkLst>
        </pc:grpChg>
        <pc:grpChg chg="mod">
          <ac:chgData name="" userId="2ae9865520f5f4c2" providerId="LiveId" clId="{0C841EAE-7981-453F-A7AB-3B97445C31E1}" dt="2024-02-01T07:06:57.079" v="4171" actId="164"/>
          <ac:grpSpMkLst>
            <pc:docMk/>
            <pc:sldMk cId="346805698" sldId="1779"/>
            <ac:grpSpMk id="11" creationId="{B162BE05-D43E-4569-B5E7-22BB0A8C1BEA}"/>
          </ac:grpSpMkLst>
        </pc:grpChg>
        <pc:picChg chg="add mod modCrop">
          <ac:chgData name="" userId="2ae9865520f5f4c2" providerId="LiveId" clId="{0C841EAE-7981-453F-A7AB-3B97445C31E1}" dt="2024-02-01T07:16:43.437" v="4208" actId="1076"/>
          <ac:picMkLst>
            <pc:docMk/>
            <pc:sldMk cId="346805698" sldId="1779"/>
            <ac:picMk id="4" creationId="{C02451FF-E9F6-4778-941C-F6F67CB647E8}"/>
          </ac:picMkLst>
        </pc:picChg>
        <pc:picChg chg="add del">
          <ac:chgData name="" userId="2ae9865520f5f4c2" providerId="LiveId" clId="{0C841EAE-7981-453F-A7AB-3B97445C31E1}" dt="2024-02-01T07:13:42.832" v="4190" actId="478"/>
          <ac:picMkLst>
            <pc:docMk/>
            <pc:sldMk cId="346805698" sldId="1779"/>
            <ac:picMk id="1026" creationId="{551F3D9D-462D-49E4-9A62-EA19BDEA376F}"/>
          </ac:picMkLst>
        </pc:picChg>
        <pc:picChg chg="add del">
          <ac:chgData name="" userId="2ae9865520f5f4c2" providerId="LiveId" clId="{0C841EAE-7981-453F-A7AB-3B97445C31E1}" dt="2024-02-01T07:15:07.256" v="4195" actId="478"/>
          <ac:picMkLst>
            <pc:docMk/>
            <pc:sldMk cId="346805698" sldId="1779"/>
            <ac:picMk id="1028" creationId="{01456270-9705-46B4-B7AC-012936F82D4C}"/>
          </ac:picMkLst>
        </pc:picChg>
        <pc:picChg chg="add mod modCrop">
          <ac:chgData name="" userId="2ae9865520f5f4c2" providerId="LiveId" clId="{0C841EAE-7981-453F-A7AB-3B97445C31E1}" dt="2024-02-01T07:16:30.773" v="4204" actId="1076"/>
          <ac:picMkLst>
            <pc:docMk/>
            <pc:sldMk cId="346805698" sldId="1779"/>
            <ac:picMk id="1030" creationId="{4CCBCE16-82C8-4BF8-9286-FB35D62DA4C7}"/>
          </ac:picMkLst>
        </pc:picChg>
        <pc:picChg chg="add del">
          <ac:chgData name="" userId="2ae9865520f5f4c2" providerId="LiveId" clId="{0C841EAE-7981-453F-A7AB-3B97445C31E1}" dt="2024-02-01T07:17:21.118" v="4210"/>
          <ac:picMkLst>
            <pc:docMk/>
            <pc:sldMk cId="346805698" sldId="1779"/>
            <ac:picMk id="1032" creationId="{7D840334-14E1-4AC0-9D7E-3D2B27883463}"/>
          </ac:picMkLst>
        </pc:pic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80" creationId="{3AC14897-2457-4821-8ACB-0D6E698EAC8B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81" creationId="{60B64FA7-0C10-48FD-BD27-57DD578B8787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82" creationId="{0F811DD2-6375-42F2-8269-98F3798D070D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85" creationId="{5EB8FED9-8A22-4847-A795-AC1D1180392A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87" creationId="{EB862A8A-D770-4C8D-9BB0-DE0B19F99631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97" creationId="{42B29039-9F83-49B7-9BAF-39685BBF7BF3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98" creationId="{53C8B173-8B52-4137-AE5C-E6308EC5FD3F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99" creationId="{C591C74B-AF0B-4583-8F08-1856A9242B2B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116" creationId="{77479AFA-FD0F-449F-94A3-DC51120A005D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117" creationId="{1CAF786D-42B1-479B-A6BC-D272CA890E35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118" creationId="{028AA31E-67F8-45C3-909E-52BFD347FBC2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119" creationId="{A9E1AE2A-F34B-44EA-8959-858B7079F6E2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120" creationId="{52BF290B-9695-4504-93B4-26A6E5E02EA2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121" creationId="{EC536715-519C-4191-B023-5DBFC3586028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122" creationId="{44E5E3CB-B9B5-43AB-84E3-F7A6B43A4F3E}"/>
          </ac:cxnSpMkLst>
        </pc:cxnChg>
      </pc:sldChg>
      <pc:sldChg chg="addSp delSp modSp add modNotesTx">
        <pc:chgData name="" userId="2ae9865520f5f4c2" providerId="LiveId" clId="{0C841EAE-7981-453F-A7AB-3B97445C31E1}" dt="2024-02-01T08:22:38.899" v="5151" actId="20577"/>
        <pc:sldMkLst>
          <pc:docMk/>
          <pc:sldMk cId="201072456" sldId="1780"/>
        </pc:sldMkLst>
        <pc:spChg chg="add del">
          <ac:chgData name="" userId="2ae9865520f5f4c2" providerId="LiveId" clId="{0C841EAE-7981-453F-A7AB-3B97445C31E1}" dt="2024-02-01T07:58:27.512" v="4842"/>
          <ac:spMkLst>
            <pc:docMk/>
            <pc:sldMk cId="201072456" sldId="1780"/>
            <ac:spMk id="12" creationId="{61137A6C-03CD-4565-BD0A-8B5B52863DE3}"/>
          </ac:spMkLst>
        </pc:spChg>
        <pc:spChg chg="mod">
          <ac:chgData name="" userId="2ae9865520f5f4c2" providerId="LiveId" clId="{0C841EAE-7981-453F-A7AB-3B97445C31E1}" dt="2024-02-01T07:56:08.398" v="4833" actId="114"/>
          <ac:spMkLst>
            <pc:docMk/>
            <pc:sldMk cId="201072456" sldId="1780"/>
            <ac:spMk id="208" creationId="{5BF42E36-9526-4544-A309-7C1AD627F81D}"/>
          </ac:spMkLst>
        </pc:spChg>
        <pc:grpChg chg="del">
          <ac:chgData name="" userId="2ae9865520f5f4c2" providerId="LiveId" clId="{0C841EAE-7981-453F-A7AB-3B97445C31E1}" dt="2024-02-01T07:43:26.451" v="4733" actId="478"/>
          <ac:grpSpMkLst>
            <pc:docMk/>
            <pc:sldMk cId="201072456" sldId="1780"/>
            <ac:grpSpMk id="2" creationId="{E46F38C9-BE6E-4836-B22D-E46ADB65E8AD}"/>
          </ac:grpSpMkLst>
        </pc:grpChg>
        <pc:picChg chg="del">
          <ac:chgData name="" userId="2ae9865520f5f4c2" providerId="LiveId" clId="{0C841EAE-7981-453F-A7AB-3B97445C31E1}" dt="2024-02-01T07:30:58.577" v="4580" actId="478"/>
          <ac:picMkLst>
            <pc:docMk/>
            <pc:sldMk cId="201072456" sldId="1780"/>
            <ac:picMk id="4" creationId="{C02451FF-E9F6-4778-941C-F6F67CB647E8}"/>
          </ac:picMkLst>
        </pc:picChg>
        <pc:picChg chg="add mod">
          <ac:chgData name="" userId="2ae9865520f5f4c2" providerId="LiveId" clId="{0C841EAE-7981-453F-A7AB-3B97445C31E1}" dt="2024-02-01T07:57:42.349" v="4840" actId="14100"/>
          <ac:picMkLst>
            <pc:docMk/>
            <pc:sldMk cId="201072456" sldId="1780"/>
            <ac:picMk id="7" creationId="{62F2A515-15F8-4450-9F9C-4125898DB375}"/>
          </ac:picMkLst>
        </pc:picChg>
        <pc:picChg chg="del">
          <ac:chgData name="" userId="2ae9865520f5f4c2" providerId="LiveId" clId="{0C841EAE-7981-453F-A7AB-3B97445C31E1}" dt="2024-02-01T07:30:58.166" v="4579" actId="478"/>
          <ac:picMkLst>
            <pc:docMk/>
            <pc:sldMk cId="201072456" sldId="1780"/>
            <ac:picMk id="1030" creationId="{4CCBCE16-82C8-4BF8-9286-FB35D62DA4C7}"/>
          </ac:picMkLst>
        </pc:pic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80" creationId="{3AC14897-2457-4821-8ACB-0D6E698EAC8B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81" creationId="{60B64FA7-0C10-48FD-BD27-57DD578B8787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82" creationId="{0F811DD2-6375-42F2-8269-98F3798D070D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85" creationId="{5EB8FED9-8A22-4847-A795-AC1D1180392A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87" creationId="{EB862A8A-D770-4C8D-9BB0-DE0B19F99631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97" creationId="{42B29039-9F83-49B7-9BAF-39685BBF7BF3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98" creationId="{53C8B173-8B52-4137-AE5C-E6308EC5FD3F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99" creationId="{C591C74B-AF0B-4583-8F08-1856A9242B2B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116" creationId="{77479AFA-FD0F-449F-94A3-DC51120A005D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117" creationId="{1CAF786D-42B1-479B-A6BC-D272CA890E35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118" creationId="{028AA31E-67F8-45C3-909E-52BFD347FBC2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119" creationId="{A9E1AE2A-F34B-44EA-8959-858B7079F6E2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120" creationId="{52BF290B-9695-4504-93B4-26A6E5E02EA2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121" creationId="{EC536715-519C-4191-B023-5DBFC3586028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122" creationId="{44E5E3CB-B9B5-43AB-84E3-F7A6B43A4F3E}"/>
          </ac:cxnSpMkLst>
        </pc:cxnChg>
      </pc:sldChg>
      <pc:sldChg chg="addSp delSp modSp add modAnim">
        <pc:chgData name="" userId="2ae9865520f5f4c2" providerId="LiveId" clId="{0C841EAE-7981-453F-A7AB-3B97445C31E1}" dt="2024-02-01T08:22:59.110" v="5154" actId="1076"/>
        <pc:sldMkLst>
          <pc:docMk/>
          <pc:sldMk cId="27034350" sldId="1781"/>
        </pc:sldMkLst>
        <pc:spChg chg="add mod">
          <ac:chgData name="" userId="2ae9865520f5f4c2" providerId="LiveId" clId="{0C841EAE-7981-453F-A7AB-3B97445C31E1}" dt="2024-02-01T08:19:43.945" v="5007" actId="20577"/>
          <ac:spMkLst>
            <pc:docMk/>
            <pc:sldMk cId="27034350" sldId="1781"/>
            <ac:spMk id="2" creationId="{2A1CBCCA-45AD-45FC-AF35-252E4F83ED9F}"/>
          </ac:spMkLst>
        </pc:spChg>
        <pc:spChg chg="add mod">
          <ac:chgData name="" userId="2ae9865520f5f4c2" providerId="LiveId" clId="{0C841EAE-7981-453F-A7AB-3B97445C31E1}" dt="2024-02-01T08:22:59.110" v="5154" actId="1076"/>
          <ac:spMkLst>
            <pc:docMk/>
            <pc:sldMk cId="27034350" sldId="1781"/>
            <ac:spMk id="22" creationId="{874109D5-1EA2-4BCD-9B26-DC7AA6F9FBEC}"/>
          </ac:spMkLst>
        </pc:spChg>
        <pc:spChg chg="mod">
          <ac:chgData name="" userId="2ae9865520f5f4c2" providerId="LiveId" clId="{0C841EAE-7981-453F-A7AB-3B97445C31E1}" dt="2024-02-01T08:15:17.817" v="4930" actId="20577"/>
          <ac:spMkLst>
            <pc:docMk/>
            <pc:sldMk cId="27034350" sldId="1781"/>
            <ac:spMk id="208" creationId="{5BF42E36-9526-4544-A309-7C1AD627F81D}"/>
          </ac:spMkLst>
        </pc:spChg>
        <pc:grpChg chg="add mod">
          <ac:chgData name="" userId="2ae9865520f5f4c2" providerId="LiveId" clId="{0C841EAE-7981-453F-A7AB-3B97445C31E1}" dt="2024-02-01T08:19:32.989" v="4987" actId="1076"/>
          <ac:grpSpMkLst>
            <pc:docMk/>
            <pc:sldMk cId="27034350" sldId="1781"/>
            <ac:grpSpMk id="6" creationId="{C7942740-FD16-4082-A361-35BC36654F80}"/>
          </ac:grpSpMkLst>
        </pc:grpChg>
        <pc:picChg chg="del">
          <ac:chgData name="" userId="2ae9865520f5f4c2" providerId="LiveId" clId="{0C841EAE-7981-453F-A7AB-3B97445C31E1}" dt="2024-02-01T08:14:08.424" v="4914" actId="478"/>
          <ac:picMkLst>
            <pc:docMk/>
            <pc:sldMk cId="27034350" sldId="1781"/>
            <ac:picMk id="7" creationId="{62F2A515-15F8-4450-9F9C-4125898DB375}"/>
          </ac:picMkLst>
        </pc:picChg>
      </pc:sldChg>
      <pc:sldChg chg="modSp add">
        <pc:chgData name="" userId="2ae9865520f5f4c2" providerId="LiveId" clId="{0C841EAE-7981-453F-A7AB-3B97445C31E1}" dt="2024-02-01T08:29:22.102" v="5188" actId="208"/>
        <pc:sldMkLst>
          <pc:docMk/>
          <pc:sldMk cId="2788954289" sldId="1782"/>
        </pc:sldMkLst>
        <pc:spChg chg="mod">
          <ac:chgData name="" userId="2ae9865520f5f4c2" providerId="LiveId" clId="{0C841EAE-7981-453F-A7AB-3B97445C31E1}" dt="2024-02-01T08:29:22.102" v="5188" actId="208"/>
          <ac:spMkLst>
            <pc:docMk/>
            <pc:sldMk cId="2788954289" sldId="1782"/>
            <ac:spMk id="10" creationId="{DD9C4766-77E9-4B0B-9E8F-488A85CA1CEA}"/>
          </ac:spMkLst>
        </pc:spChg>
        <pc:spChg chg="mod">
          <ac:chgData name="" userId="2ae9865520f5f4c2" providerId="LiveId" clId="{0C841EAE-7981-453F-A7AB-3B97445C31E1}" dt="2024-02-01T08:29:22.102" v="5188" actId="208"/>
          <ac:spMkLst>
            <pc:docMk/>
            <pc:sldMk cId="2788954289" sldId="1782"/>
            <ac:spMk id="13" creationId="{49E8070A-916F-4B2B-BE96-059AD85BE224}"/>
          </ac:spMkLst>
        </pc:spChg>
      </pc:sldChg>
      <pc:sldChg chg="modSp add modNotesTx">
        <pc:chgData name="" userId="2ae9865520f5f4c2" providerId="LiveId" clId="{0C841EAE-7981-453F-A7AB-3B97445C31E1}" dt="2024-02-20T01:37:42.099" v="9284" actId="20577"/>
        <pc:sldMkLst>
          <pc:docMk/>
          <pc:sldMk cId="2992620241" sldId="1783"/>
        </pc:sldMkLst>
        <pc:spChg chg="mod">
          <ac:chgData name="" userId="2ae9865520f5f4c2" providerId="LiveId" clId="{0C841EAE-7981-453F-A7AB-3B97445C31E1}" dt="2024-02-01T08:30:15.544" v="5193" actId="208"/>
          <ac:spMkLst>
            <pc:docMk/>
            <pc:sldMk cId="2992620241" sldId="1783"/>
            <ac:spMk id="13" creationId="{49E8070A-916F-4B2B-BE96-059AD85BE224}"/>
          </ac:spMkLst>
        </pc:spChg>
        <pc:spChg chg="mod">
          <ac:chgData name="" userId="2ae9865520f5f4c2" providerId="LiveId" clId="{0C841EAE-7981-453F-A7AB-3B97445C31E1}" dt="2024-02-01T08:30:11.742" v="5192" actId="208"/>
          <ac:spMkLst>
            <pc:docMk/>
            <pc:sldMk cId="2992620241" sldId="1783"/>
            <ac:spMk id="22" creationId="{9A48CC9A-7E59-4BC1-A855-698A00D3F360}"/>
          </ac:spMkLst>
        </pc:spChg>
      </pc:sldChg>
      <pc:sldChg chg="addSp delSp modSp add delAnim modAnim modNotesTx">
        <pc:chgData name="" userId="2ae9865520f5f4c2" providerId="LiveId" clId="{0C841EAE-7981-453F-A7AB-3B97445C31E1}" dt="2024-02-20T01:35:55.702" v="9280" actId="20577"/>
        <pc:sldMkLst>
          <pc:docMk/>
          <pc:sldMk cId="1922122279" sldId="1784"/>
        </pc:sldMkLst>
        <pc:spChg chg="add mod">
          <ac:chgData name="" userId="2ae9865520f5f4c2" providerId="LiveId" clId="{0C841EAE-7981-453F-A7AB-3B97445C31E1}" dt="2024-02-01T11:45:15.195" v="5457" actId="1076"/>
          <ac:spMkLst>
            <pc:docMk/>
            <pc:sldMk cId="1922122279" sldId="1784"/>
            <ac:spMk id="2" creationId="{60405B29-515C-4892-BD59-916EA63B4BD5}"/>
          </ac:spMkLst>
        </pc:spChg>
        <pc:spChg chg="add del">
          <ac:chgData name="" userId="2ae9865520f5f4c2" providerId="LiveId" clId="{0C841EAE-7981-453F-A7AB-3B97445C31E1}" dt="2024-02-01T11:49:09.093" v="5459"/>
          <ac:spMkLst>
            <pc:docMk/>
            <pc:sldMk cId="1922122279" sldId="1784"/>
            <ac:spMk id="3" creationId="{E4235FFB-84C6-41E9-9D60-EB6C316C5A48}"/>
          </ac:spMkLst>
        </pc:spChg>
        <pc:spChg chg="add del mod">
          <ac:chgData name="" userId="2ae9865520f5f4c2" providerId="LiveId" clId="{0C841EAE-7981-453F-A7AB-3B97445C31E1}" dt="2024-02-01T11:42:59.970" v="5453" actId="478"/>
          <ac:spMkLst>
            <pc:docMk/>
            <pc:sldMk cId="1922122279" sldId="1784"/>
            <ac:spMk id="6" creationId="{9A08DC67-1293-4568-AACD-A8DF768C1580}"/>
          </ac:spMkLst>
        </pc:spChg>
        <pc:spChg chg="mod">
          <ac:chgData name="" userId="2ae9865520f5f4c2" providerId="LiveId" clId="{0C841EAE-7981-453F-A7AB-3B97445C31E1}" dt="2024-02-01T08:33:11.672" v="5200" actId="20577"/>
          <ac:spMkLst>
            <pc:docMk/>
            <pc:sldMk cId="1922122279" sldId="1784"/>
            <ac:spMk id="9" creationId="{FBCC6B93-50C2-43A0-9D8C-D9A90ADFB437}"/>
          </ac:spMkLst>
        </pc:spChg>
        <pc:spChg chg="mod">
          <ac:chgData name="" userId="2ae9865520f5f4c2" providerId="LiveId" clId="{0C841EAE-7981-453F-A7AB-3B97445C31E1}" dt="2024-02-01T11:42:56.570" v="5452" actId="20577"/>
          <ac:spMkLst>
            <pc:docMk/>
            <pc:sldMk cId="1922122279" sldId="1784"/>
            <ac:spMk id="208" creationId="{5BF42E36-9526-4544-A309-7C1AD627F81D}"/>
          </ac:spMkLst>
        </pc:spChg>
        <pc:grpChg chg="add del mod">
          <ac:chgData name="" userId="2ae9865520f5f4c2" providerId="LiveId" clId="{0C841EAE-7981-453F-A7AB-3B97445C31E1}" dt="2024-02-01T11:35:33.816" v="5343" actId="478"/>
          <ac:grpSpMkLst>
            <pc:docMk/>
            <pc:sldMk cId="1922122279" sldId="1784"/>
            <ac:grpSpMk id="8" creationId="{E9F567BB-2928-4756-A901-58A2D957068E}"/>
          </ac:grpSpMkLst>
        </pc:grpChg>
        <pc:grpChg chg="add mod">
          <ac:chgData name="" userId="2ae9865520f5f4c2" providerId="LiveId" clId="{0C841EAE-7981-453F-A7AB-3B97445C31E1}" dt="2024-02-01T11:35:30.370" v="5342" actId="1076"/>
          <ac:grpSpMkLst>
            <pc:docMk/>
            <pc:sldMk cId="1922122279" sldId="1784"/>
            <ac:grpSpMk id="23" creationId="{E74312CC-02D5-409A-A28E-78BCD5BDA94A}"/>
          </ac:grpSpMkLst>
        </pc:grpChg>
        <pc:grpChg chg="mod">
          <ac:chgData name="" userId="2ae9865520f5f4c2" providerId="LiveId" clId="{0C841EAE-7981-453F-A7AB-3B97445C31E1}" dt="2024-02-01T11:35:26.795" v="5341"/>
          <ac:grpSpMkLst>
            <pc:docMk/>
            <pc:sldMk cId="1922122279" sldId="1784"/>
            <ac:grpSpMk id="24" creationId="{0A84A556-5E88-4F4D-BF14-4DED6095565A}"/>
          </ac:grpSpMkLst>
        </pc:grpChg>
        <pc:picChg chg="del">
          <ac:chgData name="" userId="2ae9865520f5f4c2" providerId="LiveId" clId="{0C841EAE-7981-453F-A7AB-3B97445C31E1}" dt="2024-02-01T08:34:38.481" v="5201" actId="478"/>
          <ac:picMkLst>
            <pc:docMk/>
            <pc:sldMk cId="1922122279" sldId="1784"/>
            <ac:picMk id="7" creationId="{62F2A515-15F8-4450-9F9C-4125898DB375}"/>
          </ac:picMkLst>
        </pc:picChg>
        <pc:cxnChg chg="mod">
          <ac:chgData name="" userId="2ae9865520f5f4c2" providerId="LiveId" clId="{0C841EAE-7981-453F-A7AB-3B97445C31E1}" dt="2024-02-01T11:35:33.816" v="5343" actId="478"/>
          <ac:cxnSpMkLst>
            <pc:docMk/>
            <pc:sldMk cId="1922122279" sldId="1784"/>
            <ac:cxnSpMk id="12" creationId="{83C0D153-7BC9-4D68-9909-892786C2B524}"/>
          </ac:cxnSpMkLst>
        </pc:cxnChg>
        <pc:cxnChg chg="mod">
          <ac:chgData name="" userId="2ae9865520f5f4c2" providerId="LiveId" clId="{0C841EAE-7981-453F-A7AB-3B97445C31E1}" dt="2024-02-01T11:35:33.816" v="5343" actId="478"/>
          <ac:cxnSpMkLst>
            <pc:docMk/>
            <pc:sldMk cId="1922122279" sldId="1784"/>
            <ac:cxnSpMk id="13" creationId="{8976AD34-308F-4362-B103-1F75692AF662}"/>
          </ac:cxnSpMkLst>
        </pc:cxnChg>
        <pc:cxnChg chg="mod">
          <ac:chgData name="" userId="2ae9865520f5f4c2" providerId="LiveId" clId="{0C841EAE-7981-453F-A7AB-3B97445C31E1}" dt="2024-02-01T11:35:33.816" v="5343" actId="478"/>
          <ac:cxnSpMkLst>
            <pc:docMk/>
            <pc:sldMk cId="1922122279" sldId="1784"/>
            <ac:cxnSpMk id="15" creationId="{745693FB-67E5-48A6-A085-08B92D4C1485}"/>
          </ac:cxnSpMkLst>
        </pc:cxnChg>
        <pc:cxnChg chg="mod">
          <ac:chgData name="" userId="2ae9865520f5f4c2" providerId="LiveId" clId="{0C841EAE-7981-453F-A7AB-3B97445C31E1}" dt="2024-02-01T11:35:33.816" v="5343" actId="478"/>
          <ac:cxnSpMkLst>
            <pc:docMk/>
            <pc:sldMk cId="1922122279" sldId="1784"/>
            <ac:cxnSpMk id="20" creationId="{873C8EFC-2489-49F3-82F0-F37159AB203B}"/>
          </ac:cxnSpMkLst>
        </pc:cxnChg>
        <pc:cxnChg chg="mod">
          <ac:chgData name="" userId="2ae9865520f5f4c2" providerId="LiveId" clId="{0C841EAE-7981-453F-A7AB-3B97445C31E1}" dt="2024-02-01T11:35:33.816" v="5343" actId="478"/>
          <ac:cxnSpMkLst>
            <pc:docMk/>
            <pc:sldMk cId="1922122279" sldId="1784"/>
            <ac:cxnSpMk id="21" creationId="{94ABAC64-7C2A-4208-B8FE-04E8A7C73559}"/>
          </ac:cxnSpMkLst>
        </pc:cxnChg>
        <pc:cxnChg chg="mod">
          <ac:chgData name="" userId="2ae9865520f5f4c2" providerId="LiveId" clId="{0C841EAE-7981-453F-A7AB-3B97445C31E1}" dt="2024-02-01T11:35:33.816" v="5343" actId="478"/>
          <ac:cxnSpMkLst>
            <pc:docMk/>
            <pc:sldMk cId="1922122279" sldId="1784"/>
            <ac:cxnSpMk id="22" creationId="{5A1B99FE-996A-47A2-8AC2-5EE48892D9A8}"/>
          </ac:cxnSpMkLst>
        </pc:cxnChg>
      </pc:sldChg>
      <pc:sldChg chg="addSp delSp modSp add addAnim delAnim modAnim">
        <pc:chgData name="" userId="2ae9865520f5f4c2" providerId="LiveId" clId="{0C841EAE-7981-453F-A7AB-3B97445C31E1}" dt="2024-02-20T01:25:24.487" v="9099" actId="20577"/>
        <pc:sldMkLst>
          <pc:docMk/>
          <pc:sldMk cId="2010569431" sldId="1785"/>
        </pc:sldMkLst>
        <pc:spChg chg="add del mod">
          <ac:chgData name="" userId="2ae9865520f5f4c2" providerId="LiveId" clId="{0C841EAE-7981-453F-A7AB-3B97445C31E1}" dt="2024-02-01T11:52:32.707" v="5521" actId="1076"/>
          <ac:spMkLst>
            <pc:docMk/>
            <pc:sldMk cId="2010569431" sldId="1785"/>
            <ac:spMk id="2" creationId="{60405B29-515C-4892-BD59-916EA63B4BD5}"/>
          </ac:spMkLst>
        </pc:spChg>
        <pc:spChg chg="mod">
          <ac:chgData name="" userId="2ae9865520f5f4c2" providerId="LiveId" clId="{0C841EAE-7981-453F-A7AB-3B97445C31E1}" dt="2024-02-20T01:25:24.487" v="9099" actId="20577"/>
          <ac:spMkLst>
            <pc:docMk/>
            <pc:sldMk cId="2010569431" sldId="1785"/>
            <ac:spMk id="208" creationId="{5BF42E36-9526-4544-A309-7C1AD627F81D}"/>
          </ac:spMkLst>
        </pc:spChg>
      </pc:sldChg>
      <pc:sldChg chg="addSp delSp modSp add modAnim">
        <pc:chgData name="" userId="2ae9865520f5f4c2" providerId="LiveId" clId="{0C841EAE-7981-453F-A7AB-3B97445C31E1}" dt="2024-02-02T02:00:08.430" v="6009"/>
        <pc:sldMkLst>
          <pc:docMk/>
          <pc:sldMk cId="2848065989" sldId="1786"/>
        </pc:sldMkLst>
        <pc:spChg chg="add del mod">
          <ac:chgData name="" userId="2ae9865520f5f4c2" providerId="LiveId" clId="{0C841EAE-7981-453F-A7AB-3B97445C31E1}" dt="2024-02-02T02:00:02.958" v="6007" actId="478"/>
          <ac:spMkLst>
            <pc:docMk/>
            <pc:sldMk cId="2848065989" sldId="1786"/>
            <ac:spMk id="2" creationId="{AA1D9180-1EFD-43CA-A685-966E2234CF6F}"/>
          </ac:spMkLst>
        </pc:spChg>
        <pc:spChg chg="mod">
          <ac:chgData name="" userId="2ae9865520f5f4c2" providerId="LiveId" clId="{0C841EAE-7981-453F-A7AB-3B97445C31E1}" dt="2024-02-01T11:58:46.927" v="5679" actId="20577"/>
          <ac:spMkLst>
            <pc:docMk/>
            <pc:sldMk cId="2848065989" sldId="1786"/>
            <ac:spMk id="9" creationId="{FBCC6B93-50C2-43A0-9D8C-D9A90ADFB437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36" creationId="{670F42D1-AD2C-46C4-8063-A48CB8D6BC91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37" creationId="{975B3D14-790A-42C0-9F28-62C18229EC27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38" creationId="{1025FA4B-433A-4C7C-902C-3CFD55DB718D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39" creationId="{6780D046-40C0-4932-9166-9D566B87BC28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43" creationId="{4DF3C6E7-E58B-4B34-B642-6182C5A2CC99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68" creationId="{29BE94D9-78F9-4130-BB88-DC6F74F1DF60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69" creationId="{87680F40-46B4-459A-ADD5-9B1B63007B11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70" creationId="{B0CF4875-8C87-48FE-866F-3596A94D3D0E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71" creationId="{5A82917D-7F9D-42FD-90B9-6CEE761959AB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75" creationId="{298A6C6E-7121-4CDD-ABCB-B87295E2FE21}"/>
          </ac:spMkLst>
        </pc:spChg>
        <pc:spChg chg="add">
          <ac:chgData name="" userId="2ae9865520f5f4c2" providerId="LiveId" clId="{0C841EAE-7981-453F-A7AB-3B97445C31E1}" dt="2024-02-02T02:00:08.430" v="6009"/>
          <ac:spMkLst>
            <pc:docMk/>
            <pc:sldMk cId="2848065989" sldId="1786"/>
            <ac:spMk id="76" creationId="{908C972F-34CA-4440-A383-839401312D2E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78" creationId="{FC3C891B-BE66-4E0F-A786-1810FD99D8B8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79" creationId="{5A2D52A5-38A5-4F3E-A076-2B537B6B8157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88" creationId="{4695E5EE-44B2-49C1-AE7E-8AFD578A457F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89" creationId="{D2A9D0DE-4C35-43ED-B2D6-09E598B0F846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90" creationId="{D46FDE8A-F023-4630-A559-0CCD0A41EC3D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91" creationId="{BA9B88C3-12D0-47AB-BA9F-83B7EF57B0E3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95" creationId="{B4DA10B7-2479-4803-B553-9DC9F92CAA59}"/>
          </ac:spMkLst>
        </pc:spChg>
        <pc:spChg chg="mod">
          <ac:chgData name="" userId="2ae9865520f5f4c2" providerId="LiveId" clId="{0C841EAE-7981-453F-A7AB-3B97445C31E1}" dt="2024-02-02T01:41:53.217" v="5808" actId="114"/>
          <ac:spMkLst>
            <pc:docMk/>
            <pc:sldMk cId="2848065989" sldId="1786"/>
            <ac:spMk id="208" creationId="{5BF42E36-9526-4544-A309-7C1AD627F81D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25" creationId="{9EFF2033-D13B-4CF5-8840-749C9F61515A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26" creationId="{06FA8657-44E3-434E-90DA-CAD68EE895E3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27" creationId="{7AA4DCE0-F277-46D9-B004-EABF2A026521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28" creationId="{21890C60-7B8D-434E-BAB0-1DD1CC1D0323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29" creationId="{E84B9C36-F02F-48A6-9388-1F839BFBB845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0" creationId="{CDB120E1-D5BA-4B93-B350-9FA4E37580FE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1" creationId="{0462C3D8-AC9A-4C21-BFCE-0426CF034391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2" creationId="{7F74298B-15AF-4706-A622-DF5F1D8D5377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3" creationId="{77BEC41B-673B-4D62-A2D4-14B0E445A285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4" creationId="{B2F31A71-AAEE-45F6-BCBF-84A3330C65B6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5" creationId="{4078C161-9B73-460B-BCAC-31BEF2B60C30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6" creationId="{DFFA0B01-B3AC-4751-AC20-303D12E60DCC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7" creationId="{A961A431-1BC3-4F70-A743-F0E8818EBBED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8" creationId="{B8B4D3B2-D68E-4251-B953-22623DC8A30D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9" creationId="{6D9B96C6-CCAD-4261-8C18-16F68C0D1A6B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0" creationId="{564AE9F0-ED96-4C2E-BCCC-2A5502F4A4D8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1" creationId="{76658E85-B5EA-4316-92C8-B5AA1E514E78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2" creationId="{4FB28D7B-A417-40A1-A67D-972C4B6EE262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3" creationId="{E36E5A01-6B51-4F26-B355-234BBD0E94E0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4" creationId="{BDC6B56D-20CE-45E7-8B0D-E2DA713DADAB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5" creationId="{148AAC2C-5B85-45DE-8913-F1B51E9C8990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6" creationId="{F7FAA552-FEF9-4EF2-A59A-5B898E7387A6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7" creationId="{1E3F8F35-C444-45ED-AE83-F397875D87B8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8" creationId="{5538F230-4F11-4C81-B79F-A6FD952B18FA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9" creationId="{83ECA1CF-F3F5-4A7D-8454-CEF6A1841886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50" creationId="{E7EC1951-0314-4015-A79A-F132838F7828}"/>
          </ac:spMkLst>
        </pc:spChg>
        <pc:grpChg chg="del mod">
          <ac:chgData name="" userId="2ae9865520f5f4c2" providerId="LiveId" clId="{0C841EAE-7981-453F-A7AB-3B97445C31E1}" dt="2024-02-02T01:42:26.305" v="5809" actId="165"/>
          <ac:grpSpMkLst>
            <pc:docMk/>
            <pc:sldMk cId="2848065989" sldId="1786"/>
            <ac:grpSpMk id="251" creationId="{8E4C0D56-0A81-4614-B689-B8753C5650E8}"/>
          </ac:grpSpMkLst>
        </pc:grp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40" creationId="{4B6C59BA-4EBA-4419-A61B-0F1CA97D4716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41" creationId="{88160508-6D02-4EF4-8615-88295369AD9B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42" creationId="{C17B693B-02E5-48EE-874E-F94AE0850812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44" creationId="{2FB0D4D7-ED72-4FD8-9A5C-07F419EA8ABB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72" creationId="{81DFB2ED-EF34-4D57-A3C9-D8CA077284B8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73" creationId="{89367291-0A10-4F87-B5BE-7BB34FA8F97D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83" creationId="{A4EF6F29-0A16-45E5-ADC3-AB048E85F365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92" creationId="{4194E32D-E737-419D-8D89-2BD758E8CAA3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93" creationId="{5D866C34-9924-481F-8BD5-0FF2B984F2FF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94" creationId="{18AAAB1F-FBE4-4155-ACA6-7722CE2903A1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96" creationId="{1B22EBE8-2C00-4203-B1F5-0A050981CB39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22" creationId="{98F8E9E7-0499-444E-8F68-FC5DC46C57FA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29" creationId="{046D587C-574F-4BD5-BE59-6DA245B6A8AC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42" creationId="{A531B33F-5248-4448-9B14-3150730D6F15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45" creationId="{99F213EE-C131-46E6-A81F-76FE6D7ABD30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49" creationId="{03CA81DE-702B-4C58-BBBB-D16CCA156565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53" creationId="{33197E82-5CD1-46D3-A36A-D8E992F8A8AD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56" creationId="{285AF2C2-0E73-4B14-ABA1-37AD32DD61D8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59" creationId="{53D8993E-D238-4FE3-B518-E33B625C5B06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62" creationId="{F2255A16-9121-4921-B7C1-5D7C1FBEB7A3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66" creationId="{B4C55F7F-32D0-4060-B29E-0BF3A8599E08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72" creationId="{C69589DE-502C-4C2B-B1C3-B7062DFD989B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75" creationId="{3FAC124D-F7D6-47B3-870D-4F972E737D8D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81" creationId="{3929DCAA-8B99-4587-B277-D346DDDFA115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84" creationId="{48A65912-D0F3-4485-BAE7-27B0BE890AC4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89" creationId="{EE977447-B53F-45E5-B24C-400D6BB00687}"/>
          </ac:cxnSpMkLst>
        </pc:cxnChg>
      </pc:sldChg>
      <pc:sldChg chg="addSp delSp modSp add modAnim modNotesTx">
        <pc:chgData name="" userId="2ae9865520f5f4c2" providerId="LiveId" clId="{0C841EAE-7981-453F-A7AB-3B97445C31E1}" dt="2024-02-19T09:31:05.804" v="9092" actId="1076"/>
        <pc:sldMkLst>
          <pc:docMk/>
          <pc:sldMk cId="3110076298" sldId="1787"/>
        </pc:sldMkLst>
        <pc:spChg chg="mod">
          <ac:chgData name="" userId="2ae9865520f5f4c2" providerId="LiveId" clId="{0C841EAE-7981-453F-A7AB-3B97445C31E1}" dt="2024-02-02T02:00:06.632" v="6008" actId="1076"/>
          <ac:spMkLst>
            <pc:docMk/>
            <pc:sldMk cId="3110076298" sldId="1787"/>
            <ac:spMk id="2" creationId="{AA1D9180-1EFD-43CA-A685-966E2234CF6F}"/>
          </ac:spMkLst>
        </pc:spChg>
        <pc:spChg chg="add mod">
          <ac:chgData name="" userId="2ae9865520f5f4c2" providerId="LiveId" clId="{0C841EAE-7981-453F-A7AB-3B97445C31E1}" dt="2024-02-19T09:30:58.908" v="9091" actId="20577"/>
          <ac:spMkLst>
            <pc:docMk/>
            <pc:sldMk cId="3110076298" sldId="1787"/>
            <ac:spMk id="3" creationId="{4CC15BD2-26CD-49B0-956C-D45EA62F22F9}"/>
          </ac:spMkLst>
        </pc:spChg>
        <pc:spChg chg="add mod">
          <ac:chgData name="" userId="2ae9865520f5f4c2" providerId="LiveId" clId="{0C841EAE-7981-453F-A7AB-3B97445C31E1}" dt="2024-02-02T02:36:49.488" v="6521" actId="1076"/>
          <ac:spMkLst>
            <pc:docMk/>
            <pc:sldMk cId="3110076298" sldId="1787"/>
            <ac:spMk id="4" creationId="{48CB96F2-5A3C-46F6-9C11-9376A48A69EC}"/>
          </ac:spMkLst>
        </pc:spChg>
        <pc:spChg chg="add mod">
          <ac:chgData name="" userId="2ae9865520f5f4c2" providerId="LiveId" clId="{0C841EAE-7981-453F-A7AB-3B97445C31E1}" dt="2024-02-19T09:31:05.804" v="9092" actId="1076"/>
          <ac:spMkLst>
            <pc:docMk/>
            <pc:sldMk cId="3110076298" sldId="1787"/>
            <ac:spMk id="76" creationId="{37209DD8-8150-4317-80B3-C2028397053B}"/>
          </ac:spMkLst>
        </pc:spChg>
        <pc:spChg chg="add del mod">
          <ac:chgData name="" userId="2ae9865520f5f4c2" providerId="LiveId" clId="{0C841EAE-7981-453F-A7AB-3B97445C31E1}" dt="2024-02-02T02:34:42.328" v="6475"/>
          <ac:spMkLst>
            <pc:docMk/>
            <pc:sldMk cId="3110076298" sldId="1787"/>
            <ac:spMk id="80" creationId="{5E7C7F0B-2A66-4957-944C-99ABACB84BBD}"/>
          </ac:spMkLst>
        </pc:spChg>
        <pc:spChg chg="add mod">
          <ac:chgData name="" userId="2ae9865520f5f4c2" providerId="LiveId" clId="{0C841EAE-7981-453F-A7AB-3B97445C31E1}" dt="2024-02-02T02:37:30.168" v="6526" actId="1076"/>
          <ac:spMkLst>
            <pc:docMk/>
            <pc:sldMk cId="3110076298" sldId="1787"/>
            <ac:spMk id="81" creationId="{85C15359-487D-40D1-808A-ECC985289530}"/>
          </ac:spMkLst>
        </pc:spChg>
        <pc:spChg chg="mod">
          <ac:chgData name="" userId="2ae9865520f5f4c2" providerId="LiveId" clId="{0C841EAE-7981-453F-A7AB-3B97445C31E1}" dt="2024-02-19T09:13:02.178" v="9012" actId="20577"/>
          <ac:spMkLst>
            <pc:docMk/>
            <pc:sldMk cId="3110076298" sldId="1787"/>
            <ac:spMk id="208" creationId="{5BF42E36-9526-4544-A309-7C1AD627F81D}"/>
          </ac:spMkLst>
        </pc:spChg>
        <pc:spChg chg="mod">
          <ac:chgData name="" userId="2ae9865520f5f4c2" providerId="LiveId" clId="{0C841EAE-7981-453F-A7AB-3B97445C31E1}" dt="2024-02-02T01:46:05.328" v="5827" actId="1076"/>
          <ac:spMkLst>
            <pc:docMk/>
            <pc:sldMk cId="3110076298" sldId="1787"/>
            <ac:spMk id="225" creationId="{9EFF2033-D13B-4CF5-8840-749C9F61515A}"/>
          </ac:spMkLst>
        </pc:spChg>
        <pc:spChg chg="mod">
          <ac:chgData name="" userId="2ae9865520f5f4c2" providerId="LiveId" clId="{0C841EAE-7981-453F-A7AB-3B97445C31E1}" dt="2024-02-02T01:53:23.197" v="5884" actId="20577"/>
          <ac:spMkLst>
            <pc:docMk/>
            <pc:sldMk cId="3110076298" sldId="1787"/>
            <ac:spMk id="226" creationId="{06FA8657-44E3-434E-90DA-CAD68EE895E3}"/>
          </ac:spMkLst>
        </pc:spChg>
        <pc:spChg chg="mod">
          <ac:chgData name="" userId="2ae9865520f5f4c2" providerId="LiveId" clId="{0C841EAE-7981-453F-A7AB-3B97445C31E1}" dt="2024-02-02T01:53:25.399" v="5886" actId="20577"/>
          <ac:spMkLst>
            <pc:docMk/>
            <pc:sldMk cId="3110076298" sldId="1787"/>
            <ac:spMk id="227" creationId="{7AA4DCE0-F277-46D9-B004-EABF2A026521}"/>
          </ac:spMkLst>
        </pc:spChg>
        <pc:spChg chg="mod">
          <ac:chgData name="" userId="2ae9865520f5f4c2" providerId="LiveId" clId="{0C841EAE-7981-453F-A7AB-3B97445C31E1}" dt="2024-02-02T01:53:31.851" v="5888" actId="20577"/>
          <ac:spMkLst>
            <pc:docMk/>
            <pc:sldMk cId="3110076298" sldId="1787"/>
            <ac:spMk id="228" creationId="{21890C60-7B8D-434E-BAB0-1DD1CC1D0323}"/>
          </ac:spMkLst>
        </pc:spChg>
        <pc:spChg chg="mod">
          <ac:chgData name="" userId="2ae9865520f5f4c2" providerId="LiveId" clId="{0C841EAE-7981-453F-A7AB-3B97445C31E1}" dt="2024-02-02T01:46:51.604" v="5838" actId="20577"/>
          <ac:spMkLst>
            <pc:docMk/>
            <pc:sldMk cId="3110076298" sldId="1787"/>
            <ac:spMk id="229" creationId="{E84B9C36-F02F-48A6-9388-1F839BFBB845}"/>
          </ac:spMkLst>
        </pc:spChg>
        <pc:cxnChg chg="mod">
          <ac:chgData name="" userId="2ae9865520f5f4c2" providerId="LiveId" clId="{0C841EAE-7981-453F-A7AB-3B97445C31E1}" dt="2024-02-02T02:23:32.137" v="6408" actId="208"/>
          <ac:cxnSpMkLst>
            <pc:docMk/>
            <pc:sldMk cId="3110076298" sldId="1787"/>
            <ac:cxnSpMk id="41" creationId="{88160508-6D02-4EF4-8615-88295369AD9B}"/>
          </ac:cxnSpMkLst>
        </pc:cxnChg>
        <pc:cxnChg chg="mod">
          <ac:chgData name="" userId="2ae9865520f5f4c2" providerId="LiveId" clId="{0C841EAE-7981-453F-A7AB-3B97445C31E1}" dt="2024-02-02T01:45:41.376" v="5824" actId="208"/>
          <ac:cxnSpMkLst>
            <pc:docMk/>
            <pc:sldMk cId="3110076298" sldId="1787"/>
            <ac:cxnSpMk id="72" creationId="{81DFB2ED-EF34-4D57-A3C9-D8CA077284B8}"/>
          </ac:cxnSpMkLst>
        </pc:cxnChg>
        <pc:cxnChg chg="mod">
          <ac:chgData name="" userId="2ae9865520f5f4c2" providerId="LiveId" clId="{0C841EAE-7981-453F-A7AB-3B97445C31E1}" dt="2024-02-02T01:45:41.376" v="5824" actId="208"/>
          <ac:cxnSpMkLst>
            <pc:docMk/>
            <pc:sldMk cId="3110076298" sldId="1787"/>
            <ac:cxnSpMk id="73" creationId="{89367291-0A10-4F87-B5BE-7BB34FA8F97D}"/>
          </ac:cxnSpMkLst>
        </pc:cxnChg>
        <pc:cxnChg chg="mod">
          <ac:chgData name="" userId="2ae9865520f5f4c2" providerId="LiveId" clId="{0C841EAE-7981-453F-A7AB-3B97445C31E1}" dt="2024-02-02T01:45:41.376" v="5824" actId="208"/>
          <ac:cxnSpMkLst>
            <pc:docMk/>
            <pc:sldMk cId="3110076298" sldId="1787"/>
            <ac:cxnSpMk id="122" creationId="{98F8E9E7-0499-444E-8F68-FC5DC46C57FA}"/>
          </ac:cxnSpMkLst>
        </pc:cxnChg>
        <pc:cxnChg chg="mod">
          <ac:chgData name="" userId="2ae9865520f5f4c2" providerId="LiveId" clId="{0C841EAE-7981-453F-A7AB-3B97445C31E1}" dt="2024-02-02T01:45:41.376" v="5824" actId="208"/>
          <ac:cxnSpMkLst>
            <pc:docMk/>
            <pc:sldMk cId="3110076298" sldId="1787"/>
            <ac:cxnSpMk id="189" creationId="{EE977447-B53F-45E5-B24C-400D6BB00687}"/>
          </ac:cxnSpMkLst>
        </pc:cxnChg>
      </pc:sldChg>
      <pc:sldChg chg="addSp delSp modSp add delAnim modAnim modNotesTx">
        <pc:chgData name="" userId="2ae9865520f5f4c2" providerId="LiveId" clId="{0C841EAE-7981-453F-A7AB-3B97445C31E1}" dt="2024-02-20T02:02:12.939" v="9403" actId="20577"/>
        <pc:sldMkLst>
          <pc:docMk/>
          <pc:sldMk cId="1837228926" sldId="1788"/>
        </pc:sldMkLst>
        <pc:spChg chg="del">
          <ac:chgData name="" userId="2ae9865520f5f4c2" providerId="LiveId" clId="{0C841EAE-7981-453F-A7AB-3B97445C31E1}" dt="2024-02-02T02:27:55.731" v="6426" actId="478"/>
          <ac:spMkLst>
            <pc:docMk/>
            <pc:sldMk cId="1837228926" sldId="1788"/>
            <ac:spMk id="3" creationId="{4CC15BD2-26CD-49B0-956C-D45EA62F22F9}"/>
          </ac:spMkLst>
        </pc:spChg>
        <pc:spChg chg="del">
          <ac:chgData name="" userId="2ae9865520f5f4c2" providerId="LiveId" clId="{0C841EAE-7981-453F-A7AB-3B97445C31E1}" dt="2024-02-02T02:27:58.006" v="6427" actId="478"/>
          <ac:spMkLst>
            <pc:docMk/>
            <pc:sldMk cId="1837228926" sldId="1788"/>
            <ac:spMk id="4" creationId="{48CB96F2-5A3C-46F6-9C11-9376A48A69EC}"/>
          </ac:spMkLst>
        </pc:spChg>
        <pc:spChg chg="add del">
          <ac:chgData name="" userId="2ae9865520f5f4c2" providerId="LiveId" clId="{0C841EAE-7981-453F-A7AB-3B97445C31E1}" dt="2024-02-02T02:49:19.857" v="6697"/>
          <ac:spMkLst>
            <pc:docMk/>
            <pc:sldMk cId="1837228926" sldId="1788"/>
            <ac:spMk id="6" creationId="{8BAB3D0C-A89E-4D66-BEA9-BD20A4C36A75}"/>
          </ac:spMkLst>
        </pc:spChg>
        <pc:spChg chg="add mod">
          <ac:chgData name="" userId="2ae9865520f5f4c2" providerId="LiveId" clId="{0C841EAE-7981-453F-A7AB-3B97445C31E1}" dt="2024-02-02T02:57:28.994" v="6815" actId="1076"/>
          <ac:spMkLst>
            <pc:docMk/>
            <pc:sldMk cId="1837228926" sldId="1788"/>
            <ac:spMk id="7" creationId="{F82692BB-C31C-4870-83DB-DCD1379F33B4}"/>
          </ac:spMkLst>
        </pc:spChg>
        <pc:spChg chg="add del">
          <ac:chgData name="" userId="2ae9865520f5f4c2" providerId="LiveId" clId="{0C841EAE-7981-453F-A7AB-3B97445C31E1}" dt="2024-02-02T02:57:54.013" v="6821"/>
          <ac:spMkLst>
            <pc:docMk/>
            <pc:sldMk cId="1837228926" sldId="1788"/>
            <ac:spMk id="8" creationId="{442B9192-6A6F-4328-B9D9-C67DC9E1D1E3}"/>
          </ac:spMkLst>
        </pc:spChg>
        <pc:spChg chg="del mod">
          <ac:chgData name="" userId="2ae9865520f5f4c2" providerId="LiveId" clId="{0C841EAE-7981-453F-A7AB-3B97445C31E1}" dt="2024-02-02T02:27:54.350" v="6425" actId="478"/>
          <ac:spMkLst>
            <pc:docMk/>
            <pc:sldMk cId="1837228926" sldId="1788"/>
            <ac:spMk id="76" creationId="{37209DD8-8150-4317-80B3-C2028397053B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80" creationId="{0E172866-0D1D-47D3-892C-EEABF9875F5B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81" creationId="{B7ED4EB7-46BC-4C31-877E-5EB53899538E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82" creationId="{FD020625-9CC2-4922-A970-38213D668130}"/>
          </ac:spMkLst>
        </pc:spChg>
        <pc:spChg chg="add mod">
          <ac:chgData name="" userId="2ae9865520f5f4c2" providerId="LiveId" clId="{0C841EAE-7981-453F-A7AB-3B97445C31E1}" dt="2024-02-02T02:41:14.918" v="6554" actId="1076"/>
          <ac:spMkLst>
            <pc:docMk/>
            <pc:sldMk cId="1837228926" sldId="1788"/>
            <ac:spMk id="84" creationId="{7F9557FC-C279-41DC-8B3E-E5A88326F96D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85" creationId="{40799B13-C7F8-40B5-95C9-DDD37A7379DB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86" creationId="{5248F2C2-EFE3-4B04-98C6-FCC655A56F66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87" creationId="{22B03DF8-67DD-447E-AF9F-B16E48C27770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97" creationId="{E8B26008-97FB-4FA4-B9FC-452327F2170D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98" creationId="{018DE4B2-ACDE-4BB3-A0EC-FA63BB4EF07C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99" creationId="{20E8E4FA-C7EA-4A32-9245-93DCD1FBBCF5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100" creationId="{AC393EE7-307C-4DE5-9AA2-9427D96AB2E3}"/>
          </ac:spMkLst>
        </pc:spChg>
        <pc:spChg chg="add del">
          <ac:chgData name="" userId="2ae9865520f5f4c2" providerId="LiveId" clId="{0C841EAE-7981-453F-A7AB-3B97445C31E1}" dt="2024-02-02T02:49:37.388" v="6699" actId="478"/>
          <ac:spMkLst>
            <pc:docMk/>
            <pc:sldMk cId="1837228926" sldId="1788"/>
            <ac:spMk id="101" creationId="{770C05F8-42CE-4705-80BC-D0D73F90D048}"/>
          </ac:spMkLst>
        </pc:spChg>
        <pc:spChg chg="add mod">
          <ac:chgData name="" userId="2ae9865520f5f4c2" providerId="LiveId" clId="{0C841EAE-7981-453F-A7AB-3B97445C31E1}" dt="2024-02-02T02:51:22.244" v="6737" actId="1076"/>
          <ac:spMkLst>
            <pc:docMk/>
            <pc:sldMk cId="1837228926" sldId="1788"/>
            <ac:spMk id="102" creationId="{D7E6D3C6-4825-48E8-99B7-592CAC9EED58}"/>
          </ac:spMkLst>
        </pc:spChg>
        <pc:spChg chg="add mod">
          <ac:chgData name="" userId="2ae9865520f5f4c2" providerId="LiveId" clId="{0C841EAE-7981-453F-A7AB-3B97445C31E1}" dt="2024-02-02T02:55:40.597" v="6788" actId="1076"/>
          <ac:spMkLst>
            <pc:docMk/>
            <pc:sldMk cId="1837228926" sldId="1788"/>
            <ac:spMk id="103" creationId="{EE648BDC-5980-4E5B-8D8D-8C6304A35062}"/>
          </ac:spMkLst>
        </pc:spChg>
        <pc:spChg chg="add del mod">
          <ac:chgData name="" userId="2ae9865520f5f4c2" providerId="LiveId" clId="{0C841EAE-7981-453F-A7AB-3B97445C31E1}" dt="2024-02-02T02:49:45.761" v="6703" actId="478"/>
          <ac:spMkLst>
            <pc:docMk/>
            <pc:sldMk cId="1837228926" sldId="1788"/>
            <ac:spMk id="104" creationId="{778B9875-D836-4B0C-AB59-315490EA9CA3}"/>
          </ac:spMkLst>
        </pc:spChg>
        <pc:spChg chg="mod">
          <ac:chgData name="" userId="2ae9865520f5f4c2" providerId="LiveId" clId="{0C841EAE-7981-453F-A7AB-3B97445C31E1}" dt="2024-02-02T02:51:17.052" v="6736" actId="1076"/>
          <ac:spMkLst>
            <pc:docMk/>
            <pc:sldMk cId="1837228926" sldId="1788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2T02:27:34.454" v="6415" actId="478"/>
          <ac:spMkLst>
            <pc:docMk/>
            <pc:sldMk cId="1837228926" sldId="1788"/>
            <ac:spMk id="225" creationId="{9EFF2033-D13B-4CF5-8840-749C9F61515A}"/>
          </ac:spMkLst>
        </pc:spChg>
        <pc:spChg chg="del mod">
          <ac:chgData name="" userId="2ae9865520f5f4c2" providerId="LiveId" clId="{0C841EAE-7981-453F-A7AB-3B97445C31E1}" dt="2024-02-02T02:27:38.153" v="6418" actId="478"/>
          <ac:spMkLst>
            <pc:docMk/>
            <pc:sldMk cId="1837228926" sldId="1788"/>
            <ac:spMk id="226" creationId="{06FA8657-44E3-434E-90DA-CAD68EE895E3}"/>
          </ac:spMkLst>
        </pc:spChg>
        <pc:spChg chg="del">
          <ac:chgData name="" userId="2ae9865520f5f4c2" providerId="LiveId" clId="{0C841EAE-7981-453F-A7AB-3B97445C31E1}" dt="2024-02-02T02:27:36.608" v="6417" actId="478"/>
          <ac:spMkLst>
            <pc:docMk/>
            <pc:sldMk cId="1837228926" sldId="1788"/>
            <ac:spMk id="227" creationId="{7AA4DCE0-F277-46D9-B004-EABF2A026521}"/>
          </ac:spMkLst>
        </pc:spChg>
        <pc:spChg chg="mod">
          <ac:chgData name="" userId="2ae9865520f5f4c2" providerId="LiveId" clId="{0C841EAE-7981-453F-A7AB-3B97445C31E1}" dt="2024-02-19T09:27:53.423" v="9080" actId="20577"/>
          <ac:spMkLst>
            <pc:docMk/>
            <pc:sldMk cId="1837228926" sldId="1788"/>
            <ac:spMk id="228" creationId="{21890C60-7B8D-434E-BAB0-1DD1CC1D0323}"/>
          </ac:spMkLst>
        </pc:spChg>
        <pc:spChg chg="del">
          <ac:chgData name="" userId="2ae9865520f5f4c2" providerId="LiveId" clId="{0C841EAE-7981-453F-A7AB-3B97445C31E1}" dt="2024-02-20T01:54:53.570" v="9295" actId="478"/>
          <ac:spMkLst>
            <pc:docMk/>
            <pc:sldMk cId="1837228926" sldId="1788"/>
            <ac:spMk id="229" creationId="{E84B9C36-F02F-48A6-9388-1F839BFBB845}"/>
          </ac:spMkLst>
        </pc:spChg>
        <pc:spChg chg="mod">
          <ac:chgData name="" userId="2ae9865520f5f4c2" providerId="LiveId" clId="{0C841EAE-7981-453F-A7AB-3B97445C31E1}" dt="2024-02-02T02:41:09.389" v="6553" actId="1076"/>
          <ac:spMkLst>
            <pc:docMk/>
            <pc:sldMk cId="1837228926" sldId="1788"/>
            <ac:spMk id="239" creationId="{6D9B96C6-CCAD-4261-8C18-16F68C0D1A6B}"/>
          </ac:spMkLst>
        </pc:spChg>
        <pc:cxnChg chg="del mod">
          <ac:chgData name="" userId="2ae9865520f5f4c2" providerId="LiveId" clId="{0C841EAE-7981-453F-A7AB-3B97445C31E1}" dt="2024-02-20T01:54:52.132" v="9294" actId="478"/>
          <ac:cxnSpMkLst>
            <pc:docMk/>
            <pc:sldMk cId="1837228926" sldId="1788"/>
            <ac:cxnSpMk id="41" creationId="{88160508-6D02-4EF4-8615-88295369AD9B}"/>
          </ac:cxnSpMkLst>
        </pc:cxnChg>
        <pc:cxnChg chg="del mod">
          <ac:chgData name="" userId="2ae9865520f5f4c2" providerId="LiveId" clId="{0C841EAE-7981-453F-A7AB-3B97445C31E1}" dt="2024-02-02T02:27:40.095" v="6420" actId="478"/>
          <ac:cxnSpMkLst>
            <pc:docMk/>
            <pc:sldMk cId="1837228926" sldId="1788"/>
            <ac:cxnSpMk id="72" creationId="{81DFB2ED-EF34-4D57-A3C9-D8CA077284B8}"/>
          </ac:cxnSpMkLst>
        </pc:cxnChg>
        <pc:cxnChg chg="del mod">
          <ac:chgData name="" userId="2ae9865520f5f4c2" providerId="LiveId" clId="{0C841EAE-7981-453F-A7AB-3B97445C31E1}" dt="2024-02-02T02:27:40.889" v="6421" actId="478"/>
          <ac:cxnSpMkLst>
            <pc:docMk/>
            <pc:sldMk cId="1837228926" sldId="1788"/>
            <ac:cxnSpMk id="73" creationId="{89367291-0A10-4F87-B5BE-7BB34FA8F97D}"/>
          </ac:cxnSpMkLst>
        </pc:cxnChg>
        <pc:cxnChg chg="del mod">
          <ac:chgData name="" userId="2ae9865520f5f4c2" providerId="LiveId" clId="{0C841EAE-7981-453F-A7AB-3B97445C31E1}" dt="2024-02-02T02:27:39.497" v="6419" actId="478"/>
          <ac:cxnSpMkLst>
            <pc:docMk/>
            <pc:sldMk cId="1837228926" sldId="1788"/>
            <ac:cxnSpMk id="122" creationId="{98F8E9E7-0499-444E-8F68-FC5DC46C57FA}"/>
          </ac:cxnSpMkLst>
        </pc:cxnChg>
        <pc:cxnChg chg="mod">
          <ac:chgData name="" userId="2ae9865520f5f4c2" providerId="LiveId" clId="{0C841EAE-7981-453F-A7AB-3B97445C31E1}" dt="2024-02-02T02:27:45.401" v="6422" actId="208"/>
          <ac:cxnSpMkLst>
            <pc:docMk/>
            <pc:sldMk cId="1837228926" sldId="1788"/>
            <ac:cxnSpMk id="189" creationId="{EE977447-B53F-45E5-B24C-400D6BB00687}"/>
          </ac:cxnSpMkLst>
        </pc:cxnChg>
      </pc:sldChg>
      <pc:sldChg chg="addSp delSp modSp add modAnim">
        <pc:chgData name="" userId="2ae9865520f5f4c2" providerId="LiveId" clId="{0C841EAE-7981-453F-A7AB-3B97445C31E1}" dt="2024-02-20T02:10:21.013" v="9423" actId="208"/>
        <pc:sldMkLst>
          <pc:docMk/>
          <pc:sldMk cId="1503241248" sldId="1790"/>
        </pc:sldMkLst>
        <pc:spChg chg="del">
          <ac:chgData name="" userId="2ae9865520f5f4c2" providerId="LiveId" clId="{0C841EAE-7981-453F-A7AB-3B97445C31E1}" dt="2024-02-02T02:58:06.581" v="6824" actId="478"/>
          <ac:spMkLst>
            <pc:docMk/>
            <pc:sldMk cId="1503241248" sldId="1790"/>
            <ac:spMk id="7" creationId="{F82692BB-C31C-4870-83DB-DCD1379F33B4}"/>
          </ac:spMkLst>
        </pc:spChg>
        <pc:spChg chg="del mod">
          <ac:chgData name="" userId="2ae9865520f5f4c2" providerId="LiveId" clId="{0C841EAE-7981-453F-A7AB-3B97445C31E1}" dt="2024-02-02T02:58:09.927" v="6826" actId="478"/>
          <ac:spMkLst>
            <pc:docMk/>
            <pc:sldMk cId="1503241248" sldId="1790"/>
            <ac:spMk id="80" creationId="{0E172866-0D1D-47D3-892C-EEABF9875F5B}"/>
          </ac:spMkLst>
        </pc:spChg>
        <pc:spChg chg="del">
          <ac:chgData name="" userId="2ae9865520f5f4c2" providerId="LiveId" clId="{0C841EAE-7981-453F-A7AB-3B97445C31E1}" dt="2024-02-02T02:58:19.798" v="6832" actId="478"/>
          <ac:spMkLst>
            <pc:docMk/>
            <pc:sldMk cId="1503241248" sldId="1790"/>
            <ac:spMk id="81" creationId="{B7ED4EB7-46BC-4C31-877E-5EB53899538E}"/>
          </ac:spMkLst>
        </pc:spChg>
        <pc:spChg chg="del">
          <ac:chgData name="" userId="2ae9865520f5f4c2" providerId="LiveId" clId="{0C841EAE-7981-453F-A7AB-3B97445C31E1}" dt="2024-02-02T02:58:26.332" v="6837" actId="478"/>
          <ac:spMkLst>
            <pc:docMk/>
            <pc:sldMk cId="1503241248" sldId="1790"/>
            <ac:spMk id="82" creationId="{FD020625-9CC2-4922-A970-38213D668130}"/>
          </ac:spMkLst>
        </pc:spChg>
        <pc:spChg chg="del">
          <ac:chgData name="" userId="2ae9865520f5f4c2" providerId="LiveId" clId="{0C841EAE-7981-453F-A7AB-3B97445C31E1}" dt="2024-02-02T02:58:25.183" v="6836" actId="478"/>
          <ac:spMkLst>
            <pc:docMk/>
            <pc:sldMk cId="1503241248" sldId="1790"/>
            <ac:spMk id="85" creationId="{40799B13-C7F8-40B5-95C9-DDD37A7379DB}"/>
          </ac:spMkLst>
        </pc:spChg>
        <pc:spChg chg="del">
          <ac:chgData name="" userId="2ae9865520f5f4c2" providerId="LiveId" clId="{0C841EAE-7981-453F-A7AB-3B97445C31E1}" dt="2024-02-02T02:58:50.206" v="6851" actId="478"/>
          <ac:spMkLst>
            <pc:docMk/>
            <pc:sldMk cId="1503241248" sldId="1790"/>
            <ac:spMk id="86" creationId="{5248F2C2-EFE3-4B04-98C6-FCC655A56F66}"/>
          </ac:spMkLst>
        </pc:spChg>
        <pc:spChg chg="del">
          <ac:chgData name="" userId="2ae9865520f5f4c2" providerId="LiveId" clId="{0C841EAE-7981-453F-A7AB-3B97445C31E1}" dt="2024-02-02T02:58:32.157" v="6840" actId="478"/>
          <ac:spMkLst>
            <pc:docMk/>
            <pc:sldMk cId="1503241248" sldId="1790"/>
            <ac:spMk id="87" creationId="{22B03DF8-67DD-447E-AF9F-B16E48C27770}"/>
          </ac:spMkLst>
        </pc:spChg>
        <pc:spChg chg="add mod">
          <ac:chgData name="" userId="2ae9865520f5f4c2" providerId="LiveId" clId="{0C841EAE-7981-453F-A7AB-3B97445C31E1}" dt="2024-02-20T01:53:10.811" v="9293" actId="20577"/>
          <ac:spMkLst>
            <pc:docMk/>
            <pc:sldMk cId="1503241248" sldId="1790"/>
            <ac:spMk id="93" creationId="{DABB63EA-F763-4DF6-AEF8-E340C27394A6}"/>
          </ac:spMkLst>
        </pc:spChg>
        <pc:spChg chg="del">
          <ac:chgData name="" userId="2ae9865520f5f4c2" providerId="LiveId" clId="{0C841EAE-7981-453F-A7AB-3B97445C31E1}" dt="2024-02-02T02:58:40.765" v="6845" actId="478"/>
          <ac:spMkLst>
            <pc:docMk/>
            <pc:sldMk cId="1503241248" sldId="1790"/>
            <ac:spMk id="97" creationId="{E8B26008-97FB-4FA4-B9FC-452327F2170D}"/>
          </ac:spMkLst>
        </pc:spChg>
        <pc:spChg chg="del">
          <ac:chgData name="" userId="2ae9865520f5f4c2" providerId="LiveId" clId="{0C841EAE-7981-453F-A7AB-3B97445C31E1}" dt="2024-02-02T02:58:44.295" v="6847" actId="478"/>
          <ac:spMkLst>
            <pc:docMk/>
            <pc:sldMk cId="1503241248" sldId="1790"/>
            <ac:spMk id="98" creationId="{018DE4B2-ACDE-4BB3-A0EC-FA63BB4EF07C}"/>
          </ac:spMkLst>
        </pc:spChg>
        <pc:spChg chg="del">
          <ac:chgData name="" userId="2ae9865520f5f4c2" providerId="LiveId" clId="{0C841EAE-7981-453F-A7AB-3B97445C31E1}" dt="2024-02-02T02:58:47.405" v="6849" actId="478"/>
          <ac:spMkLst>
            <pc:docMk/>
            <pc:sldMk cId="1503241248" sldId="1790"/>
            <ac:spMk id="99" creationId="{20E8E4FA-C7EA-4A32-9245-93DCD1FBBCF5}"/>
          </ac:spMkLst>
        </pc:spChg>
        <pc:spChg chg="del">
          <ac:chgData name="" userId="2ae9865520f5f4c2" providerId="LiveId" clId="{0C841EAE-7981-453F-A7AB-3B97445C31E1}" dt="2024-02-02T02:58:35.585" v="6842" actId="478"/>
          <ac:spMkLst>
            <pc:docMk/>
            <pc:sldMk cId="1503241248" sldId="1790"/>
            <ac:spMk id="100" creationId="{AC393EE7-307C-4DE5-9AA2-9427D96AB2E3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01" creationId="{21C33ABD-F6AB-4911-BF5D-A76F5F8E5059}"/>
          </ac:spMkLst>
        </pc:spChg>
        <pc:spChg chg="del">
          <ac:chgData name="" userId="2ae9865520f5f4c2" providerId="LiveId" clId="{0C841EAE-7981-453F-A7AB-3B97445C31E1}" dt="2024-02-02T02:58:06.581" v="6824" actId="478"/>
          <ac:spMkLst>
            <pc:docMk/>
            <pc:sldMk cId="1503241248" sldId="1790"/>
            <ac:spMk id="102" creationId="{D7E6D3C6-4825-48E8-99B7-592CAC9EED58}"/>
          </ac:spMkLst>
        </pc:spChg>
        <pc:spChg chg="del">
          <ac:chgData name="" userId="2ae9865520f5f4c2" providerId="LiveId" clId="{0C841EAE-7981-453F-A7AB-3B97445C31E1}" dt="2024-02-02T02:58:06.581" v="6824" actId="478"/>
          <ac:spMkLst>
            <pc:docMk/>
            <pc:sldMk cId="1503241248" sldId="1790"/>
            <ac:spMk id="103" creationId="{EE648BDC-5980-4E5B-8D8D-8C6304A35062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04" creationId="{CD361BA7-5C9D-4E5A-813D-510D7121F02E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05" creationId="{3EABD182-E040-4610-83C0-CC806B5405D1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06" creationId="{8BEFD303-6CFB-43B8-B929-59AB8F9E8D32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10" creationId="{1D57A52E-FABD-4824-88EE-C908AEF32ECB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12" creationId="{4CFF2D7C-9A4F-4497-92BC-1816B7796BD1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13" creationId="{732B6065-983E-4BA1-8F11-81BF510D9C98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14" creationId="{F71532A1-7C7A-46E3-9319-867D00898D21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15" creationId="{57227049-9C78-4782-B2EE-BB0068AE32FE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18" creationId="{70513E8E-745C-4D2B-B236-25FA504C87A3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19" creationId="{957B7558-D2F6-40F8-AA0D-83F3F0DEB1A3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20" creationId="{5AF07353-5A44-4A82-8D3C-9F25431276BE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22" creationId="{A199F495-0A38-4324-9F18-39594E4EEA7C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23" creationId="{DA0D5953-69C6-4B06-903E-C4F815F43473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24" creationId="{5854EC4E-FE25-4CD5-9735-E1DB96280D01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25" creationId="{456E01B7-6212-4482-8B97-9FB8FE523A2D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30" creationId="{C6D98C5C-3192-4345-90F5-607E80062372}"/>
          </ac:spMkLst>
        </pc:spChg>
        <pc:spChg chg="mod">
          <ac:chgData name="" userId="2ae9865520f5f4c2" providerId="LiveId" clId="{0C841EAE-7981-453F-A7AB-3B97445C31E1}" dt="2024-02-02T03:03:06.841" v="6945" actId="20577"/>
          <ac:spMkLst>
            <pc:docMk/>
            <pc:sldMk cId="1503241248" sldId="1790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2T02:58:15.765" v="6829" actId="478"/>
          <ac:spMkLst>
            <pc:docMk/>
            <pc:sldMk cId="1503241248" sldId="1790"/>
            <ac:spMk id="228" creationId="{21890C60-7B8D-434E-BAB0-1DD1CC1D0323}"/>
          </ac:spMkLst>
        </pc:spChg>
        <pc:spChg chg="del">
          <ac:chgData name="" userId="2ae9865520f5f4c2" providerId="LiveId" clId="{0C841EAE-7981-453F-A7AB-3B97445C31E1}" dt="2024-02-02T02:58:54.269" v="6853" actId="478"/>
          <ac:spMkLst>
            <pc:docMk/>
            <pc:sldMk cId="1503241248" sldId="1790"/>
            <ac:spMk id="229" creationId="{E84B9C36-F02F-48A6-9388-1F839BFBB845}"/>
          </ac:spMkLst>
        </pc:spChg>
        <pc:spChg chg="del">
          <ac:chgData name="" userId="2ae9865520f5f4c2" providerId="LiveId" clId="{0C841EAE-7981-453F-A7AB-3B97445C31E1}" dt="2024-02-02T02:58:12.055" v="6827" actId="478"/>
          <ac:spMkLst>
            <pc:docMk/>
            <pc:sldMk cId="1503241248" sldId="1790"/>
            <ac:spMk id="230" creationId="{CDB120E1-D5BA-4B93-B350-9FA4E37580FE}"/>
          </ac:spMkLst>
        </pc:spChg>
        <pc:spChg chg="del">
          <ac:chgData name="" userId="2ae9865520f5f4c2" providerId="LiveId" clId="{0C841EAE-7981-453F-A7AB-3B97445C31E1}" dt="2024-02-02T02:58:21.779" v="6833" actId="478"/>
          <ac:spMkLst>
            <pc:docMk/>
            <pc:sldMk cId="1503241248" sldId="1790"/>
            <ac:spMk id="231" creationId="{0462C3D8-AC9A-4C21-BFCE-0426CF034391}"/>
          </ac:spMkLst>
        </pc:spChg>
        <pc:spChg chg="del">
          <ac:chgData name="" userId="2ae9865520f5f4c2" providerId="LiveId" clId="{0C841EAE-7981-453F-A7AB-3B97445C31E1}" dt="2024-02-02T02:58:30.214" v="6839" actId="478"/>
          <ac:spMkLst>
            <pc:docMk/>
            <pc:sldMk cId="1503241248" sldId="1790"/>
            <ac:spMk id="234" creationId="{B2F31A71-AAEE-45F6-BCBF-84A3330C65B6}"/>
          </ac:spMkLst>
        </pc:spChg>
        <pc:spChg chg="del">
          <ac:chgData name="" userId="2ae9865520f5f4c2" providerId="LiveId" clId="{0C841EAE-7981-453F-A7AB-3B97445C31E1}" dt="2024-02-02T02:58:13.985" v="6828" actId="478"/>
          <ac:spMkLst>
            <pc:docMk/>
            <pc:sldMk cId="1503241248" sldId="1790"/>
            <ac:spMk id="238" creationId="{B8B4D3B2-D68E-4251-B953-22623DC8A30D}"/>
          </ac:spMkLst>
        </pc:spChg>
        <pc:spChg chg="del">
          <ac:chgData name="" userId="2ae9865520f5f4c2" providerId="LiveId" clId="{0C841EAE-7981-453F-A7AB-3B97445C31E1}" dt="2024-02-02T02:58:27.486" v="6838" actId="478"/>
          <ac:spMkLst>
            <pc:docMk/>
            <pc:sldMk cId="1503241248" sldId="1790"/>
            <ac:spMk id="244" creationId="{BDC6B56D-20CE-45E7-8B0D-E2DA713DADAB}"/>
          </ac:spMkLst>
        </pc:spChg>
        <pc:spChg chg="del">
          <ac:chgData name="" userId="2ae9865520f5f4c2" providerId="LiveId" clId="{0C841EAE-7981-453F-A7AB-3B97445C31E1}" dt="2024-02-02T02:58:51.343" v="6852" actId="478"/>
          <ac:spMkLst>
            <pc:docMk/>
            <pc:sldMk cId="1503241248" sldId="1790"/>
            <ac:spMk id="245" creationId="{148AAC2C-5B85-45DE-8913-F1B51E9C8990}"/>
          </ac:spMkLst>
        </pc:spChg>
        <pc:spChg chg="del">
          <ac:chgData name="" userId="2ae9865520f5f4c2" providerId="LiveId" clId="{0C841EAE-7981-453F-A7AB-3B97445C31E1}" dt="2024-02-02T02:58:33.721" v="6841" actId="478"/>
          <ac:spMkLst>
            <pc:docMk/>
            <pc:sldMk cId="1503241248" sldId="1790"/>
            <ac:spMk id="246" creationId="{F7FAA552-FEF9-4EF2-A59A-5B898E7387A6}"/>
          </ac:spMkLst>
        </pc:spChg>
        <pc:spChg chg="del">
          <ac:chgData name="" userId="2ae9865520f5f4c2" providerId="LiveId" clId="{0C841EAE-7981-453F-A7AB-3B97445C31E1}" dt="2024-02-02T02:58:42.476" v="6846" actId="478"/>
          <ac:spMkLst>
            <pc:docMk/>
            <pc:sldMk cId="1503241248" sldId="1790"/>
            <ac:spMk id="247" creationId="{1E3F8F35-C444-45ED-AE83-F397875D87B8}"/>
          </ac:spMkLst>
        </pc:spChg>
        <pc:spChg chg="del">
          <ac:chgData name="" userId="2ae9865520f5f4c2" providerId="LiveId" clId="{0C841EAE-7981-453F-A7AB-3B97445C31E1}" dt="2024-02-02T02:58:45.564" v="6848" actId="478"/>
          <ac:spMkLst>
            <pc:docMk/>
            <pc:sldMk cId="1503241248" sldId="1790"/>
            <ac:spMk id="248" creationId="{5538F230-4F11-4C81-B79F-A6FD952B18FA}"/>
          </ac:spMkLst>
        </pc:spChg>
        <pc:spChg chg="del">
          <ac:chgData name="" userId="2ae9865520f5f4c2" providerId="LiveId" clId="{0C841EAE-7981-453F-A7AB-3B97445C31E1}" dt="2024-02-02T02:58:49.019" v="6850" actId="478"/>
          <ac:spMkLst>
            <pc:docMk/>
            <pc:sldMk cId="1503241248" sldId="1790"/>
            <ac:spMk id="249" creationId="{83ECA1CF-F3F5-4A7D-8454-CEF6A1841886}"/>
          </ac:spMkLst>
        </pc:spChg>
        <pc:spChg chg="del">
          <ac:chgData name="" userId="2ae9865520f5f4c2" providerId="LiveId" clId="{0C841EAE-7981-453F-A7AB-3B97445C31E1}" dt="2024-02-02T02:58:36.775" v="6843" actId="478"/>
          <ac:spMkLst>
            <pc:docMk/>
            <pc:sldMk cId="1503241248" sldId="1790"/>
            <ac:spMk id="250" creationId="{E7EC1951-0314-4015-A79A-F132838F7828}"/>
          </ac:spMkLst>
        </pc:spChg>
        <pc:grpChg chg="add mod">
          <ac:chgData name="" userId="2ae9865520f5f4c2" providerId="LiveId" clId="{0C841EAE-7981-453F-A7AB-3B97445C31E1}" dt="2024-02-20T01:49:11.298" v="9288" actId="1076"/>
          <ac:grpSpMkLst>
            <pc:docMk/>
            <pc:sldMk cId="1503241248" sldId="1790"/>
            <ac:grpSpMk id="3" creationId="{F0B5A474-2320-4F73-86C4-4B8851183B0F}"/>
          </ac:grpSpMkLst>
        </pc:grpChg>
        <pc:cxnChg chg="del mod">
          <ac:chgData name="" userId="2ae9865520f5f4c2" providerId="LiveId" clId="{0C841EAE-7981-453F-A7AB-3B97445C31E1}" dt="2024-02-02T02:58:58.382" v="6855" actId="478"/>
          <ac:cxnSpMkLst>
            <pc:docMk/>
            <pc:sldMk cId="1503241248" sldId="1790"/>
            <ac:cxnSpMk id="40" creationId="{4B6C59BA-4EBA-4419-A61B-0F1CA97D4716}"/>
          </ac:cxnSpMkLst>
        </pc:cxnChg>
        <pc:cxnChg chg="del mod">
          <ac:chgData name="" userId="2ae9865520f5f4c2" providerId="LiveId" clId="{0C841EAE-7981-453F-A7AB-3B97445C31E1}" dt="2024-02-02T02:58:56.798" v="6854" actId="478"/>
          <ac:cxnSpMkLst>
            <pc:docMk/>
            <pc:sldMk cId="1503241248" sldId="1790"/>
            <ac:cxnSpMk id="41" creationId="{88160508-6D02-4EF4-8615-88295369AD9B}"/>
          </ac:cxnSpMkLst>
        </pc:cxnChg>
        <pc:cxnChg chg="del mod">
          <ac:chgData name="" userId="2ae9865520f5f4c2" providerId="LiveId" clId="{0C841EAE-7981-453F-A7AB-3B97445C31E1}" dt="2024-02-02T02:58:59.627" v="6857" actId="478"/>
          <ac:cxnSpMkLst>
            <pc:docMk/>
            <pc:sldMk cId="1503241248" sldId="1790"/>
            <ac:cxnSpMk id="42" creationId="{C17B693B-02E5-48EE-874E-F94AE0850812}"/>
          </ac:cxnSpMkLst>
        </pc:cxnChg>
        <pc:cxnChg chg="del mod">
          <ac:chgData name="" userId="2ae9865520f5f4c2" providerId="LiveId" clId="{0C841EAE-7981-453F-A7AB-3B97445C31E1}" dt="2024-02-02T02:59:00.996" v="6859" actId="478"/>
          <ac:cxnSpMkLst>
            <pc:docMk/>
            <pc:sldMk cId="1503241248" sldId="1790"/>
            <ac:cxnSpMk id="44" creationId="{2FB0D4D7-ED72-4FD8-9A5C-07F419EA8ABB}"/>
          </ac:cxnSpMkLst>
        </pc:cxnChg>
        <pc:cxnChg chg="del mod">
          <ac:chgData name="" userId="2ae9865520f5f4c2" providerId="LiveId" clId="{0C841EAE-7981-453F-A7AB-3B97445C31E1}" dt="2024-02-02T02:59:02.909" v="6862" actId="478"/>
          <ac:cxnSpMkLst>
            <pc:docMk/>
            <pc:sldMk cId="1503241248" sldId="1790"/>
            <ac:cxnSpMk id="83" creationId="{A4EF6F29-0A16-45E5-ADC3-AB048E85F365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92" creationId="{4194E32D-E737-419D-8D89-2BD758E8CAA3}"/>
          </ac:cxnSpMkLst>
        </pc:cxnChg>
        <pc:cxnChg chg="del mod">
          <ac:chgData name="" userId="2ae9865520f5f4c2" providerId="LiveId" clId="{0C841EAE-7981-453F-A7AB-3B97445C31E1}" dt="2024-02-02T02:58:16.772" v="6830" actId="478"/>
          <ac:cxnSpMkLst>
            <pc:docMk/>
            <pc:sldMk cId="1503241248" sldId="1790"/>
            <ac:cxnSpMk id="93" creationId="{5D866C34-9924-481F-8BD5-0FF2B984F2FF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94" creationId="{18AAAB1F-FBE4-4155-ACA6-7722CE2903A1}"/>
          </ac:cxnSpMkLst>
        </pc:cxnChg>
        <pc:cxnChg chg="mod">
          <ac:chgData name="" userId="2ae9865520f5f4c2" providerId="LiveId" clId="{0C841EAE-7981-453F-A7AB-3B97445C31E1}" dt="2024-02-20T01:49:11.729" v="9289" actId="13822"/>
          <ac:cxnSpMkLst>
            <pc:docMk/>
            <pc:sldMk cId="1503241248" sldId="1790"/>
            <ac:cxnSpMk id="96" creationId="{1B22EBE8-2C00-4203-B1F5-0A050981CB39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07" creationId="{DB0FCFAD-EC0D-4A46-872A-F66D42AB53FE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08" creationId="{97B1A947-903C-4AC0-864F-91A2D6ADD7F7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09" creationId="{C299F2B0-4722-4541-9949-CA0C6C6E9E29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11" creationId="{84ECA43E-B206-4493-B99A-829645548D04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16" creationId="{80D6898C-AA2D-4C52-AE2B-51A4B2523EEF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17" creationId="{48049C02-4D46-497B-9A44-01AFE1B7055A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21" creationId="{6EF9D6C9-8B83-4261-BC78-4CE60B6E6C17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26" creationId="{D877C2A2-35AD-474C-9837-ECA1CFC4519D}"/>
          </ac:cxnSpMkLst>
        </pc:cxnChg>
        <pc:cxnChg chg="add mod">
          <ac:chgData name="" userId="2ae9865520f5f4c2" providerId="LiveId" clId="{0C841EAE-7981-453F-A7AB-3B97445C31E1}" dt="2024-02-20T02:10:21.013" v="9423" actId="208"/>
          <ac:cxnSpMkLst>
            <pc:docMk/>
            <pc:sldMk cId="1503241248" sldId="1790"/>
            <ac:cxnSpMk id="127" creationId="{68412608-CA10-4A83-9A5B-2E3404FE5538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28" creationId="{6A6C43B7-9E4C-4CF4-A593-FB39EB3588AD}"/>
          </ac:cxnSpMkLst>
        </pc:cxnChg>
        <pc:cxnChg chg="del mod">
          <ac:chgData name="" userId="2ae9865520f5f4c2" providerId="LiveId" clId="{0C841EAE-7981-453F-A7AB-3B97445C31E1}" dt="2024-02-02T02:58:22.558" v="6834" actId="478"/>
          <ac:cxnSpMkLst>
            <pc:docMk/>
            <pc:sldMk cId="1503241248" sldId="1790"/>
            <ac:cxnSpMk id="129" creationId="{046D587C-574F-4BD5-BE59-6DA245B6A8AC}"/>
          </ac:cxnSpMkLst>
        </pc:cxnChg>
        <pc:cxnChg chg="add mod">
          <ac:chgData name="" userId="2ae9865520f5f4c2" providerId="LiveId" clId="{0C841EAE-7981-453F-A7AB-3B97445C31E1}" dt="2024-02-20T01:49:12.264" v="9290" actId="1076"/>
          <ac:cxnSpMkLst>
            <pc:docMk/>
            <pc:sldMk cId="1503241248" sldId="1790"/>
            <ac:cxnSpMk id="131" creationId="{31272D9D-4D89-4BD9-974B-4EF6108EE6A3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32" creationId="{72324701-036B-4D94-B7C1-0DA3C20EE622}"/>
          </ac:cxnSpMkLst>
        </pc:cxnChg>
        <pc:cxnChg chg="add mod">
          <ac:chgData name="" userId="2ae9865520f5f4c2" providerId="LiveId" clId="{0C841EAE-7981-453F-A7AB-3B97445C31E1}" dt="2024-02-20T02:10:21.013" v="9423" actId="208"/>
          <ac:cxnSpMkLst>
            <pc:docMk/>
            <pc:sldMk cId="1503241248" sldId="1790"/>
            <ac:cxnSpMk id="133" creationId="{51CEFE53-F16F-41D7-B030-B27D788E5C81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34" creationId="{D87D5F19-FDCB-4D13-A17E-CF553D08ABFC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35" creationId="{B594AE8C-1A56-45DB-B93D-20DB02BE931F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36" creationId="{765CDF96-20AF-4206-B6DD-F5B5588A983A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37" creationId="{3E1137D0-0CBD-4B42-8807-1DD1BCF7FB2C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38" creationId="{46AE2DE6-7FA5-4850-9BFB-F50CBFCEC9B5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39" creationId="{0E45B1FA-E4EB-4C20-A4C3-2CD7B81FAED1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40" creationId="{86D147D8-3A59-4969-A2B3-33535EE26030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41" creationId="{629B029D-32D4-4DFC-9209-D129BC684195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42" creationId="{A531B33F-5248-4448-9B14-3150730D6F15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43" creationId="{29280FF6-AAA7-4F9B-88C3-7747B1551F2F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44" creationId="{04965F0D-B618-45A8-90EC-ABFACEBAC259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45" creationId="{99F213EE-C131-46E6-A81F-76FE6D7ABD30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46" creationId="{77EB17A9-FC8A-4FE1-8DA2-6EAE5426A273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47" creationId="{436C8FB4-6E94-4BCD-A1DA-038C26844EE2}"/>
          </ac:cxnSpMkLst>
        </pc:cxnChg>
        <pc:cxnChg chg="add mod">
          <ac:chgData name="" userId="2ae9865520f5f4c2" providerId="LiveId" clId="{0C841EAE-7981-453F-A7AB-3B97445C31E1}" dt="2024-02-20T02:10:21.013" v="9423" actId="208"/>
          <ac:cxnSpMkLst>
            <pc:docMk/>
            <pc:sldMk cId="1503241248" sldId="1790"/>
            <ac:cxnSpMk id="148" creationId="{92E67A8B-52FE-4172-B156-F0E9E5430A6D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49" creationId="{03CA81DE-702B-4C58-BBBB-D16CCA156565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53" creationId="{33197E82-5CD1-46D3-A36A-D8E992F8A8AD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56" creationId="{285AF2C2-0E73-4B14-ABA1-37AD32DD61D8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59" creationId="{53D8993E-D238-4FE3-B518-E33B625C5B06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62" creationId="{F2255A16-9121-4921-B7C1-5D7C1FBEB7A3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66" creationId="{B4C55F7F-32D0-4060-B29E-0BF3A8599E08}"/>
          </ac:cxnSpMkLst>
        </pc:cxnChg>
        <pc:cxnChg chg="del mod">
          <ac:chgData name="" userId="2ae9865520f5f4c2" providerId="LiveId" clId="{0C841EAE-7981-453F-A7AB-3B97445C31E1}" dt="2024-02-02T02:59:02.362" v="6861" actId="478"/>
          <ac:cxnSpMkLst>
            <pc:docMk/>
            <pc:sldMk cId="1503241248" sldId="1790"/>
            <ac:cxnSpMk id="172" creationId="{C69589DE-502C-4C2B-B1C3-B7062DFD989B}"/>
          </ac:cxnSpMkLst>
        </pc:cxnChg>
        <pc:cxnChg chg="del mod">
          <ac:chgData name="" userId="2ae9865520f5f4c2" providerId="LiveId" clId="{0C841EAE-7981-453F-A7AB-3B97445C31E1}" dt="2024-02-02T02:59:00.395" v="6858" actId="478"/>
          <ac:cxnSpMkLst>
            <pc:docMk/>
            <pc:sldMk cId="1503241248" sldId="1790"/>
            <ac:cxnSpMk id="175" creationId="{3FAC124D-F7D6-47B3-870D-4F972E737D8D}"/>
          </ac:cxnSpMkLst>
        </pc:cxnChg>
        <pc:cxnChg chg="del mod">
          <ac:chgData name="" userId="2ae9865520f5f4c2" providerId="LiveId" clId="{0C841EAE-7981-453F-A7AB-3B97445C31E1}" dt="2024-02-02T02:58:58.963" v="6856" actId="478"/>
          <ac:cxnSpMkLst>
            <pc:docMk/>
            <pc:sldMk cId="1503241248" sldId="1790"/>
            <ac:cxnSpMk id="181" creationId="{3929DCAA-8B99-4587-B277-D346DDDFA115}"/>
          </ac:cxnSpMkLst>
        </pc:cxnChg>
        <pc:cxnChg chg="del mod">
          <ac:chgData name="" userId="2ae9865520f5f4c2" providerId="LiveId" clId="{0C841EAE-7981-453F-A7AB-3B97445C31E1}" dt="2024-02-02T02:59:01.677" v="6860" actId="478"/>
          <ac:cxnSpMkLst>
            <pc:docMk/>
            <pc:sldMk cId="1503241248" sldId="1790"/>
            <ac:cxnSpMk id="184" creationId="{48A65912-D0F3-4485-BAE7-27B0BE890AC4}"/>
          </ac:cxnSpMkLst>
        </pc:cxnChg>
        <pc:cxnChg chg="del mod">
          <ac:chgData name="" userId="2ae9865520f5f4c2" providerId="LiveId" clId="{0C841EAE-7981-453F-A7AB-3B97445C31E1}" dt="2024-02-02T02:58:23.238" v="6835" actId="478"/>
          <ac:cxnSpMkLst>
            <pc:docMk/>
            <pc:sldMk cId="1503241248" sldId="1790"/>
            <ac:cxnSpMk id="189" creationId="{EE977447-B53F-45E5-B24C-400D6BB00687}"/>
          </ac:cxnSpMkLst>
        </pc:cxnChg>
      </pc:sldChg>
      <pc:sldChg chg="modSp add">
        <pc:chgData name="" userId="2ae9865520f5f4c2" providerId="LiveId" clId="{0C841EAE-7981-453F-A7AB-3B97445C31E1}" dt="2024-02-02T03:03:50.355" v="6950" actId="208"/>
        <pc:sldMkLst>
          <pc:docMk/>
          <pc:sldMk cId="946079402" sldId="1791"/>
        </pc:sldMkLst>
        <pc:spChg chg="mod">
          <ac:chgData name="" userId="2ae9865520f5f4c2" providerId="LiveId" clId="{0C841EAE-7981-453F-A7AB-3B97445C31E1}" dt="2024-02-02T03:03:44.313" v="6949" actId="208"/>
          <ac:spMkLst>
            <pc:docMk/>
            <pc:sldMk cId="946079402" sldId="1791"/>
            <ac:spMk id="13" creationId="{49E8070A-916F-4B2B-BE96-059AD85BE224}"/>
          </ac:spMkLst>
        </pc:spChg>
        <pc:spChg chg="mod">
          <ac:chgData name="" userId="2ae9865520f5f4c2" providerId="LiveId" clId="{0C841EAE-7981-453F-A7AB-3B97445C31E1}" dt="2024-02-02T03:03:50.355" v="6950" actId="208"/>
          <ac:spMkLst>
            <pc:docMk/>
            <pc:sldMk cId="946079402" sldId="1791"/>
            <ac:spMk id="63" creationId="{05B59E32-2FD3-4D82-9902-D4F748EFEAE0}"/>
          </ac:spMkLst>
        </pc:spChg>
      </pc:sldChg>
      <pc:sldChg chg="addSp delSp modSp add modAnim modNotesTx">
        <pc:chgData name="" userId="2ae9865520f5f4c2" providerId="LiveId" clId="{0C841EAE-7981-453F-A7AB-3B97445C31E1}" dt="2024-02-02T06:52:04.463" v="8136" actId="1076"/>
        <pc:sldMkLst>
          <pc:docMk/>
          <pc:sldMk cId="1190472348" sldId="1792"/>
        </pc:sldMkLst>
        <pc:spChg chg="add mod">
          <ac:chgData name="" userId="2ae9865520f5f4c2" providerId="LiveId" clId="{0C841EAE-7981-453F-A7AB-3B97445C31E1}" dt="2024-02-02T05:31:36.306" v="7398" actId="164"/>
          <ac:spMkLst>
            <pc:docMk/>
            <pc:sldMk cId="1190472348" sldId="1792"/>
            <ac:spMk id="8" creationId="{51C9F268-5F3F-4048-BAB2-7DFD43FF37C5}"/>
          </ac:spMkLst>
        </pc:spChg>
        <pc:spChg chg="mod">
          <ac:chgData name="" userId="2ae9865520f5f4c2" providerId="LiveId" clId="{0C841EAE-7981-453F-A7AB-3B97445C31E1}" dt="2024-02-02T06:20:59.113" v="7819" actId="20577"/>
          <ac:spMkLst>
            <pc:docMk/>
            <pc:sldMk cId="1190472348" sldId="1792"/>
            <ac:spMk id="9" creationId="{FBCC6B93-50C2-43A0-9D8C-D9A90ADFB437}"/>
          </ac:spMkLst>
        </pc:spChg>
        <pc:spChg chg="add mod">
          <ac:chgData name="" userId="2ae9865520f5f4c2" providerId="LiveId" clId="{0C841EAE-7981-453F-A7AB-3B97445C31E1}" dt="2024-02-02T05:31:36.306" v="7398" actId="164"/>
          <ac:spMkLst>
            <pc:docMk/>
            <pc:sldMk cId="1190472348" sldId="1792"/>
            <ac:spMk id="11" creationId="{E6053453-CA55-4839-A008-0BE266588754}"/>
          </ac:spMkLst>
        </pc:spChg>
        <pc:spChg chg="add mod">
          <ac:chgData name="" userId="2ae9865520f5f4c2" providerId="LiveId" clId="{0C841EAE-7981-453F-A7AB-3B97445C31E1}" dt="2024-02-02T05:50:37.643" v="7541" actId="1076"/>
          <ac:spMkLst>
            <pc:docMk/>
            <pc:sldMk cId="1190472348" sldId="1792"/>
            <ac:spMk id="12" creationId="{6CC1D4C1-5619-4F68-8E18-1EC19C4072CF}"/>
          </ac:spMkLst>
        </pc:spChg>
        <pc:spChg chg="add del mod">
          <ac:chgData name="" userId="2ae9865520f5f4c2" providerId="LiveId" clId="{0C841EAE-7981-453F-A7AB-3B97445C31E1}" dt="2024-02-02T06:20:04.697" v="7810" actId="478"/>
          <ac:spMkLst>
            <pc:docMk/>
            <pc:sldMk cId="1190472348" sldId="1792"/>
            <ac:spMk id="14" creationId="{14DC744A-8322-454B-8234-7387C8E0FB9F}"/>
          </ac:spMkLst>
        </pc:spChg>
        <pc:spChg chg="add del mod">
          <ac:chgData name="" userId="2ae9865520f5f4c2" providerId="LiveId" clId="{0C841EAE-7981-453F-A7AB-3B97445C31E1}" dt="2024-02-02T06:20:04.697" v="7810" actId="478"/>
          <ac:spMkLst>
            <pc:docMk/>
            <pc:sldMk cId="1190472348" sldId="1792"/>
            <ac:spMk id="15" creationId="{1DA55457-63D6-426D-850D-8BA5B24E4C0C}"/>
          </ac:spMkLst>
        </pc:spChg>
        <pc:spChg chg="add del mod">
          <ac:chgData name="" userId="2ae9865520f5f4c2" providerId="LiveId" clId="{0C841EAE-7981-453F-A7AB-3B97445C31E1}" dt="2024-02-02T06:20:04.697" v="7810" actId="478"/>
          <ac:spMkLst>
            <pc:docMk/>
            <pc:sldMk cId="1190472348" sldId="1792"/>
            <ac:spMk id="17" creationId="{49676398-EC5A-4E7A-8E69-89782C02BDF3}"/>
          </ac:spMkLst>
        </pc:spChg>
        <pc:spChg chg="add mod topLvl">
          <ac:chgData name="" userId="2ae9865520f5f4c2" providerId="LiveId" clId="{0C841EAE-7981-453F-A7AB-3B97445C31E1}" dt="2024-02-02T06:32:49.870" v="7868" actId="1076"/>
          <ac:spMkLst>
            <pc:docMk/>
            <pc:sldMk cId="1190472348" sldId="1792"/>
            <ac:spMk id="18" creationId="{E2098514-9157-427D-94E3-B8421EE3D815}"/>
          </ac:spMkLst>
        </pc:spChg>
        <pc:spChg chg="add mod topLvl">
          <ac:chgData name="" userId="2ae9865520f5f4c2" providerId="LiveId" clId="{0C841EAE-7981-453F-A7AB-3B97445C31E1}" dt="2024-02-02T06:32:49.870" v="7868" actId="1076"/>
          <ac:spMkLst>
            <pc:docMk/>
            <pc:sldMk cId="1190472348" sldId="1792"/>
            <ac:spMk id="19" creationId="{862E6CF3-911F-4E25-9733-4DD1184A85DA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20" creationId="{49BD8B76-017B-4A6F-AF76-134F61E0ED0A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21" creationId="{13A6BA92-2FF6-4B2C-8676-5E2BF1ED39B7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25" creationId="{B80FCC10-1993-499C-81B5-CD54E6C48B1D}"/>
          </ac:spMkLst>
        </pc:spChg>
        <pc:spChg chg="add mod topLvl">
          <ac:chgData name="" userId="2ae9865520f5f4c2" providerId="LiveId" clId="{0C841EAE-7981-453F-A7AB-3B97445C31E1}" dt="2024-02-02T06:32:43.516" v="7867" actId="1076"/>
          <ac:spMkLst>
            <pc:docMk/>
            <pc:sldMk cId="1190472348" sldId="1792"/>
            <ac:spMk id="27" creationId="{DB6A34E5-54F9-4346-ACAC-DD2BE3869C95}"/>
          </ac:spMkLst>
        </pc:spChg>
        <pc:spChg chg="add mod topLvl">
          <ac:chgData name="" userId="2ae9865520f5f4c2" providerId="LiveId" clId="{0C841EAE-7981-453F-A7AB-3B97445C31E1}" dt="2024-02-02T06:32:43.516" v="7867" actId="1076"/>
          <ac:spMkLst>
            <pc:docMk/>
            <pc:sldMk cId="1190472348" sldId="1792"/>
            <ac:spMk id="28" creationId="{20962796-FEB4-4CEF-8A32-A4545A8E67DF}"/>
          </ac:spMkLst>
        </pc:spChg>
        <pc:spChg chg="add mod topLvl">
          <ac:chgData name="" userId="2ae9865520f5f4c2" providerId="LiveId" clId="{0C841EAE-7981-453F-A7AB-3B97445C31E1}" dt="2024-02-02T06:32:33.766" v="7865" actId="1076"/>
          <ac:spMkLst>
            <pc:docMk/>
            <pc:sldMk cId="1190472348" sldId="1792"/>
            <ac:spMk id="29" creationId="{349B9EEA-1DC5-42F2-81EB-8B73F952ACC0}"/>
          </ac:spMkLst>
        </pc:spChg>
        <pc:spChg chg="add mod topLvl">
          <ac:chgData name="" userId="2ae9865520f5f4c2" providerId="LiveId" clId="{0C841EAE-7981-453F-A7AB-3B97445C31E1}" dt="2024-02-02T06:32:49.870" v="7868" actId="1076"/>
          <ac:spMkLst>
            <pc:docMk/>
            <pc:sldMk cId="1190472348" sldId="1792"/>
            <ac:spMk id="30" creationId="{50F70899-7B42-4645-90A7-3789D9920940}"/>
          </ac:spMkLst>
        </pc:spChg>
        <pc:spChg chg="add mod topLvl">
          <ac:chgData name="" userId="2ae9865520f5f4c2" providerId="LiveId" clId="{0C841EAE-7981-453F-A7AB-3B97445C31E1}" dt="2024-02-02T06:30:15.681" v="7844" actId="1076"/>
          <ac:spMkLst>
            <pc:docMk/>
            <pc:sldMk cId="1190472348" sldId="1792"/>
            <ac:spMk id="33" creationId="{607E70F8-4582-4C36-83F1-4FAAEDDFE6E3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34" creationId="{7BDD9AEF-0CA3-4134-91E8-BA882FFC84E1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35" creationId="{3A873772-745F-46F5-826E-F967EDF2B3DC}"/>
          </ac:spMkLst>
        </pc:spChg>
        <pc:spChg chg="add mod topLvl">
          <ac:chgData name="" userId="2ae9865520f5f4c2" providerId="LiveId" clId="{0C841EAE-7981-453F-A7AB-3B97445C31E1}" dt="2024-02-02T06:32:33.766" v="7865" actId="1076"/>
          <ac:spMkLst>
            <pc:docMk/>
            <pc:sldMk cId="1190472348" sldId="1792"/>
            <ac:spMk id="37" creationId="{8785B344-6F51-4332-A86B-1E8F143297E5}"/>
          </ac:spMkLst>
        </pc:spChg>
        <pc:spChg chg="add mod topLvl">
          <ac:chgData name="" userId="2ae9865520f5f4c2" providerId="LiveId" clId="{0C841EAE-7981-453F-A7AB-3B97445C31E1}" dt="2024-02-02T06:30:15.681" v="7844" actId="1076"/>
          <ac:spMkLst>
            <pc:docMk/>
            <pc:sldMk cId="1190472348" sldId="1792"/>
            <ac:spMk id="38" creationId="{92836376-6397-428B-A255-993B979C1C6B}"/>
          </ac:spMkLst>
        </pc:spChg>
        <pc:spChg chg="add mod topLvl">
          <ac:chgData name="" userId="2ae9865520f5f4c2" providerId="LiveId" clId="{0C841EAE-7981-453F-A7AB-3B97445C31E1}" dt="2024-02-02T06:33:28.076" v="7880" actId="1076"/>
          <ac:spMkLst>
            <pc:docMk/>
            <pc:sldMk cId="1190472348" sldId="1792"/>
            <ac:spMk id="39" creationId="{29D7E2CB-13E4-44BB-B2FE-BF95F5703881}"/>
          </ac:spMkLst>
        </pc:spChg>
        <pc:spChg chg="add mod topLvl">
          <ac:chgData name="" userId="2ae9865520f5f4c2" providerId="LiveId" clId="{0C841EAE-7981-453F-A7AB-3B97445C31E1}" dt="2024-02-02T06:30:15.681" v="7844" actId="1076"/>
          <ac:spMkLst>
            <pc:docMk/>
            <pc:sldMk cId="1190472348" sldId="1792"/>
            <ac:spMk id="40" creationId="{C1F3D93B-E4B3-4FE9-A8EF-E15E3CD1F8EC}"/>
          </ac:spMkLst>
        </pc:spChg>
        <pc:spChg chg="add mod topLvl">
          <ac:chgData name="" userId="2ae9865520f5f4c2" providerId="LiveId" clId="{0C841EAE-7981-453F-A7AB-3B97445C31E1}" dt="2024-02-02T06:32:49.870" v="7868" actId="1076"/>
          <ac:spMkLst>
            <pc:docMk/>
            <pc:sldMk cId="1190472348" sldId="1792"/>
            <ac:spMk id="44" creationId="{7C5E603B-7E86-4A1B-8623-35C355B7FB71}"/>
          </ac:spMkLst>
        </pc:spChg>
        <pc:spChg chg="add mod topLvl">
          <ac:chgData name="" userId="2ae9865520f5f4c2" providerId="LiveId" clId="{0C841EAE-7981-453F-A7AB-3B97445C31E1}" dt="2024-02-02T06:38:38.052" v="7943" actId="1076"/>
          <ac:spMkLst>
            <pc:docMk/>
            <pc:sldMk cId="1190472348" sldId="1792"/>
            <ac:spMk id="61" creationId="{BDFE3E13-BBCC-406E-AB2D-DA78442525A2}"/>
          </ac:spMkLst>
        </pc:spChg>
        <pc:spChg chg="add mod topLvl">
          <ac:chgData name="" userId="2ae9865520f5f4c2" providerId="LiveId" clId="{0C841EAE-7981-453F-A7AB-3B97445C31E1}" dt="2024-02-02T06:38:23.988" v="7937" actId="1076"/>
          <ac:spMkLst>
            <pc:docMk/>
            <pc:sldMk cId="1190472348" sldId="1792"/>
            <ac:spMk id="62" creationId="{EB688604-852B-4CA8-8A03-B7B47876755C}"/>
          </ac:spMkLst>
        </pc:spChg>
        <pc:spChg chg="add mod topLvl">
          <ac:chgData name="" userId="2ae9865520f5f4c2" providerId="LiveId" clId="{0C841EAE-7981-453F-A7AB-3B97445C31E1}" dt="2024-02-02T06:38:31.220" v="7940" actId="1076"/>
          <ac:spMkLst>
            <pc:docMk/>
            <pc:sldMk cId="1190472348" sldId="1792"/>
            <ac:spMk id="63" creationId="{9E969FD8-50AC-44D8-BBF6-5C021F4F9B3E}"/>
          </ac:spMkLst>
        </pc:spChg>
        <pc:spChg chg="add mod topLvl">
          <ac:chgData name="" userId="2ae9865520f5f4c2" providerId="LiveId" clId="{0C841EAE-7981-453F-A7AB-3B97445C31E1}" dt="2024-02-02T06:38:17.886" v="7934" actId="20577"/>
          <ac:spMkLst>
            <pc:docMk/>
            <pc:sldMk cId="1190472348" sldId="1792"/>
            <ac:spMk id="64" creationId="{49999C29-14BF-4FAD-9CDE-CD2515ECEC2F}"/>
          </ac:spMkLst>
        </pc:spChg>
        <pc:spChg chg="add mod topLvl">
          <ac:chgData name="" userId="2ae9865520f5f4c2" providerId="LiveId" clId="{0C841EAE-7981-453F-A7AB-3B97445C31E1}" dt="2024-02-02T06:35:41.908" v="7906" actId="1076"/>
          <ac:spMkLst>
            <pc:docMk/>
            <pc:sldMk cId="1190472348" sldId="1792"/>
            <ac:spMk id="65" creationId="{A5F83AAE-B704-4293-AF2F-2AD39A402195}"/>
          </ac:spMkLst>
        </pc:spChg>
        <pc:spChg chg="add mod topLvl">
          <ac:chgData name="" userId="2ae9865520f5f4c2" providerId="LiveId" clId="{0C841EAE-7981-453F-A7AB-3B97445C31E1}" dt="2024-02-02T06:38:09.508" v="7931" actId="1076"/>
          <ac:spMkLst>
            <pc:docMk/>
            <pc:sldMk cId="1190472348" sldId="1792"/>
            <ac:spMk id="66" creationId="{4090C210-8BFE-40BE-BC31-F22370BD35D1}"/>
          </ac:spMkLst>
        </pc:spChg>
        <pc:spChg chg="add mod topLvl">
          <ac:chgData name="" userId="2ae9865520f5f4c2" providerId="LiveId" clId="{0C841EAE-7981-453F-A7AB-3B97445C31E1}" dt="2024-02-02T06:52:00.958" v="8135" actId="1076"/>
          <ac:spMkLst>
            <pc:docMk/>
            <pc:sldMk cId="1190472348" sldId="1792"/>
            <ac:spMk id="67" creationId="{3CDF27E9-7813-4B7E-AEF1-F2B949DEFB9D}"/>
          </ac:spMkLst>
        </pc:spChg>
        <pc:spChg chg="add mod topLvl">
          <ac:chgData name="" userId="2ae9865520f5f4c2" providerId="LiveId" clId="{0C841EAE-7981-453F-A7AB-3B97445C31E1}" dt="2024-02-02T06:37:33.614" v="7918"/>
          <ac:spMkLst>
            <pc:docMk/>
            <pc:sldMk cId="1190472348" sldId="1792"/>
            <ac:spMk id="68" creationId="{0B5F1FA0-D8B3-4F10-A724-01C9BD843F0C}"/>
          </ac:spMkLst>
        </pc:spChg>
        <pc:spChg chg="add mod topLvl">
          <ac:chgData name="" userId="2ae9865520f5f4c2" providerId="LiveId" clId="{0C841EAE-7981-453F-A7AB-3B97445C31E1}" dt="2024-02-02T06:37:31.863" v="7917"/>
          <ac:spMkLst>
            <pc:docMk/>
            <pc:sldMk cId="1190472348" sldId="1792"/>
            <ac:spMk id="69" creationId="{1CAAD2B4-ADA4-4933-91B1-F4792B2848C1}"/>
          </ac:spMkLst>
        </pc:spChg>
        <pc:spChg chg="add del mod topLvl">
          <ac:chgData name="" userId="2ae9865520f5f4c2" providerId="LiveId" clId="{0C841EAE-7981-453F-A7AB-3B97445C31E1}" dt="2024-02-02T06:30:11.201" v="7843" actId="478"/>
          <ac:spMkLst>
            <pc:docMk/>
            <pc:sldMk cId="1190472348" sldId="1792"/>
            <ac:spMk id="70" creationId="{7FB61395-9D45-4547-B91C-73BFACB89502}"/>
          </ac:spMkLst>
        </pc:spChg>
        <pc:spChg chg="add mod topLvl">
          <ac:chgData name="" userId="2ae9865520f5f4c2" providerId="LiveId" clId="{0C841EAE-7981-453F-A7AB-3B97445C31E1}" dt="2024-02-02T06:37:28.277" v="7916"/>
          <ac:spMkLst>
            <pc:docMk/>
            <pc:sldMk cId="1190472348" sldId="1792"/>
            <ac:spMk id="71" creationId="{4A1088E4-6D02-46D3-9F7B-E1A1E9958306}"/>
          </ac:spMkLst>
        </pc:spChg>
        <pc:spChg chg="add mod topLvl">
          <ac:chgData name="" userId="2ae9865520f5f4c2" providerId="LiveId" clId="{0C841EAE-7981-453F-A7AB-3B97445C31E1}" dt="2024-02-02T06:37:17.721" v="7915" actId="20577"/>
          <ac:spMkLst>
            <pc:docMk/>
            <pc:sldMk cId="1190472348" sldId="1792"/>
            <ac:spMk id="72" creationId="{6EC6D128-235C-4866-AE83-5025F8863D10}"/>
          </ac:spMkLst>
        </pc:spChg>
        <pc:spChg chg="add mod topLvl">
          <ac:chgData name="" userId="2ae9865520f5f4c2" providerId="LiveId" clId="{0C841EAE-7981-453F-A7AB-3B97445C31E1}" dt="2024-02-02T06:37:51.740" v="7924" actId="20577"/>
          <ac:spMkLst>
            <pc:docMk/>
            <pc:sldMk cId="1190472348" sldId="1792"/>
            <ac:spMk id="73" creationId="{B6EC5D64-DF1D-4F9F-9259-A8D5F0F6F12C}"/>
          </ac:spMkLst>
        </pc:spChg>
        <pc:spChg chg="add mod topLvl">
          <ac:chgData name="" userId="2ae9865520f5f4c2" providerId="LiveId" clId="{0C841EAE-7981-453F-A7AB-3B97445C31E1}" dt="2024-02-02T06:38:13.468" v="7932" actId="1076"/>
          <ac:spMkLst>
            <pc:docMk/>
            <pc:sldMk cId="1190472348" sldId="1792"/>
            <ac:spMk id="74" creationId="{A7BE93D5-09BC-4F20-8C3A-B948268FE3F0}"/>
          </ac:spMkLst>
        </pc:spChg>
        <pc:spChg chg="add mod topLvl">
          <ac:chgData name="" userId="2ae9865520f5f4c2" providerId="LiveId" clId="{0C841EAE-7981-453F-A7AB-3B97445C31E1}" dt="2024-02-02T06:42:38.844" v="8014" actId="1076"/>
          <ac:spMkLst>
            <pc:docMk/>
            <pc:sldMk cId="1190472348" sldId="1792"/>
            <ac:spMk id="75" creationId="{F9ABE166-62BC-4420-8B2A-14C4BEF02D27}"/>
          </ac:spMkLst>
        </pc:spChg>
        <pc:spChg chg="add mod topLvl">
          <ac:chgData name="" userId="2ae9865520f5f4c2" providerId="LiveId" clId="{0C841EAE-7981-453F-A7AB-3B97445C31E1}" dt="2024-02-02T06:52:04.463" v="8136" actId="1076"/>
          <ac:spMkLst>
            <pc:docMk/>
            <pc:sldMk cId="1190472348" sldId="1792"/>
            <ac:spMk id="76" creationId="{610435AE-1713-423B-A37D-4CA5F4800791}"/>
          </ac:spMkLst>
        </pc:spChg>
        <pc:spChg chg="add mod topLvl">
          <ac:chgData name="" userId="2ae9865520f5f4c2" providerId="LiveId" clId="{0C841EAE-7981-453F-A7AB-3B97445C31E1}" dt="2024-02-02T06:38:42.412" v="7944" actId="1076"/>
          <ac:spMkLst>
            <pc:docMk/>
            <pc:sldMk cId="1190472348" sldId="1792"/>
            <ac:spMk id="77" creationId="{4BF98CA6-ED6C-425D-8589-D344C7EB8B50}"/>
          </ac:spMkLst>
        </pc:spChg>
        <pc:spChg chg="add mod topLvl">
          <ac:chgData name="" userId="2ae9865520f5f4c2" providerId="LiveId" clId="{0C841EAE-7981-453F-A7AB-3B97445C31E1}" dt="2024-02-02T06:36:53.373" v="7911" actId="20577"/>
          <ac:spMkLst>
            <pc:docMk/>
            <pc:sldMk cId="1190472348" sldId="1792"/>
            <ac:spMk id="78" creationId="{098CD09F-49C6-448D-BCF4-781218D1F462}"/>
          </ac:spMkLst>
        </pc:spChg>
        <pc:spChg chg="add mod topLvl">
          <ac:chgData name="" userId="2ae9865520f5f4c2" providerId="LiveId" clId="{0C841EAE-7981-453F-A7AB-3B97445C31E1}" dt="2024-02-02T06:38:45.012" v="7945" actId="1076"/>
          <ac:spMkLst>
            <pc:docMk/>
            <pc:sldMk cId="1190472348" sldId="1792"/>
            <ac:spMk id="79" creationId="{CF078F82-A6A3-4110-9EFF-892FADAE4D5B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80" creationId="{C4D505BC-3D44-4AB3-800A-11FC926A99CB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81" creationId="{7415167B-4514-47E2-94F3-9BFCB03FD164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82" creationId="{AD22C2D6-CBF5-49B6-ABC3-3D77D786EAEB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83" creationId="{1C408DC5-C6EA-4693-8BDB-7FC1EA42AD36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84" creationId="{0C35D3A4-F38A-4DC0-997F-E8F5226CA69F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85" creationId="{6E00684F-28E7-4922-AD4C-199AD24667BC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86" creationId="{1A0BCFDB-9AF2-4BFA-A4C2-B1C376E80FF6}"/>
          </ac:spMkLst>
        </pc:spChg>
        <pc:spChg chg="add del mod">
          <ac:chgData name="" userId="2ae9865520f5f4c2" providerId="LiveId" clId="{0C841EAE-7981-453F-A7AB-3B97445C31E1}" dt="2024-02-02T06:30:01.675" v="7838" actId="478"/>
          <ac:spMkLst>
            <pc:docMk/>
            <pc:sldMk cId="1190472348" sldId="1792"/>
            <ac:spMk id="88" creationId="{DC96DA9F-09A5-4509-AC89-08741207312C}"/>
          </ac:spMkLst>
        </pc:spChg>
        <pc:spChg chg="add mod">
          <ac:chgData name="" userId="2ae9865520f5f4c2" providerId="LiveId" clId="{0C841EAE-7981-453F-A7AB-3B97445C31E1}" dt="2024-02-02T06:31:32.676" v="7848" actId="6549"/>
          <ac:spMkLst>
            <pc:docMk/>
            <pc:sldMk cId="1190472348" sldId="1792"/>
            <ac:spMk id="89" creationId="{833D9729-CC34-4E3C-A04E-7A9F3BACD466}"/>
          </ac:spMkLst>
        </pc:spChg>
        <pc:spChg chg="add del mod">
          <ac:chgData name="" userId="2ae9865520f5f4c2" providerId="LiveId" clId="{0C841EAE-7981-453F-A7AB-3B97445C31E1}" dt="2024-02-02T06:30:04.073" v="7840" actId="478"/>
          <ac:spMkLst>
            <pc:docMk/>
            <pc:sldMk cId="1190472348" sldId="1792"/>
            <ac:spMk id="90" creationId="{93582EE2-DAB1-48F0-974B-3ACDE1CA9ABC}"/>
          </ac:spMkLst>
        </pc:spChg>
        <pc:spChg chg="add del">
          <ac:chgData name="" userId="2ae9865520f5f4c2" providerId="LiveId" clId="{0C841EAE-7981-453F-A7AB-3B97445C31E1}" dt="2024-02-02T06:41:08.223" v="7984" actId="478"/>
          <ac:spMkLst>
            <pc:docMk/>
            <pc:sldMk cId="1190472348" sldId="1792"/>
            <ac:spMk id="106" creationId="{7DAF01DC-B207-4C7E-87AF-4FC1C0BC1CD1}"/>
          </ac:spMkLst>
        </pc:spChg>
        <pc:spChg chg="add del mod">
          <ac:chgData name="" userId="2ae9865520f5f4c2" providerId="LiveId" clId="{0C841EAE-7981-453F-A7AB-3B97445C31E1}" dt="2024-02-02T06:41:13.953" v="7985" actId="478"/>
          <ac:spMkLst>
            <pc:docMk/>
            <pc:sldMk cId="1190472348" sldId="1792"/>
            <ac:spMk id="107" creationId="{F204F530-5628-41CC-98F9-A49599EAB9C9}"/>
          </ac:spMkLst>
        </pc:spChg>
        <pc:spChg chg="add del">
          <ac:chgData name="" userId="2ae9865520f5f4c2" providerId="LiveId" clId="{0C841EAE-7981-453F-A7AB-3B97445C31E1}" dt="2024-02-02T06:44:03.463" v="8016"/>
          <ac:spMkLst>
            <pc:docMk/>
            <pc:sldMk cId="1190472348" sldId="1792"/>
            <ac:spMk id="108" creationId="{CAFBE377-7B9D-43B8-946C-A60936470146}"/>
          </ac:spMkLst>
        </pc:spChg>
        <pc:spChg chg="add mod">
          <ac:chgData name="" userId="2ae9865520f5f4c2" providerId="LiveId" clId="{0C841EAE-7981-453F-A7AB-3B97445C31E1}" dt="2024-02-02T06:42:30.628" v="8013" actId="14100"/>
          <ac:spMkLst>
            <pc:docMk/>
            <pc:sldMk cId="1190472348" sldId="1792"/>
            <ac:spMk id="109" creationId="{625EBFE8-6E4F-4D4A-8769-8B83E9F9CC44}"/>
          </ac:spMkLst>
        </pc:spChg>
        <pc:spChg chg="del mod">
          <ac:chgData name="" userId="2ae9865520f5f4c2" providerId="LiveId" clId="{0C841EAE-7981-453F-A7AB-3B97445C31E1}" dt="2024-02-02T06:30:02.878" v="7839" actId="478"/>
          <ac:spMkLst>
            <pc:docMk/>
            <pc:sldMk cId="1190472348" sldId="1792"/>
            <ac:spMk id="208" creationId="{5BF42E36-9526-4544-A309-7C1AD627F81D}"/>
          </ac:spMkLst>
        </pc:spChg>
        <pc:grpChg chg="add mod">
          <ac:chgData name="" userId="2ae9865520f5f4c2" providerId="LiveId" clId="{0C841EAE-7981-453F-A7AB-3B97445C31E1}" dt="2024-02-02T05:45:55.686" v="7433" actId="164"/>
          <ac:grpSpMkLst>
            <pc:docMk/>
            <pc:sldMk cId="1190472348" sldId="1792"/>
            <ac:grpSpMk id="10" creationId="{D4D0C505-6D09-455F-91A3-A092DBFEDAD9}"/>
          </ac:grpSpMkLst>
        </pc:grpChg>
        <pc:grpChg chg="add del mod">
          <ac:chgData name="" userId="2ae9865520f5f4c2" providerId="LiveId" clId="{0C841EAE-7981-453F-A7AB-3B97445C31E1}" dt="2024-02-02T06:20:04.697" v="7810" actId="478"/>
          <ac:grpSpMkLst>
            <pc:docMk/>
            <pc:sldMk cId="1190472348" sldId="1792"/>
            <ac:grpSpMk id="13" creationId="{AC74C146-BDE4-437E-B958-8EFF4EC2CC93}"/>
          </ac:grpSpMkLst>
        </pc:grpChg>
        <pc:grpChg chg="add del mod">
          <ac:chgData name="" userId="2ae9865520f5f4c2" providerId="LiveId" clId="{0C841EAE-7981-453F-A7AB-3B97445C31E1}" dt="2024-02-02T06:29:56.004" v="7837" actId="165"/>
          <ac:grpSpMkLst>
            <pc:docMk/>
            <pc:sldMk cId="1190472348" sldId="1792"/>
            <ac:grpSpMk id="16" creationId="{1B6FD092-5324-4940-81CE-953AA4937505}"/>
          </ac:grpSpMkLst>
        </pc:grpChg>
        <pc:picChg chg="del mod">
          <ac:chgData name="" userId="2ae9865520f5f4c2" providerId="LiveId" clId="{0C841EAE-7981-453F-A7AB-3B97445C31E1}" dt="2024-02-02T03:08:31.263" v="6966" actId="478"/>
          <ac:picMkLst>
            <pc:docMk/>
            <pc:sldMk cId="1190472348" sldId="1792"/>
            <ac:picMk id="7" creationId="{62F2A515-15F8-4450-9F9C-4125898DB375}"/>
          </ac:picMkLst>
        </pc:picChg>
        <pc:cxnChg chg="add mod">
          <ac:chgData name="" userId="2ae9865520f5f4c2" providerId="LiveId" clId="{0C841EAE-7981-453F-A7AB-3B97445C31E1}" dt="2024-02-02T05:31:36.306" v="7398" actId="164"/>
          <ac:cxnSpMkLst>
            <pc:docMk/>
            <pc:sldMk cId="1190472348" sldId="1792"/>
            <ac:cxnSpMk id="3" creationId="{D7F802EF-47FF-4625-8538-D18B3248B880}"/>
          </ac:cxnSpMkLst>
        </pc:cxnChg>
        <pc:cxnChg chg="add del mod topLvl">
          <ac:chgData name="" userId="2ae9865520f5f4c2" providerId="LiveId" clId="{0C841EAE-7981-453F-A7AB-3B97445C31E1}" dt="2024-02-02T06:30:09.405" v="7842" actId="478"/>
          <ac:cxnSpMkLst>
            <pc:docMk/>
            <pc:sldMk cId="1190472348" sldId="1792"/>
            <ac:cxnSpMk id="22" creationId="{EA48FC6A-CA79-46E0-B4A3-3A4F514BCA60}"/>
          </ac:cxnSpMkLst>
        </pc:cxnChg>
        <pc:cxnChg chg="add mod topLvl">
          <ac:chgData name="" userId="2ae9865520f5f4c2" providerId="LiveId" clId="{0C841EAE-7981-453F-A7AB-3B97445C31E1}" dt="2024-02-02T06:32:49.870" v="7868" actId="1076"/>
          <ac:cxnSpMkLst>
            <pc:docMk/>
            <pc:sldMk cId="1190472348" sldId="1792"/>
            <ac:cxnSpMk id="23" creationId="{48C968E5-5F5E-4C0C-AD08-8B1845D86CE9}"/>
          </ac:cxnSpMkLst>
        </pc:cxnChg>
        <pc:cxnChg chg="add del mod topLvl">
          <ac:chgData name="" userId="2ae9865520f5f4c2" providerId="LiveId" clId="{0C841EAE-7981-453F-A7AB-3B97445C31E1}" dt="2024-02-02T06:30:08.599" v="7841" actId="478"/>
          <ac:cxnSpMkLst>
            <pc:docMk/>
            <pc:sldMk cId="1190472348" sldId="1792"/>
            <ac:cxnSpMk id="24" creationId="{AB4A4CEA-D70C-41B5-9F91-2101FE58DB8F}"/>
          </ac:cxnSpMkLst>
        </pc:cxnChg>
        <pc:cxnChg chg="add del mod topLvl">
          <ac:chgData name="" userId="2ae9865520f5f4c2" providerId="LiveId" clId="{0C841EAE-7981-453F-A7AB-3B97445C31E1}" dt="2024-02-02T06:30:08.599" v="7841" actId="478"/>
          <ac:cxnSpMkLst>
            <pc:docMk/>
            <pc:sldMk cId="1190472348" sldId="1792"/>
            <ac:cxnSpMk id="26" creationId="{B8101CC7-F9B5-4F97-8F39-81A315D18599}"/>
          </ac:cxnSpMkLst>
        </pc:cxnChg>
        <pc:cxnChg chg="add mod topLvl">
          <ac:chgData name="" userId="2ae9865520f5f4c2" providerId="LiveId" clId="{0C841EAE-7981-453F-A7AB-3B97445C31E1}" dt="2024-02-02T06:32:43.516" v="7867" actId="1076"/>
          <ac:cxnSpMkLst>
            <pc:docMk/>
            <pc:sldMk cId="1190472348" sldId="1792"/>
            <ac:cxnSpMk id="31" creationId="{3238C848-5F99-49BA-B8A8-4802B3D8C2D2}"/>
          </ac:cxnSpMkLst>
        </pc:cxnChg>
        <pc:cxnChg chg="add mod topLvl">
          <ac:chgData name="" userId="2ae9865520f5f4c2" providerId="LiveId" clId="{0C841EAE-7981-453F-A7AB-3B97445C31E1}" dt="2024-02-02T06:32:43.516" v="7867" actId="1076"/>
          <ac:cxnSpMkLst>
            <pc:docMk/>
            <pc:sldMk cId="1190472348" sldId="1792"/>
            <ac:cxnSpMk id="32" creationId="{789FF5AA-CD38-4C49-9213-18CEADB5A9CC}"/>
          </ac:cxnSpMkLst>
        </pc:cxnChg>
        <pc:cxnChg chg="add del mod topLvl">
          <ac:chgData name="" userId="2ae9865520f5f4c2" providerId="LiveId" clId="{0C841EAE-7981-453F-A7AB-3B97445C31E1}" dt="2024-02-02T06:30:08.599" v="7841" actId="478"/>
          <ac:cxnSpMkLst>
            <pc:docMk/>
            <pc:sldMk cId="1190472348" sldId="1792"/>
            <ac:cxnSpMk id="36" creationId="{AD2F20BE-BDD5-45A5-BEC6-35F6B385F0E8}"/>
          </ac:cxnSpMkLst>
        </pc:cxnChg>
        <pc:cxnChg chg="add mod topLvl">
          <ac:chgData name="" userId="2ae9865520f5f4c2" providerId="LiveId" clId="{0C841EAE-7981-453F-A7AB-3B97445C31E1}" dt="2024-02-02T06:33:28.076" v="7880" actId="1076"/>
          <ac:cxnSpMkLst>
            <pc:docMk/>
            <pc:sldMk cId="1190472348" sldId="1792"/>
            <ac:cxnSpMk id="41" creationId="{002B7F90-4026-405D-A913-D4B0B89987D3}"/>
          </ac:cxnSpMkLst>
        </pc:cxnChg>
        <pc:cxnChg chg="add mod topLvl">
          <ac:chgData name="" userId="2ae9865520f5f4c2" providerId="LiveId" clId="{0C841EAE-7981-453F-A7AB-3B97445C31E1}" dt="2024-02-02T06:32:33.766" v="7865" actId="1076"/>
          <ac:cxnSpMkLst>
            <pc:docMk/>
            <pc:sldMk cId="1190472348" sldId="1792"/>
            <ac:cxnSpMk id="42" creationId="{8B1A1770-2978-4551-9C99-43F121BAA6AE}"/>
          </ac:cxnSpMkLst>
        </pc:cxnChg>
        <pc:cxnChg chg="add mod topLvl">
          <ac:chgData name="" userId="2ae9865520f5f4c2" providerId="LiveId" clId="{0C841EAE-7981-453F-A7AB-3B97445C31E1}" dt="2024-02-02T06:33:28.076" v="7880" actId="1076"/>
          <ac:cxnSpMkLst>
            <pc:docMk/>
            <pc:sldMk cId="1190472348" sldId="1792"/>
            <ac:cxnSpMk id="43" creationId="{DB3C62AE-ED53-478D-9F1C-A4D4ED3BF278}"/>
          </ac:cxnSpMkLst>
        </pc:cxnChg>
        <pc:cxnChg chg="add mod topLvl">
          <ac:chgData name="" userId="2ae9865520f5f4c2" providerId="LiveId" clId="{0C841EAE-7981-453F-A7AB-3B97445C31E1}" dt="2024-02-02T06:33:10.780" v="7875" actId="14100"/>
          <ac:cxnSpMkLst>
            <pc:docMk/>
            <pc:sldMk cId="1190472348" sldId="1792"/>
            <ac:cxnSpMk id="45" creationId="{79A5335D-EC85-430F-846A-FC6C9CD36628}"/>
          </ac:cxnSpMkLst>
        </pc:cxnChg>
        <pc:cxnChg chg="add mod topLvl">
          <ac:chgData name="" userId="2ae9865520f5f4c2" providerId="LiveId" clId="{0C841EAE-7981-453F-A7AB-3B97445C31E1}" dt="2024-02-02T06:32:43.516" v="7867" actId="1076"/>
          <ac:cxnSpMkLst>
            <pc:docMk/>
            <pc:sldMk cId="1190472348" sldId="1792"/>
            <ac:cxnSpMk id="46" creationId="{3372C501-A191-4038-9D84-992165D72B8D}"/>
          </ac:cxnSpMkLst>
        </pc:cxnChg>
        <pc:cxnChg chg="add mod topLvl">
          <ac:chgData name="" userId="2ae9865520f5f4c2" providerId="LiveId" clId="{0C841EAE-7981-453F-A7AB-3B97445C31E1}" dt="2024-02-02T06:32:33.766" v="7865" actId="1076"/>
          <ac:cxnSpMkLst>
            <pc:docMk/>
            <pc:sldMk cId="1190472348" sldId="1792"/>
            <ac:cxnSpMk id="47" creationId="{BD9B34E6-55F5-4553-B5C8-2EC9F4872CCA}"/>
          </ac:cxnSpMkLst>
        </pc:cxnChg>
        <pc:cxnChg chg="add mod topLvl">
          <ac:chgData name="" userId="2ae9865520f5f4c2" providerId="LiveId" clId="{0C841EAE-7981-453F-A7AB-3B97445C31E1}" dt="2024-02-02T06:33:28.076" v="7880" actId="1076"/>
          <ac:cxnSpMkLst>
            <pc:docMk/>
            <pc:sldMk cId="1190472348" sldId="1792"/>
            <ac:cxnSpMk id="48" creationId="{3CC8F9E4-1E96-42DE-A26F-1AFC36CBDE3B}"/>
          </ac:cxnSpMkLst>
        </pc:cxnChg>
        <pc:cxnChg chg="add mod topLvl">
          <ac:chgData name="" userId="2ae9865520f5f4c2" providerId="LiveId" clId="{0C841EAE-7981-453F-A7AB-3B97445C31E1}" dt="2024-02-02T06:30:15.681" v="7844" actId="1076"/>
          <ac:cxnSpMkLst>
            <pc:docMk/>
            <pc:sldMk cId="1190472348" sldId="1792"/>
            <ac:cxnSpMk id="49" creationId="{7A3280BE-6F78-47F7-9B94-681777D702F0}"/>
          </ac:cxnSpMkLst>
        </pc:cxnChg>
        <pc:cxnChg chg="add mod topLvl">
          <ac:chgData name="" userId="2ae9865520f5f4c2" providerId="LiveId" clId="{0C841EAE-7981-453F-A7AB-3B97445C31E1}" dt="2024-02-02T06:30:15.681" v="7844" actId="1076"/>
          <ac:cxnSpMkLst>
            <pc:docMk/>
            <pc:sldMk cId="1190472348" sldId="1792"/>
            <ac:cxnSpMk id="50" creationId="{C7FD9B7B-3B59-4951-9821-A3B2FBDA9293}"/>
          </ac:cxnSpMkLst>
        </pc:cxnChg>
        <pc:cxnChg chg="add mod topLvl">
          <ac:chgData name="" userId="2ae9865520f5f4c2" providerId="LiveId" clId="{0C841EAE-7981-453F-A7AB-3B97445C31E1}" dt="2024-02-02T06:32:54.028" v="7870" actId="14100"/>
          <ac:cxnSpMkLst>
            <pc:docMk/>
            <pc:sldMk cId="1190472348" sldId="1792"/>
            <ac:cxnSpMk id="51" creationId="{29FFFEFD-EE67-4458-8A39-33F210AEE85E}"/>
          </ac:cxnSpMkLst>
        </pc:cxnChg>
        <pc:cxnChg chg="add mod topLvl">
          <ac:chgData name="" userId="2ae9865520f5f4c2" providerId="LiveId" clId="{0C841EAE-7981-453F-A7AB-3B97445C31E1}" dt="2024-02-02T06:33:00.636" v="7873" actId="14100"/>
          <ac:cxnSpMkLst>
            <pc:docMk/>
            <pc:sldMk cId="1190472348" sldId="1792"/>
            <ac:cxnSpMk id="52" creationId="{54A28DE9-1F3E-42D0-89BC-CE1E97F7866E}"/>
          </ac:cxnSpMkLst>
        </pc:cxnChg>
        <pc:cxnChg chg="add mod topLvl">
          <ac:chgData name="" userId="2ae9865520f5f4c2" providerId="LiveId" clId="{0C841EAE-7981-453F-A7AB-3B97445C31E1}" dt="2024-02-02T06:32:49.870" v="7868" actId="1076"/>
          <ac:cxnSpMkLst>
            <pc:docMk/>
            <pc:sldMk cId="1190472348" sldId="1792"/>
            <ac:cxnSpMk id="53" creationId="{C3E4E41B-707E-442C-BB5E-513357A659A2}"/>
          </ac:cxnSpMkLst>
        </pc:cxnChg>
        <pc:cxnChg chg="add mod topLvl">
          <ac:chgData name="" userId="2ae9865520f5f4c2" providerId="LiveId" clId="{0C841EAE-7981-453F-A7AB-3B97445C31E1}" dt="2024-02-02T06:32:58.172" v="7872" actId="14100"/>
          <ac:cxnSpMkLst>
            <pc:docMk/>
            <pc:sldMk cId="1190472348" sldId="1792"/>
            <ac:cxnSpMk id="54" creationId="{1D816F69-081A-4C69-B82C-E622D0CD4E29}"/>
          </ac:cxnSpMkLst>
        </pc:cxnChg>
        <pc:cxnChg chg="add mod topLvl">
          <ac:chgData name="" userId="2ae9865520f5f4c2" providerId="LiveId" clId="{0C841EAE-7981-453F-A7AB-3B97445C31E1}" dt="2024-02-02T06:32:55.916" v="7871" actId="14100"/>
          <ac:cxnSpMkLst>
            <pc:docMk/>
            <pc:sldMk cId="1190472348" sldId="1792"/>
            <ac:cxnSpMk id="55" creationId="{D092A1EA-24F3-45D3-9F1C-80B8708202FE}"/>
          </ac:cxnSpMkLst>
        </pc:cxnChg>
        <pc:cxnChg chg="add del mod topLvl">
          <ac:chgData name="" userId="2ae9865520f5f4c2" providerId="LiveId" clId="{0C841EAE-7981-453F-A7AB-3B97445C31E1}" dt="2024-02-02T06:30:08.599" v="7841" actId="478"/>
          <ac:cxnSpMkLst>
            <pc:docMk/>
            <pc:sldMk cId="1190472348" sldId="1792"/>
            <ac:cxnSpMk id="56" creationId="{DB0A297E-2EDE-4FBA-9FEF-E7FEBCD38CDA}"/>
          </ac:cxnSpMkLst>
        </pc:cxnChg>
        <pc:cxnChg chg="add del mod topLvl">
          <ac:chgData name="" userId="2ae9865520f5f4c2" providerId="LiveId" clId="{0C841EAE-7981-453F-A7AB-3B97445C31E1}" dt="2024-02-02T06:30:08.599" v="7841" actId="478"/>
          <ac:cxnSpMkLst>
            <pc:docMk/>
            <pc:sldMk cId="1190472348" sldId="1792"/>
            <ac:cxnSpMk id="57" creationId="{75A782B1-8B58-486B-9D29-38219AEABF13}"/>
          </ac:cxnSpMkLst>
        </pc:cxnChg>
        <pc:cxnChg chg="add del mod topLvl">
          <ac:chgData name="" userId="2ae9865520f5f4c2" providerId="LiveId" clId="{0C841EAE-7981-453F-A7AB-3B97445C31E1}" dt="2024-02-02T06:30:08.599" v="7841" actId="478"/>
          <ac:cxnSpMkLst>
            <pc:docMk/>
            <pc:sldMk cId="1190472348" sldId="1792"/>
            <ac:cxnSpMk id="58" creationId="{AA1FC123-9A5C-436D-9B34-B62134F015CC}"/>
          </ac:cxnSpMkLst>
        </pc:cxnChg>
        <pc:cxnChg chg="add del mod topLvl">
          <ac:chgData name="" userId="2ae9865520f5f4c2" providerId="LiveId" clId="{0C841EAE-7981-453F-A7AB-3B97445C31E1}" dt="2024-02-02T06:30:08.599" v="7841" actId="478"/>
          <ac:cxnSpMkLst>
            <pc:docMk/>
            <pc:sldMk cId="1190472348" sldId="1792"/>
            <ac:cxnSpMk id="59" creationId="{F575C5A3-75ED-429B-B3BB-5C1FE39F9DD4}"/>
          </ac:cxnSpMkLst>
        </pc:cxnChg>
        <pc:cxnChg chg="add mod topLvl">
          <ac:chgData name="" userId="2ae9865520f5f4c2" providerId="LiveId" clId="{0C841EAE-7981-453F-A7AB-3B97445C31E1}" dt="2024-02-02T06:32:33.766" v="7865" actId="1076"/>
          <ac:cxnSpMkLst>
            <pc:docMk/>
            <pc:sldMk cId="1190472348" sldId="1792"/>
            <ac:cxnSpMk id="60" creationId="{C0D5CBAC-2C58-4667-A8CB-1E1E8AB0287E}"/>
          </ac:cxnSpMkLst>
        </pc:cxnChg>
      </pc:sldChg>
      <pc:sldChg chg="addSp delSp modSp add modAnim">
        <pc:chgData name="" userId="2ae9865520f5f4c2" providerId="LiveId" clId="{0C841EAE-7981-453F-A7AB-3B97445C31E1}" dt="2024-02-20T04:38:20.672" v="9501" actId="5793"/>
        <pc:sldMkLst>
          <pc:docMk/>
          <pc:sldMk cId="1139625157" sldId="1793"/>
        </pc:sldMkLst>
        <pc:spChg chg="add del mod">
          <ac:chgData name="" userId="2ae9865520f5f4c2" providerId="LiveId" clId="{0C841EAE-7981-453F-A7AB-3B97445C31E1}" dt="2024-02-02T05:59:50.537" v="7586" actId="478"/>
          <ac:spMkLst>
            <pc:docMk/>
            <pc:sldMk cId="1139625157" sldId="1793"/>
            <ac:spMk id="4" creationId="{5ADAD6AD-B212-4690-BB39-903A92655321}"/>
          </ac:spMkLst>
        </pc:spChg>
        <pc:spChg chg="del">
          <ac:chgData name="" userId="2ae9865520f5f4c2" providerId="LiveId" clId="{0C841EAE-7981-453F-A7AB-3B97445C31E1}" dt="2024-02-02T05:54:07.703" v="7562" actId="478"/>
          <ac:spMkLst>
            <pc:docMk/>
            <pc:sldMk cId="1139625157" sldId="1793"/>
            <ac:spMk id="14" creationId="{14DC744A-8322-454B-8234-7387C8E0FB9F}"/>
          </ac:spMkLst>
        </pc:spChg>
        <pc:spChg chg="del">
          <ac:chgData name="" userId="2ae9865520f5f4c2" providerId="LiveId" clId="{0C841EAE-7981-453F-A7AB-3B97445C31E1}" dt="2024-02-02T05:54:07.703" v="7562" actId="478"/>
          <ac:spMkLst>
            <pc:docMk/>
            <pc:sldMk cId="1139625157" sldId="1793"/>
            <ac:spMk id="15" creationId="{1DA55457-63D6-426D-850D-8BA5B24E4C0C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16" creationId="{6F44924A-94AC-4EAF-A810-9925807AA7F9}"/>
          </ac:spMkLst>
        </pc:spChg>
        <pc:spChg chg="del">
          <ac:chgData name="" userId="2ae9865520f5f4c2" providerId="LiveId" clId="{0C841EAE-7981-453F-A7AB-3B97445C31E1}" dt="2024-02-02T05:54:07.703" v="7562" actId="478"/>
          <ac:spMkLst>
            <pc:docMk/>
            <pc:sldMk cId="1139625157" sldId="1793"/>
            <ac:spMk id="17" creationId="{49676398-EC5A-4E7A-8E69-89782C02BDF3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18" creationId="{278B2047-EC36-4949-A675-140A115A053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19" creationId="{172EF25C-342B-400D-8563-742089E9BC53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20" creationId="{6E44A39C-D0E9-4917-814A-B42682888643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24" creationId="{61EDAD5F-C680-4BC4-839A-FC62DE80F33E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26" creationId="{24822B1F-01C3-4587-B5E7-A409780FBEE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27" creationId="{D46FF9E0-F2ED-4EDD-B9C2-31BF583560FB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28" creationId="{728EABCF-77E8-4128-835E-9B48F49D3CE4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29" creationId="{04728FEE-FB57-43AF-9E43-88CAA3FD8811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32" creationId="{66382DF0-4948-424C-8D70-AAD8445A127C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33" creationId="{4F934ED4-896F-49FD-9614-74206A9E16AD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34" creationId="{4C03B12E-765F-4164-A56E-B842F148B3AF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36" creationId="{D6CBA31B-BF2B-4065-880B-5706012DF68F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37" creationId="{5B163DE9-BB06-4B77-8FA8-263E7DF48E14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38" creationId="{94069265-8C34-4107-A9AE-82D031BAB676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39" creationId="{7640E330-7048-4034-9B68-B7FC67EABF3C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43" creationId="{05313AEA-C461-411B-8D10-D38B6639188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0" creationId="{032CDE78-AD51-4DB5-85BA-8447A4AABCF2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1" creationId="{6C09BCB8-B06C-449D-8DE7-C962816F7030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2" creationId="{EC72659C-3AA2-4A6E-AD3D-FE7511F26074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3" creationId="{E757B03B-D780-4BC6-A2C3-AC8A8517E901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4" creationId="{CE175FCF-D573-4495-8F3D-5EDD245A5D0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5" creationId="{17EE8EC4-63B1-4DA0-B604-577450B59B88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6" creationId="{1C5F420B-D10C-4968-9FA7-9358BE06FA62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7" creationId="{6F228B12-93D9-486E-9599-2181C19FFAD8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8" creationId="{AAC58944-2EC9-4D80-86AE-F36B3199A99F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9" creationId="{4BC89653-E8FF-449A-AC92-4A1507F66FB3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0" creationId="{4A6D7300-22CE-4908-8BAF-7939FF5CC62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1" creationId="{48A1DA4C-E704-489B-A064-1760D6159F85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2" creationId="{2DCE3132-68BB-4DA2-BE42-77E704C540D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3" creationId="{E7C5188B-8B90-4C19-8F4E-3AFA2202492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4" creationId="{BBF30FB4-A948-4D12-AA5A-D6CB8478B702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5" creationId="{A2192089-2990-41DE-B32F-4139C601190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6" creationId="{B4D17650-66AC-4339-9C7D-73318666275F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7" creationId="{00AB7D68-E7FB-4F50-BDA3-C340C21522C2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8" creationId="{9302DF7D-2F5A-4406-B266-7669AF33AFBE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9" creationId="{0D1B68CD-5A52-4D19-804B-A1DCABCEEA82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80" creationId="{A69A230C-FF04-414C-B29C-FBD139808C08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81" creationId="{093D1A0C-9053-4080-87FD-CF8C8BAE6717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82" creationId="{651BF4B9-5C83-4CA4-9435-9F219B38B4C4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83" creationId="{04460ED8-A66E-4612-9278-58240D43EDF0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84" creationId="{5EC172E9-4519-49D0-B48E-CE62215FF3E0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85" creationId="{8B41D254-2C02-4D68-AFEB-C1C49B764E09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87" creationId="{7DCAD5C5-6782-437D-B0F3-BE553F0215A8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88" creationId="{66BAC55C-63C7-4131-BADF-F7A8A0B2AF95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89" creationId="{62D99784-8B7C-4AF4-9AD6-E88E44F3E209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90" creationId="{FF0CE5D9-BAEF-44AE-BA48-BE667DD31C2D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94" creationId="{DF41FD6B-4A8F-4506-8A1B-6132C6D33923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96" creationId="{35C0B48B-7DA7-41B1-94AD-009CC6239E2A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97" creationId="{2A6EDE21-9B4B-498F-A637-95AB03F72C42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98" creationId="{98746F1C-E2B0-48C3-81D6-E53422600D5D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99" creationId="{84E8CFD1-0763-42B5-ACC6-2D3F2C51A189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02" creationId="{BBA5FFD9-B91C-4B4A-918B-6C54556F69D8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03" creationId="{0941B91B-BC9D-4CEB-9C3B-61C376890392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04" creationId="{C5795CBB-103C-4BC9-AD49-182AD0E82538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06" creationId="{FD85D7B6-761A-4068-BA4F-0C79086C7E7A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07" creationId="{C16E6617-386E-48A4-AC69-5FDBB10F6F94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08" creationId="{DE774CEF-B10D-4B15-BB8B-0319EF3E2D7E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09" creationId="{6BC307F3-13E8-419B-A46B-63842D35CC74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13" creationId="{23BCEE43-E7AC-4275-BC0D-47862E91CAC2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0" creationId="{AC1DA356-ABA2-4CC9-9B6F-440C7E6544B7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1" creationId="{1C3DFC56-638A-4DF9-AF7E-0E2A8BBB135E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2" creationId="{D054C0D5-5217-4049-B0EB-0DBA40CC6F5F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3" creationId="{2734A27A-A1DA-4A86-A5DD-C6B23D688AF7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34" creationId="{CE085A62-B34A-4206-AEE1-F791EC6E5EE8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5" creationId="{B84AE043-D858-48EC-9B48-1BAE795EB361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6" creationId="{14D3F803-BB83-4210-B58D-99B3101F3F24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7" creationId="{CB49AED9-D186-45B4-9FA4-B78AA7E1920B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8" creationId="{D5675CC2-AA4D-4348-8BAA-8F74AEF316DC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39" creationId="{0B2CD292-0444-4B0F-A69E-7C2106573841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40" creationId="{CDB88E2C-EB22-475D-9E8B-55ADA8CD58C6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41" creationId="{38D2A3E7-0087-4B68-8DD9-FDEAE7800260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42" creationId="{7E89FD05-B5A6-4EB7-9536-6B7EAE30A124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43" creationId="{41301745-ADDA-4CEE-AF2C-31A4BD6616C0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44" creationId="{D6EDBB90-81F5-4A36-9DAC-3C2ED3C3A8C1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45" creationId="{9B1AEC5D-D8AF-4ABA-A45B-181C1E089724}"/>
          </ac:spMkLst>
        </pc:spChg>
        <pc:spChg chg="mod topLvl">
          <ac:chgData name="" userId="2ae9865520f5f4c2" providerId="LiveId" clId="{0C841EAE-7981-453F-A7AB-3B97445C31E1}" dt="2024-02-02T06:18:15.986" v="7807" actId="20577"/>
          <ac:spMkLst>
            <pc:docMk/>
            <pc:sldMk cId="1139625157" sldId="1793"/>
            <ac:spMk id="146" creationId="{20960983-220F-466C-98F5-9816E6660749}"/>
          </ac:spMkLst>
        </pc:spChg>
        <pc:spChg chg="mod topLvl">
          <ac:chgData name="" userId="2ae9865520f5f4c2" providerId="LiveId" clId="{0C841EAE-7981-453F-A7AB-3B97445C31E1}" dt="2024-02-02T06:11:56.692" v="7743" actId="20577"/>
          <ac:spMkLst>
            <pc:docMk/>
            <pc:sldMk cId="1139625157" sldId="1793"/>
            <ac:spMk id="147" creationId="{AB9B249C-49AA-43BF-8426-B55585566D5C}"/>
          </ac:spMkLst>
        </pc:spChg>
        <pc:spChg chg="mod topLvl">
          <ac:chgData name="" userId="2ae9865520f5f4c2" providerId="LiveId" clId="{0C841EAE-7981-453F-A7AB-3B97445C31E1}" dt="2024-02-02T06:11:54.024" v="7741" actId="20577"/>
          <ac:spMkLst>
            <pc:docMk/>
            <pc:sldMk cId="1139625157" sldId="1793"/>
            <ac:spMk id="148" creationId="{BC397CF0-BE2B-4F72-91EE-1B6CD6D71986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49" creationId="{B268463A-905D-4DE0-A5AE-9CA45113A49D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50" creationId="{80E94B52-F3D9-4B32-AFF0-B0690B89BB47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51" creationId="{F47B3012-4EA4-4BDA-914D-2CB1B662E6BF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52" creationId="{2E121CBA-D7F1-47B4-968A-A9D39075E82E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53" creationId="{846749B1-957E-4175-BDA6-5985AC587B7E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54" creationId="{45555231-E4DC-4446-B9C3-A67B9C68FEFB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55" creationId="{D2E62709-A365-432A-939F-11982A579235}"/>
          </ac:spMkLst>
        </pc:spChg>
        <pc:spChg chg="add mod">
          <ac:chgData name="" userId="2ae9865520f5f4c2" providerId="LiveId" clId="{0C841EAE-7981-453F-A7AB-3B97445C31E1}" dt="2024-02-02T05:56:07.019" v="7571" actId="1076"/>
          <ac:spMkLst>
            <pc:docMk/>
            <pc:sldMk cId="1139625157" sldId="1793"/>
            <ac:spMk id="156" creationId="{7E091BBF-81BF-431D-B513-AA2CE540CE6C}"/>
          </ac:spMkLst>
        </pc:spChg>
        <pc:spChg chg="mod topLvl">
          <ac:chgData name="" userId="2ae9865520f5f4c2" providerId="LiveId" clId="{0C841EAE-7981-453F-A7AB-3B97445C31E1}" dt="2024-02-02T06:09:50.255" v="7721" actId="165"/>
          <ac:spMkLst>
            <pc:docMk/>
            <pc:sldMk cId="1139625157" sldId="1793"/>
            <ac:spMk id="159" creationId="{21BAD1E3-0761-40FE-8EA1-52449523143A}"/>
          </ac:spMkLst>
        </pc:spChg>
        <pc:spChg chg="mod">
          <ac:chgData name="" userId="2ae9865520f5f4c2" providerId="LiveId" clId="{0C841EAE-7981-453F-A7AB-3B97445C31E1}" dt="2024-02-02T06:01:16.043" v="7604" actId="1076"/>
          <ac:spMkLst>
            <pc:docMk/>
            <pc:sldMk cId="1139625157" sldId="1793"/>
            <ac:spMk id="161" creationId="{72BA05D8-0EE3-4725-8118-30E7A38F6F76}"/>
          </ac:spMkLst>
        </pc:spChg>
        <pc:spChg chg="mod">
          <ac:chgData name="" userId="2ae9865520f5f4c2" providerId="LiveId" clId="{0C841EAE-7981-453F-A7AB-3B97445C31E1}" dt="2024-02-02T06:00:15.916" v="7591" actId="1076"/>
          <ac:spMkLst>
            <pc:docMk/>
            <pc:sldMk cId="1139625157" sldId="1793"/>
            <ac:spMk id="162" creationId="{5DFC6E40-B52F-414C-91C7-69BB8B1E6934}"/>
          </ac:spMkLst>
        </pc:spChg>
        <pc:spChg chg="add mod">
          <ac:chgData name="" userId="2ae9865520f5f4c2" providerId="LiveId" clId="{0C841EAE-7981-453F-A7AB-3B97445C31E1}" dt="2024-02-02T06:04:10.656" v="7641" actId="20577"/>
          <ac:spMkLst>
            <pc:docMk/>
            <pc:sldMk cId="1139625157" sldId="1793"/>
            <ac:spMk id="163" creationId="{857E50D1-4C38-4C80-B4D2-4C640472CB99}"/>
          </ac:spMkLst>
        </pc:spChg>
        <pc:spChg chg="add mod topLvl">
          <ac:chgData name="" userId="2ae9865520f5f4c2" providerId="LiveId" clId="{0C841EAE-7981-453F-A7AB-3B97445C31E1}" dt="2024-02-02T06:09:44.503" v="7720" actId="165"/>
          <ac:spMkLst>
            <pc:docMk/>
            <pc:sldMk cId="1139625157" sldId="1793"/>
            <ac:spMk id="164" creationId="{6BDAC3EF-9FFF-4C58-AE52-444BF201D737}"/>
          </ac:spMkLst>
        </pc:spChg>
        <pc:spChg chg="add mod topLvl">
          <ac:chgData name="" userId="2ae9865520f5f4c2" providerId="LiveId" clId="{0C841EAE-7981-453F-A7AB-3B97445C31E1}" dt="2024-02-02T06:09:44.503" v="7720" actId="165"/>
          <ac:spMkLst>
            <pc:docMk/>
            <pc:sldMk cId="1139625157" sldId="1793"/>
            <ac:spMk id="165" creationId="{D8846789-1EB2-4C07-8E55-AA34939AC895}"/>
          </ac:spMkLst>
        </pc:spChg>
        <pc:spChg chg="add del mod">
          <ac:chgData name="" userId="2ae9865520f5f4c2" providerId="LiveId" clId="{0C841EAE-7981-453F-A7AB-3B97445C31E1}" dt="2024-02-02T06:02:34.992" v="7614" actId="478"/>
          <ac:spMkLst>
            <pc:docMk/>
            <pc:sldMk cId="1139625157" sldId="1793"/>
            <ac:spMk id="167" creationId="{0ADEE681-714C-4D4B-B430-196EE192009C}"/>
          </ac:spMkLst>
        </pc:spChg>
        <pc:spChg chg="add mod">
          <ac:chgData name="" userId="2ae9865520f5f4c2" providerId="LiveId" clId="{0C841EAE-7981-453F-A7AB-3B97445C31E1}" dt="2024-02-02T06:06:11.961" v="7698" actId="20577"/>
          <ac:spMkLst>
            <pc:docMk/>
            <pc:sldMk cId="1139625157" sldId="1793"/>
            <ac:spMk id="168" creationId="{EF01165B-E938-49EA-BABC-9194216FF393}"/>
          </ac:spMkLst>
        </pc:spChg>
        <pc:spChg chg="add mod">
          <ac:chgData name="" userId="2ae9865520f5f4c2" providerId="LiveId" clId="{0C841EAE-7981-453F-A7AB-3B97445C31E1}" dt="2024-02-02T06:03:30.258" v="7636" actId="20577"/>
          <ac:spMkLst>
            <pc:docMk/>
            <pc:sldMk cId="1139625157" sldId="1793"/>
            <ac:spMk id="169" creationId="{F9A61A7B-C84C-4359-B653-37202D7EFD48}"/>
          </ac:spMkLst>
        </pc:spChg>
        <pc:spChg chg="add mod">
          <ac:chgData name="" userId="2ae9865520f5f4c2" providerId="LiveId" clId="{0C841EAE-7981-453F-A7AB-3B97445C31E1}" dt="2024-02-02T06:08:46.923" v="7717" actId="1076"/>
          <ac:spMkLst>
            <pc:docMk/>
            <pc:sldMk cId="1139625157" sldId="1793"/>
            <ac:spMk id="170" creationId="{712983C6-5536-4920-BF25-CFB59ADF0CD3}"/>
          </ac:spMkLst>
        </pc:spChg>
        <pc:spChg chg="add mod">
          <ac:chgData name="" userId="2ae9865520f5f4c2" providerId="LiveId" clId="{0C841EAE-7981-453F-A7AB-3B97445C31E1}" dt="2024-02-02T06:08:31.530" v="7712" actId="1076"/>
          <ac:spMkLst>
            <pc:docMk/>
            <pc:sldMk cId="1139625157" sldId="1793"/>
            <ac:spMk id="171" creationId="{8E99F541-E20A-4C66-AE50-404C767644EA}"/>
          </ac:spMkLst>
        </pc:spChg>
        <pc:spChg chg="add mod">
          <ac:chgData name="" userId="2ae9865520f5f4c2" providerId="LiveId" clId="{0C841EAE-7981-453F-A7AB-3B97445C31E1}" dt="2024-02-02T06:10:28.853" v="7727" actId="1076"/>
          <ac:spMkLst>
            <pc:docMk/>
            <pc:sldMk cId="1139625157" sldId="1793"/>
            <ac:spMk id="172" creationId="{1698A2C5-0DA0-4529-9CBD-CF28ECBAA412}"/>
          </ac:spMkLst>
        </pc:spChg>
        <pc:spChg chg="add mod">
          <ac:chgData name="" userId="2ae9865520f5f4c2" providerId="LiveId" clId="{0C841EAE-7981-453F-A7AB-3B97445C31E1}" dt="2024-02-02T06:08:37.042" v="7714" actId="1076"/>
          <ac:spMkLst>
            <pc:docMk/>
            <pc:sldMk cId="1139625157" sldId="1793"/>
            <ac:spMk id="173" creationId="{99FB6EB6-A517-472D-A457-FC25BBF0E23D}"/>
          </ac:spMkLst>
        </pc:spChg>
        <pc:spChg chg="add mod">
          <ac:chgData name="" userId="2ae9865520f5f4c2" providerId="LiveId" clId="{0C841EAE-7981-453F-A7AB-3B97445C31E1}" dt="2024-02-02T06:08:41.370" v="7716" actId="1076"/>
          <ac:spMkLst>
            <pc:docMk/>
            <pc:sldMk cId="1139625157" sldId="1793"/>
            <ac:spMk id="174" creationId="{17E568BA-4AE1-43B6-A175-5D825035E08D}"/>
          </ac:spMkLst>
        </pc:spChg>
        <pc:spChg chg="add mod">
          <ac:chgData name="" userId="2ae9865520f5f4c2" providerId="LiveId" clId="{0C841EAE-7981-453F-A7AB-3B97445C31E1}" dt="2024-02-02T06:10:14.085" v="7724" actId="1076"/>
          <ac:spMkLst>
            <pc:docMk/>
            <pc:sldMk cId="1139625157" sldId="1793"/>
            <ac:spMk id="175" creationId="{496B3813-7ECB-43BA-8261-9E9D7C216589}"/>
          </ac:spMkLst>
        </pc:spChg>
        <pc:spChg chg="add mod">
          <ac:chgData name="" userId="2ae9865520f5f4c2" providerId="LiveId" clId="{0C841EAE-7981-453F-A7AB-3B97445C31E1}" dt="2024-02-02T06:17:28.248" v="7797" actId="1076"/>
          <ac:spMkLst>
            <pc:docMk/>
            <pc:sldMk cId="1139625157" sldId="1793"/>
            <ac:spMk id="177" creationId="{046D84FF-BCB8-4E4F-B494-45ACCA6E5D67}"/>
          </ac:spMkLst>
        </pc:spChg>
        <pc:spChg chg="add mod">
          <ac:chgData name="" userId="2ae9865520f5f4c2" providerId="LiveId" clId="{0C841EAE-7981-453F-A7AB-3B97445C31E1}" dt="2024-02-02T06:11:35.409" v="7735" actId="1076"/>
          <ac:spMkLst>
            <pc:docMk/>
            <pc:sldMk cId="1139625157" sldId="1793"/>
            <ac:spMk id="178" creationId="{B893747B-A8A1-49F4-A3C4-A1FAEAADC24D}"/>
          </ac:spMkLst>
        </pc:spChg>
        <pc:spChg chg="add mod">
          <ac:chgData name="" userId="2ae9865520f5f4c2" providerId="LiveId" clId="{0C841EAE-7981-453F-A7AB-3B97445C31E1}" dt="2024-02-02T06:11:46.435" v="7739" actId="20577"/>
          <ac:spMkLst>
            <pc:docMk/>
            <pc:sldMk cId="1139625157" sldId="1793"/>
            <ac:spMk id="181" creationId="{E72B61AB-5981-4720-8082-FED427750F0A}"/>
          </ac:spMkLst>
        </pc:spChg>
        <pc:spChg chg="add mod">
          <ac:chgData name="" userId="2ae9865520f5f4c2" providerId="LiveId" clId="{0C841EAE-7981-453F-A7AB-3B97445C31E1}" dt="2024-02-02T06:18:03.081" v="7805" actId="1076"/>
          <ac:spMkLst>
            <pc:docMk/>
            <pc:sldMk cId="1139625157" sldId="1793"/>
            <ac:spMk id="183" creationId="{9A394B4B-333D-4FC3-947C-BBEB4EB9C072}"/>
          </ac:spMkLst>
        </pc:spChg>
        <pc:spChg chg="mod">
          <ac:chgData name="" userId="2ae9865520f5f4c2" providerId="LiveId" clId="{0C841EAE-7981-453F-A7AB-3B97445C31E1}" dt="2024-02-20T04:38:20.672" v="9501" actId="5793"/>
          <ac:spMkLst>
            <pc:docMk/>
            <pc:sldMk cId="1139625157" sldId="1793"/>
            <ac:spMk id="208" creationId="{5BF42E36-9526-4544-A309-7C1AD627F81D}"/>
          </ac:spMkLst>
        </pc:spChg>
        <pc:grpChg chg="add del mod">
          <ac:chgData name="" userId="2ae9865520f5f4c2" providerId="LiveId" clId="{0C841EAE-7981-453F-A7AB-3B97445C31E1}" dt="2024-02-02T05:55:49.346" v="7566" actId="478"/>
          <ac:grpSpMkLst>
            <pc:docMk/>
            <pc:sldMk cId="1139625157" sldId="1793"/>
            <ac:grpSpMk id="2" creationId="{85B353B4-DE1D-46FA-B9BE-2D9C140EB871}"/>
          </ac:grpSpMkLst>
        </pc:grpChg>
        <pc:grpChg chg="del">
          <ac:chgData name="" userId="2ae9865520f5f4c2" providerId="LiveId" clId="{0C841EAE-7981-453F-A7AB-3B97445C31E1}" dt="2024-02-02T05:54:07.703" v="7562" actId="478"/>
          <ac:grpSpMkLst>
            <pc:docMk/>
            <pc:sldMk cId="1139625157" sldId="1793"/>
            <ac:grpSpMk id="13" creationId="{AC74C146-BDE4-437E-B958-8EFF4EC2CC93}"/>
          </ac:grpSpMkLst>
        </pc:grpChg>
        <pc:grpChg chg="add del mod">
          <ac:chgData name="" userId="2ae9865520f5f4c2" providerId="LiveId" clId="{0C841EAE-7981-453F-A7AB-3B97445C31E1}" dt="2024-02-02T05:57:50.058" v="7572" actId="165"/>
          <ac:grpSpMkLst>
            <pc:docMk/>
            <pc:sldMk cId="1139625157" sldId="1793"/>
            <ac:grpSpMk id="86" creationId="{BC3EDE95-6D1A-428A-8218-8363B259C718}"/>
          </ac:grpSpMkLst>
        </pc:grpChg>
        <pc:grpChg chg="add del mod topLvl">
          <ac:chgData name="" userId="2ae9865520f5f4c2" providerId="LiveId" clId="{0C841EAE-7981-453F-A7AB-3B97445C31E1}" dt="2024-02-02T06:09:50.255" v="7721" actId="165"/>
          <ac:grpSpMkLst>
            <pc:docMk/>
            <pc:sldMk cId="1139625157" sldId="1793"/>
            <ac:grpSpMk id="157" creationId="{71A85981-3D03-40BA-895F-23431D4A0AEE}"/>
          </ac:grpSpMkLst>
        </pc:grpChg>
        <pc:grpChg chg="mod topLvl">
          <ac:chgData name="" userId="2ae9865520f5f4c2" providerId="LiveId" clId="{0C841EAE-7981-453F-A7AB-3B97445C31E1}" dt="2024-02-02T06:09:50.255" v="7721" actId="165"/>
          <ac:grpSpMkLst>
            <pc:docMk/>
            <pc:sldMk cId="1139625157" sldId="1793"/>
            <ac:grpSpMk id="158" creationId="{CEAC3D60-13B9-4006-98B3-850A5FE8077E}"/>
          </ac:grpSpMkLst>
        </pc:grpChg>
        <pc:grpChg chg="add del mod">
          <ac:chgData name="" userId="2ae9865520f5f4c2" providerId="LiveId" clId="{0C841EAE-7981-453F-A7AB-3B97445C31E1}" dt="2024-02-02T06:09:44.503" v="7720" actId="165"/>
          <ac:grpSpMkLst>
            <pc:docMk/>
            <pc:sldMk cId="1139625157" sldId="1793"/>
            <ac:grpSpMk id="166" creationId="{0968786E-C302-4C61-8DF8-5F685FACB121}"/>
          </ac:grpSpMkLst>
        </pc:grp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21" creationId="{4F07213D-B298-475E-B331-79880DAFACDD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22" creationId="{92661B2A-6803-440F-B4DF-0F7407F4DCF4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23" creationId="{819C732F-73B5-41FA-8BB4-D7FFD4698017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25" creationId="{78F013D4-95E0-4C37-9FAB-E05F43B3CA85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30" creationId="{8A8CDD75-17EB-4E8E-8EC4-7765C1F3D936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31" creationId="{EFC7321F-4221-414D-A1C2-81766F543AA2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35" creationId="{52CF77F8-155D-4CDC-8555-1675F39AEC92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0" creationId="{E68FCF68-40F4-4AA1-9BD1-48CC3C251857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1" creationId="{BE267E37-75A9-46EC-85AF-AD000CDE6B4C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2" creationId="{DD78452F-D471-4CC8-B963-4A82C2AAC2A6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4" creationId="{136161F7-3638-43E2-B93E-AEA445DF8E94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5" creationId="{DD7910EB-F5EF-40F0-B008-E619B150831A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6" creationId="{705F7701-9F9B-455B-86C1-A162F7ED911A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7" creationId="{CDA07230-244C-4448-8A58-D1358856B643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8" creationId="{5B876D31-E90A-429F-B93F-DCEB6E107C33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9" creationId="{89B89114-367A-457C-BC40-6A638FE4B1EF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0" creationId="{DC0D0D31-4B1B-4C09-B828-100BBC20B15D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1" creationId="{6E180DC9-3A06-4E84-A891-27747C7ACAF1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2" creationId="{B47E72E7-C40D-4D8F-A906-B694904F3C9F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3" creationId="{ABA2E2DF-235D-49C0-8A6D-10494413E516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4" creationId="{349188D5-3D9A-48B2-BF02-60F656D02800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5" creationId="{971D36BD-EC21-4B51-A938-155554257F61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6" creationId="{603C38F5-DB99-424D-8FAF-958E2EE8F4C9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7" creationId="{B3C84D8A-3F93-4D1E-B227-A6E662BC6217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8" creationId="{651F95A6-F6B6-4552-9139-F50092DD85C3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9" creationId="{0119241C-9D76-4355-B89A-BD35EA745217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91" creationId="{7E0B46F0-13CC-4BEB-BCA6-43F44FA8B9DA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92" creationId="{8E48A491-FA92-42B2-8114-54D114EF5070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93" creationId="{C800E488-D51F-429A-867F-80C899D265AD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95" creationId="{5FD64973-D2CC-48F5-AAA6-8CDF7F20AA60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00" creationId="{B31201F4-560F-4F71-89A6-EFDF4F8915AD}"/>
          </ac:cxnSpMkLst>
        </pc:cxnChg>
        <pc:cxnChg chg="mod topLvl">
          <ac:chgData name="" userId="2ae9865520f5f4c2" providerId="LiveId" clId="{0C841EAE-7981-453F-A7AB-3B97445C31E1}" dt="2024-02-02T06:01:03.108" v="7602" actId="208"/>
          <ac:cxnSpMkLst>
            <pc:docMk/>
            <pc:sldMk cId="1139625157" sldId="1793"/>
            <ac:cxnSpMk id="101" creationId="{B1A2E627-1CC4-4E16-BD51-77B09A47C033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105" creationId="{82592D34-E999-4B13-8163-133AB5C1F5A3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0" creationId="{210731AA-48CF-4A96-9923-0488329C9728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1" creationId="{056E9851-5E49-48CF-ABDE-856951E58A74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2" creationId="{E2B54C38-9E81-4039-984E-E3E4873924FC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4" creationId="{92E8C424-0CFC-4915-AE87-22092D696C80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5" creationId="{2A82B2E3-0271-4561-85F1-E7F75DF3A33B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6" creationId="{5BF7E4F1-0FD3-4EC0-9479-69112B155773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7" creationId="{ED0A06BA-EEBA-486F-961A-FD44C5805925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8" creationId="{E4E0B1C4-A0B7-4F0C-81E7-08D34C651CAB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9" creationId="{7688DBC7-C800-4524-ADA9-FBF4AB1C8009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20" creationId="{296AA3F8-70DD-4128-9026-2407A1A952EF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21" creationId="{14236A9A-F6DD-45F6-8200-136EDB325CC9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22" creationId="{EBDD8061-5BC1-49EC-A2C3-9369990C1AC7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23" creationId="{2EC24923-BBC2-467B-BABE-A12034DD8F08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24" creationId="{ABAAB872-1B28-4353-9225-F93BB0AA5E7E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125" creationId="{06DEF597-8BF3-4259-B1EE-59A2D91AA72D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126" creationId="{292647B0-2219-4D9E-8D6D-C8145749A988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127" creationId="{9B7C4E0E-8FE7-4A6C-8917-0F0E20AC9B36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128" creationId="{6B5248BF-212D-484A-BC95-00B425D67B39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29" creationId="{9F227C6C-703F-49C0-986B-14EDBC1581CB}"/>
          </ac:cxnSpMkLst>
        </pc:cxnChg>
        <pc:cxnChg chg="mod">
          <ac:chgData name="" userId="2ae9865520f5f4c2" providerId="LiveId" clId="{0C841EAE-7981-453F-A7AB-3B97445C31E1}" dt="2024-02-02T06:00:30.580" v="7595" actId="14100"/>
          <ac:cxnSpMkLst>
            <pc:docMk/>
            <pc:sldMk cId="1139625157" sldId="1793"/>
            <ac:cxnSpMk id="160" creationId="{56B40C46-A1DB-4A2C-BE09-8B03DE1F1982}"/>
          </ac:cxnSpMkLst>
        </pc:cxnChg>
        <pc:cxnChg chg="add mod">
          <ac:chgData name="" userId="2ae9865520f5f4c2" providerId="LiveId" clId="{0C841EAE-7981-453F-A7AB-3B97445C31E1}" dt="2024-02-02T06:11:35.409" v="7735" actId="1076"/>
          <ac:cxnSpMkLst>
            <pc:docMk/>
            <pc:sldMk cId="1139625157" sldId="1793"/>
            <ac:cxnSpMk id="179" creationId="{1E33DBF9-03BA-491F-9617-9D8FD3EF94F8}"/>
          </ac:cxnSpMkLst>
        </pc:cxnChg>
      </pc:sldChg>
      <pc:sldChg chg="addSp delSp modSp add modAnim">
        <pc:chgData name="" userId="2ae9865520f5f4c2" providerId="LiveId" clId="{0C841EAE-7981-453F-A7AB-3B97445C31E1}" dt="2024-02-02T07:00:23.046" v="8273" actId="20577"/>
        <pc:sldMkLst>
          <pc:docMk/>
          <pc:sldMk cId="579526216" sldId="1794"/>
        </pc:sldMkLst>
        <pc:spChg chg="add">
          <ac:chgData name="" userId="2ae9865520f5f4c2" providerId="LiveId" clId="{0C841EAE-7981-453F-A7AB-3B97445C31E1}" dt="2024-02-02T06:52:16.927" v="8139"/>
          <ac:spMkLst>
            <pc:docMk/>
            <pc:sldMk cId="579526216" sldId="1794"/>
            <ac:spMk id="56" creationId="{027E982D-D4B8-41E2-AE89-DE3E65409FC9}"/>
          </ac:spMkLst>
        </pc:spChg>
        <pc:spChg chg="add">
          <ac:chgData name="" userId="2ae9865520f5f4c2" providerId="LiveId" clId="{0C841EAE-7981-453F-A7AB-3B97445C31E1}" dt="2024-02-02T06:52:16.927" v="8139"/>
          <ac:spMkLst>
            <pc:docMk/>
            <pc:sldMk cId="579526216" sldId="1794"/>
            <ac:spMk id="57" creationId="{2E0A956D-ABFB-4C5F-99E2-56F9F481718B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58" creationId="{371897A7-3329-44E6-9453-0E206F8C7F8E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59" creationId="{33B52FA5-267A-4BCC-8FE2-1C3D445FA0EF}"/>
          </ac:spMkLst>
        </pc:spChg>
        <pc:spChg chg="del mod">
          <ac:chgData name="" userId="2ae9865520f5f4c2" providerId="LiveId" clId="{0C841EAE-7981-453F-A7AB-3B97445C31E1}" dt="2024-02-02T06:52:14.454" v="8137" actId="478"/>
          <ac:spMkLst>
            <pc:docMk/>
            <pc:sldMk cId="579526216" sldId="1794"/>
            <ac:spMk id="67" creationId="{3CDF27E9-7813-4B7E-AEF1-F2B949DEFB9D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70" creationId="{959D1EA2-9865-4774-B4B4-411DCCFCC902}"/>
          </ac:spMkLst>
        </pc:spChg>
        <pc:spChg chg="del">
          <ac:chgData name="" userId="2ae9865520f5f4c2" providerId="LiveId" clId="{0C841EAE-7981-453F-A7AB-3B97445C31E1}" dt="2024-02-02T06:52:15.889" v="8138" actId="478"/>
          <ac:spMkLst>
            <pc:docMk/>
            <pc:sldMk cId="579526216" sldId="1794"/>
            <ac:spMk id="76" creationId="{610435AE-1713-423B-A37D-4CA5F4800791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80" creationId="{2D387324-978A-4BBC-90B9-D4A483797C20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81" creationId="{DA24B96E-25E3-4CFD-AAC0-4565D7C7D1F0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82" creationId="{12564F30-CF2B-49F3-BD33-270C80B6F17D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83" creationId="{FF1CAD70-6C91-49C6-8AA1-8EB816FE4033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84" creationId="{B258C780-7EDC-401B-A923-12583FF26EBF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87" creationId="{10204F01-9F32-4A08-A5A4-1954ED9D7F1E}"/>
          </ac:spMkLst>
        </pc:spChg>
        <pc:spChg chg="add del mod">
          <ac:chgData name="" userId="2ae9865520f5f4c2" providerId="LiveId" clId="{0C841EAE-7981-453F-A7AB-3B97445C31E1}" dt="2024-02-02T06:58:30.624" v="8244" actId="478"/>
          <ac:spMkLst>
            <pc:docMk/>
            <pc:sldMk cId="579526216" sldId="1794"/>
            <ac:spMk id="98" creationId="{2EE0EC0C-C6B4-409B-9B50-DAD644FB46BE}"/>
          </ac:spMkLst>
        </pc:spChg>
        <pc:spChg chg="add del mod">
          <ac:chgData name="" userId="2ae9865520f5f4c2" providerId="LiveId" clId="{0C841EAE-7981-453F-A7AB-3B97445C31E1}" dt="2024-02-02T06:58:29.262" v="8243" actId="478"/>
          <ac:spMkLst>
            <pc:docMk/>
            <pc:sldMk cId="579526216" sldId="1794"/>
            <ac:spMk id="99" creationId="{FB11864D-BB27-4DF5-BC13-7E3360F7359F}"/>
          </ac:spMkLst>
        </pc:spChg>
        <pc:spChg chg="add del mod">
          <ac:chgData name="" userId="2ae9865520f5f4c2" providerId="LiveId" clId="{0C841EAE-7981-453F-A7AB-3B97445C31E1}" dt="2024-02-02T06:58:53.839" v="8252" actId="478"/>
          <ac:spMkLst>
            <pc:docMk/>
            <pc:sldMk cId="579526216" sldId="1794"/>
            <ac:spMk id="100" creationId="{B06A4ADE-FAA7-4091-AC3E-AE97ECDF7C50}"/>
          </ac:spMkLst>
        </pc:spChg>
        <pc:spChg chg="add del mod">
          <ac:chgData name="" userId="2ae9865520f5f4c2" providerId="LiveId" clId="{0C841EAE-7981-453F-A7AB-3B97445C31E1}" dt="2024-02-02T06:58:55.633" v="8253" actId="478"/>
          <ac:spMkLst>
            <pc:docMk/>
            <pc:sldMk cId="579526216" sldId="1794"/>
            <ac:spMk id="101" creationId="{A206A2F7-0664-4A3E-99A7-1D2D90C4C1CA}"/>
          </ac:spMkLst>
        </pc:spChg>
        <pc:spChg chg="add del mod">
          <ac:chgData name="" userId="2ae9865520f5f4c2" providerId="LiveId" clId="{0C841EAE-7981-453F-A7AB-3B97445C31E1}" dt="2024-02-02T06:58:51.919" v="8251" actId="478"/>
          <ac:spMkLst>
            <pc:docMk/>
            <pc:sldMk cId="579526216" sldId="1794"/>
            <ac:spMk id="102" creationId="{25D70AD5-0AA0-4C4C-8ACA-C3CBD59CBC1D}"/>
          </ac:spMkLst>
        </pc:spChg>
        <pc:spChg chg="add del mod">
          <ac:chgData name="" userId="2ae9865520f5f4c2" providerId="LiveId" clId="{0C841EAE-7981-453F-A7AB-3B97445C31E1}" dt="2024-02-02T06:58:50.088" v="8250" actId="478"/>
          <ac:spMkLst>
            <pc:docMk/>
            <pc:sldMk cId="579526216" sldId="1794"/>
            <ac:spMk id="103" creationId="{D731FB33-7E4D-47B7-B266-ED25996B7BEB}"/>
          </ac:spMkLst>
        </pc:spChg>
        <pc:spChg chg="add del mod">
          <ac:chgData name="" userId="2ae9865520f5f4c2" providerId="LiveId" clId="{0C841EAE-7981-453F-A7AB-3B97445C31E1}" dt="2024-02-02T06:58:48.591" v="8249" actId="478"/>
          <ac:spMkLst>
            <pc:docMk/>
            <pc:sldMk cId="579526216" sldId="1794"/>
            <ac:spMk id="104" creationId="{1E63ABB7-6342-4269-A568-089A9898BDF9}"/>
          </ac:spMkLst>
        </pc:spChg>
        <pc:spChg chg="add del mod">
          <ac:chgData name="" userId="2ae9865520f5f4c2" providerId="LiveId" clId="{0C841EAE-7981-453F-A7AB-3B97445C31E1}" dt="2024-02-02T06:58:47.319" v="8248" actId="478"/>
          <ac:spMkLst>
            <pc:docMk/>
            <pc:sldMk cId="579526216" sldId="1794"/>
            <ac:spMk id="105" creationId="{2CCB8CE9-BFDB-4700-88C2-9D474EF5DF48}"/>
          </ac:spMkLst>
        </pc:spChg>
        <pc:spChg chg="add del mod">
          <ac:chgData name="" userId="2ae9865520f5f4c2" providerId="LiveId" clId="{0C841EAE-7981-453F-A7AB-3B97445C31E1}" dt="2024-02-02T06:58:45.193" v="8247" actId="478"/>
          <ac:spMkLst>
            <pc:docMk/>
            <pc:sldMk cId="579526216" sldId="1794"/>
            <ac:spMk id="106" creationId="{8DFD5700-668A-4596-B4A8-737963DB466D}"/>
          </ac:spMkLst>
        </pc:spChg>
        <pc:spChg chg="add del mod">
          <ac:chgData name="" userId="2ae9865520f5f4c2" providerId="LiveId" clId="{0C841EAE-7981-453F-A7AB-3B97445C31E1}" dt="2024-02-02T06:58:25.575" v="8241" actId="478"/>
          <ac:spMkLst>
            <pc:docMk/>
            <pc:sldMk cId="579526216" sldId="1794"/>
            <ac:spMk id="107" creationId="{0C02AFDE-2152-4E9E-B00E-1629419B6856}"/>
          </ac:spMkLst>
        </pc:spChg>
        <pc:spChg chg="add del mod">
          <ac:chgData name="" userId="2ae9865520f5f4c2" providerId="LiveId" clId="{0C841EAE-7981-453F-A7AB-3B97445C31E1}" dt="2024-02-02T06:58:26.999" v="8242" actId="478"/>
          <ac:spMkLst>
            <pc:docMk/>
            <pc:sldMk cId="579526216" sldId="1794"/>
            <ac:spMk id="108" creationId="{70DF34B9-244B-4EB0-AB85-577EE37AEBA5}"/>
          </ac:spMkLst>
        </pc:spChg>
        <pc:spChg chg="mod">
          <ac:chgData name="" userId="2ae9865520f5f4c2" providerId="LiveId" clId="{0C841EAE-7981-453F-A7AB-3B97445C31E1}" dt="2024-02-02T07:00:23.046" v="8273" actId="20577"/>
          <ac:spMkLst>
            <pc:docMk/>
            <pc:sldMk cId="579526216" sldId="1794"/>
            <ac:spMk id="109" creationId="{625EBFE8-6E4F-4D4A-8769-8B83E9F9CC44}"/>
          </ac:spMkLst>
        </pc:spChg>
        <pc:grpChg chg="add mod">
          <ac:chgData name="" userId="2ae9865520f5f4c2" providerId="LiveId" clId="{0C841EAE-7981-453F-A7AB-3B97445C31E1}" dt="2024-02-02T07:00:09.934" v="8269" actId="1076"/>
          <ac:grpSpMkLst>
            <pc:docMk/>
            <pc:sldMk cId="579526216" sldId="1794"/>
            <ac:grpSpMk id="10" creationId="{281846CB-EFE1-4BEF-B99C-02B08EE4407C}"/>
          </ac:grpSpMkLst>
        </pc:grp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85" creationId="{723A5BB8-1D6F-4408-BCCC-0E942CCCA3DE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86" creationId="{B57771D6-8D21-4739-AA3F-A5872ADA4E1F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88" creationId="{A73B9E72-6E16-4F13-A1A6-3B248567083E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0" creationId="{A7F1A71D-B936-4EC6-B8F4-789C8EC6C613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1" creationId="{FD242B2E-FC25-4F1B-BC49-4C5E58DD74A1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2" creationId="{1FDD61CD-EE56-45B7-934C-BA2CA05AC390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3" creationId="{725959A6-7B62-487B-8CF3-991C30DF5193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4" creationId="{9C606F67-C3CB-41D8-9E49-0FDB5F36E898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5" creationId="{3FE92104-94B2-4B64-A07F-1401A6EBDDDF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6" creationId="{89EEAAB3-35C8-40DA-9589-E4685087F9B8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7" creationId="{8634A0D1-B46A-4ABC-8597-D75411F61ED1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110" creationId="{55599B52-B331-413B-AD36-A8C7FEFA66E0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111" creationId="{96DA274C-64F7-4B6E-A768-B7DAC6C677B4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112" creationId="{732EB946-E9BB-4032-A4C8-CB49F69474B4}"/>
          </ac:cxnSpMkLst>
        </pc:cxnChg>
      </pc:sldChg>
      <pc:sldChg chg="addSp delSp modSp add">
        <pc:chgData name="" userId="2ae9865520f5f4c2" providerId="LiveId" clId="{0C841EAE-7981-453F-A7AB-3B97445C31E1}" dt="2024-02-02T07:11:34.213" v="8396" actId="14100"/>
        <pc:sldMkLst>
          <pc:docMk/>
          <pc:sldMk cId="3256813356" sldId="1795"/>
        </pc:sldMkLst>
        <pc:spChg chg="del">
          <ac:chgData name="" userId="2ae9865520f5f4c2" providerId="LiveId" clId="{0C841EAE-7981-453F-A7AB-3B97445C31E1}" dt="2024-02-02T07:10:55.648" v="8380" actId="478"/>
          <ac:spMkLst>
            <pc:docMk/>
            <pc:sldMk cId="3256813356" sldId="1795"/>
            <ac:spMk id="3" creationId="{B1E15A57-24EF-4E67-9E79-811745021BD6}"/>
          </ac:spMkLst>
        </pc:spChg>
        <pc:spChg chg="add del mod">
          <ac:chgData name="" userId="2ae9865520f5f4c2" providerId="LiveId" clId="{0C841EAE-7981-453F-A7AB-3B97445C31E1}" dt="2024-02-02T07:10:56.514" v="8381" actId="478"/>
          <ac:spMkLst>
            <pc:docMk/>
            <pc:sldMk cId="3256813356" sldId="1795"/>
            <ac:spMk id="8" creationId="{DCD9E08C-3183-4719-9567-DFA7EC56B697}"/>
          </ac:spMkLst>
        </pc:spChg>
        <pc:picChg chg="add mod">
          <ac:chgData name="" userId="2ae9865520f5f4c2" providerId="LiveId" clId="{0C841EAE-7981-453F-A7AB-3B97445C31E1}" dt="2024-02-02T07:11:29.858" v="8394" actId="1076"/>
          <ac:picMkLst>
            <pc:docMk/>
            <pc:sldMk cId="3256813356" sldId="1795"/>
            <ac:picMk id="4" creationId="{B96F9029-4548-4ABB-843D-02CB195C7ACF}"/>
          </ac:picMkLst>
        </pc:picChg>
        <pc:picChg chg="del">
          <ac:chgData name="" userId="2ae9865520f5f4c2" providerId="LiveId" clId="{0C841EAE-7981-453F-A7AB-3B97445C31E1}" dt="2024-02-02T07:10:28.746" v="8376" actId="478"/>
          <ac:picMkLst>
            <pc:docMk/>
            <pc:sldMk cId="3256813356" sldId="1795"/>
            <ac:picMk id="6" creationId="{03A919F8-F432-4B77-A75D-15CC96B2A60B}"/>
          </ac:picMkLst>
        </pc:picChg>
        <pc:picChg chg="add mod">
          <ac:chgData name="" userId="2ae9865520f5f4c2" providerId="LiveId" clId="{0C841EAE-7981-453F-A7AB-3B97445C31E1}" dt="2024-02-02T07:11:34.213" v="8396" actId="14100"/>
          <ac:picMkLst>
            <pc:docMk/>
            <pc:sldMk cId="3256813356" sldId="1795"/>
            <ac:picMk id="11" creationId="{5D639438-A4E2-4953-A0CA-6BCC4E6A87F0}"/>
          </ac:picMkLst>
        </pc:picChg>
      </pc:sldChg>
      <pc:sldChg chg="addSp delSp modSp add">
        <pc:chgData name="" userId="2ae9865520f5f4c2" providerId="LiveId" clId="{0C841EAE-7981-453F-A7AB-3B97445C31E1}" dt="2024-02-02T07:23:56.523" v="8618" actId="20577"/>
        <pc:sldMkLst>
          <pc:docMk/>
          <pc:sldMk cId="3792831375" sldId="1796"/>
        </pc:sldMkLst>
        <pc:spChg chg="add mod">
          <ac:chgData name="" userId="2ae9865520f5f4c2" providerId="LiveId" clId="{0C841EAE-7981-453F-A7AB-3B97445C31E1}" dt="2024-02-02T07:23:56.523" v="8618" actId="20577"/>
          <ac:spMkLst>
            <pc:docMk/>
            <pc:sldMk cId="3792831375" sldId="1796"/>
            <ac:spMk id="10" creationId="{9496674F-B999-4B40-94F4-556E4867D31D}"/>
          </ac:spMkLst>
        </pc:spChg>
        <pc:picChg chg="add mod">
          <ac:chgData name="" userId="2ae9865520f5f4c2" providerId="LiveId" clId="{0C841EAE-7981-453F-A7AB-3B97445C31E1}" dt="2024-02-02T07:23:33.525" v="8573" actId="1076"/>
          <ac:picMkLst>
            <pc:docMk/>
            <pc:sldMk cId="3792831375" sldId="1796"/>
            <ac:picMk id="3" creationId="{2C799740-324E-4C15-8942-5836DE0CF958}"/>
          </ac:picMkLst>
        </pc:picChg>
        <pc:picChg chg="del">
          <ac:chgData name="" userId="2ae9865520f5f4c2" providerId="LiveId" clId="{0C841EAE-7981-453F-A7AB-3B97445C31E1}" dt="2024-02-02T07:12:45.559" v="8398" actId="478"/>
          <ac:picMkLst>
            <pc:docMk/>
            <pc:sldMk cId="3792831375" sldId="1796"/>
            <ac:picMk id="4" creationId="{B96F9029-4548-4ABB-843D-02CB195C7ACF}"/>
          </ac:picMkLst>
        </pc:picChg>
        <pc:picChg chg="add mod">
          <ac:chgData name="" userId="2ae9865520f5f4c2" providerId="LiveId" clId="{0C841EAE-7981-453F-A7AB-3B97445C31E1}" dt="2024-02-02T07:14:01.941" v="8413" actId="1076"/>
          <ac:picMkLst>
            <pc:docMk/>
            <pc:sldMk cId="3792831375" sldId="1796"/>
            <ac:picMk id="7" creationId="{30D1F314-A3EE-4B6D-81D8-75C59EA0A0A9}"/>
          </ac:picMkLst>
        </pc:picChg>
        <pc:picChg chg="del">
          <ac:chgData name="" userId="2ae9865520f5f4c2" providerId="LiveId" clId="{0C841EAE-7981-453F-A7AB-3B97445C31E1}" dt="2024-02-02T07:12:45.976" v="8399" actId="478"/>
          <ac:picMkLst>
            <pc:docMk/>
            <pc:sldMk cId="3792831375" sldId="1796"/>
            <ac:picMk id="11" creationId="{5D639438-A4E2-4953-A0CA-6BCC4E6A87F0}"/>
          </ac:picMkLst>
        </pc:picChg>
      </pc:sldChg>
      <pc:sldChg chg="addSp delSp modSp add modNotesTx">
        <pc:chgData name="" userId="2ae9865520f5f4c2" providerId="LiveId" clId="{0C841EAE-7981-453F-A7AB-3B97445C31E1}" dt="2024-02-02T07:21:34.336" v="8571" actId="20577"/>
        <pc:sldMkLst>
          <pc:docMk/>
          <pc:sldMk cId="1384570077" sldId="1797"/>
        </pc:sldMkLst>
        <pc:spChg chg="add mod">
          <ac:chgData name="" userId="2ae9865520f5f4c2" providerId="LiveId" clId="{0C841EAE-7981-453F-A7AB-3B97445C31E1}" dt="2024-02-02T07:19:38.893" v="8446" actId="20577"/>
          <ac:spMkLst>
            <pc:docMk/>
            <pc:sldMk cId="1384570077" sldId="1797"/>
            <ac:spMk id="6" creationId="{7D9189D1-1906-4F33-8DA5-F660E8B28C8C}"/>
          </ac:spMkLst>
        </pc:spChg>
        <pc:picChg chg="add mod">
          <ac:chgData name="" userId="2ae9865520f5f4c2" providerId="LiveId" clId="{0C841EAE-7981-453F-A7AB-3B97445C31E1}" dt="2024-02-02T07:20:08.053" v="8452" actId="1076"/>
          <ac:picMkLst>
            <pc:docMk/>
            <pc:sldMk cId="1384570077" sldId="1797"/>
            <ac:picMk id="3" creationId="{32B41DA0-E0E8-4024-AC31-77A652F9EE3C}"/>
          </ac:picMkLst>
        </pc:picChg>
        <pc:picChg chg="del">
          <ac:chgData name="" userId="2ae9865520f5f4c2" providerId="LiveId" clId="{0C841EAE-7981-453F-A7AB-3B97445C31E1}" dt="2024-02-02T07:18:55.431" v="8415" actId="478"/>
          <ac:picMkLst>
            <pc:docMk/>
            <pc:sldMk cId="1384570077" sldId="1797"/>
            <ac:picMk id="4" creationId="{B96F9029-4548-4ABB-843D-02CB195C7ACF}"/>
          </ac:picMkLst>
        </pc:picChg>
        <pc:picChg chg="add mod">
          <ac:chgData name="" userId="2ae9865520f5f4c2" providerId="LiveId" clId="{0C841EAE-7981-453F-A7AB-3B97445C31E1}" dt="2024-02-02T07:20:27.149" v="8456" actId="14100"/>
          <ac:picMkLst>
            <pc:docMk/>
            <pc:sldMk cId="1384570077" sldId="1797"/>
            <ac:picMk id="8" creationId="{72F6BF15-3612-4802-AA9D-B8A9E70D5ECE}"/>
          </ac:picMkLst>
        </pc:picChg>
        <pc:picChg chg="del">
          <ac:chgData name="" userId="2ae9865520f5f4c2" providerId="LiveId" clId="{0C841EAE-7981-453F-A7AB-3B97445C31E1}" dt="2024-02-02T07:18:55.740" v="8416" actId="478"/>
          <ac:picMkLst>
            <pc:docMk/>
            <pc:sldMk cId="1384570077" sldId="1797"/>
            <ac:picMk id="11" creationId="{5D639438-A4E2-4953-A0CA-6BCC4E6A87F0}"/>
          </ac:picMkLst>
        </pc:picChg>
      </pc:sldChg>
      <pc:sldChg chg="modSp add">
        <pc:chgData name="" userId="2ae9865520f5f4c2" providerId="LiveId" clId="{0C841EAE-7981-453F-A7AB-3B97445C31E1}" dt="2024-02-02T07:31:44.123" v="8860" actId="20577"/>
        <pc:sldMkLst>
          <pc:docMk/>
          <pc:sldMk cId="2756399862" sldId="1829"/>
        </pc:sldMkLst>
        <pc:spChg chg="mod">
          <ac:chgData name="" userId="2ae9865520f5f4c2" providerId="LiveId" clId="{0C841EAE-7981-453F-A7AB-3B97445C31E1}" dt="2024-02-02T07:31:44.123" v="8860" actId="20577"/>
          <ac:spMkLst>
            <pc:docMk/>
            <pc:sldMk cId="2756399862" sldId="1829"/>
            <ac:spMk id="11" creationId="{868BC1DD-148C-48ED-B6D0-5DB9F934DA99}"/>
          </ac:spMkLst>
        </pc:spChg>
        <pc:grpChg chg="mod">
          <ac:chgData name="" userId="2ae9865520f5f4c2" providerId="LiveId" clId="{0C841EAE-7981-453F-A7AB-3B97445C31E1}" dt="2024-02-02T07:30:12.830" v="8782" actId="1076"/>
          <ac:grpSpMkLst>
            <pc:docMk/>
            <pc:sldMk cId="2756399862" sldId="1829"/>
            <ac:grpSpMk id="14" creationId="{4F8670C7-27DF-47E3-ABEE-A56F27F6706F}"/>
          </ac:grpSpMkLst>
        </pc:grpChg>
        <pc:grpChg chg="mod">
          <ac:chgData name="" userId="2ae9865520f5f4c2" providerId="LiveId" clId="{0C841EAE-7981-453F-A7AB-3B97445C31E1}" dt="2024-02-02T07:30:12.830" v="8782" actId="1076"/>
          <ac:grpSpMkLst>
            <pc:docMk/>
            <pc:sldMk cId="2756399862" sldId="1829"/>
            <ac:grpSpMk id="15" creationId="{B71CB48C-F0F2-4CF1-998B-19D7DFB8FD16}"/>
          </ac:grpSpMkLst>
        </pc:grpChg>
        <pc:grpChg chg="mod">
          <ac:chgData name="" userId="2ae9865520f5f4c2" providerId="LiveId" clId="{0C841EAE-7981-453F-A7AB-3B97445C31E1}" dt="2024-02-02T07:30:12.830" v="8782" actId="1076"/>
          <ac:grpSpMkLst>
            <pc:docMk/>
            <pc:sldMk cId="2756399862" sldId="1829"/>
            <ac:grpSpMk id="16" creationId="{37E673CC-8500-46AF-AF18-835F2992B5C3}"/>
          </ac:grpSpMkLst>
        </pc:grpChg>
        <pc:grpChg chg="mod">
          <ac:chgData name="" userId="2ae9865520f5f4c2" providerId="LiveId" clId="{0C841EAE-7981-453F-A7AB-3B97445C31E1}" dt="2024-02-02T07:30:12.830" v="8782" actId="1076"/>
          <ac:grpSpMkLst>
            <pc:docMk/>
            <pc:sldMk cId="2756399862" sldId="1829"/>
            <ac:grpSpMk id="17" creationId="{889E866E-F34F-4ED9-86AD-905B58E11F33}"/>
          </ac:grpSpMkLst>
        </pc:grpChg>
        <pc:grpChg chg="mod">
          <ac:chgData name="" userId="2ae9865520f5f4c2" providerId="LiveId" clId="{0C841EAE-7981-453F-A7AB-3B97445C31E1}" dt="2024-02-02T07:30:17.581" v="8783" actId="1076"/>
          <ac:grpSpMkLst>
            <pc:docMk/>
            <pc:sldMk cId="2756399862" sldId="1829"/>
            <ac:grpSpMk id="18" creationId="{BBACC5AE-CDD0-412B-8DEB-1D1DEB0FD2B0}"/>
          </ac:grpSpMkLst>
        </pc:grpChg>
      </pc:sldChg>
    </pc:docChg>
  </pc:docChgLst>
  <pc:docChgLst>
    <pc:chgData userId="2ae9865520f5f4c2" providerId="LiveId" clId="{48642BEF-4A28-4704-996D-9AFE54D382DC}"/>
    <pc:docChg chg="addSld modSld">
      <pc:chgData name="" userId="2ae9865520f5f4c2" providerId="LiveId" clId="{48642BEF-4A28-4704-996D-9AFE54D382DC}" dt="2024-03-26T03:02:06.738" v="0"/>
      <pc:docMkLst>
        <pc:docMk/>
      </pc:docMkLst>
      <pc:sldChg chg="add">
        <pc:chgData name="" userId="2ae9865520f5f4c2" providerId="LiveId" clId="{48642BEF-4A28-4704-996D-9AFE54D382DC}" dt="2024-03-26T03:02:06.738" v="0"/>
        <pc:sldMkLst>
          <pc:docMk/>
          <pc:sldMk cId="161190023" sldId="1832"/>
        </pc:sldMkLst>
      </pc:sldChg>
      <pc:sldChg chg="add">
        <pc:chgData name="" userId="2ae9865520f5f4c2" providerId="LiveId" clId="{48642BEF-4A28-4704-996D-9AFE54D382DC}" dt="2024-03-26T03:02:06.738" v="0"/>
        <pc:sldMkLst>
          <pc:docMk/>
          <pc:sldMk cId="847674196" sldId="1833"/>
        </pc:sldMkLst>
      </pc:sldChg>
    </pc:docChg>
  </pc:docChgLst>
  <pc:docChgLst>
    <pc:chgData userId="2ae9865520f5f4c2" providerId="LiveId" clId="{B992320D-6FD7-4058-A4BC-EDA3D1C43398}"/>
    <pc:docChg chg="custSel addSld modSld">
      <pc:chgData name="" userId="2ae9865520f5f4c2" providerId="LiveId" clId="{B992320D-6FD7-4058-A4BC-EDA3D1C43398}" dt="2024-03-07T11:49:02.133" v="177" actId="1076"/>
      <pc:docMkLst>
        <pc:docMk/>
      </pc:docMkLst>
      <pc:sldChg chg="addSp delSp modSp add setBg">
        <pc:chgData name="" userId="2ae9865520f5f4c2" providerId="LiveId" clId="{B992320D-6FD7-4058-A4BC-EDA3D1C43398}" dt="2024-03-07T11:49:02.133" v="177" actId="1076"/>
        <pc:sldMkLst>
          <pc:docMk/>
          <pc:sldMk cId="744582122" sldId="1831"/>
        </pc:sldMkLst>
        <pc:spChg chg="add mod">
          <ac:chgData name="" userId="2ae9865520f5f4c2" providerId="LiveId" clId="{B992320D-6FD7-4058-A4BC-EDA3D1C43398}" dt="2024-03-07T11:49:02.133" v="177" actId="1076"/>
          <ac:spMkLst>
            <pc:docMk/>
            <pc:sldMk cId="744582122" sldId="1831"/>
            <ac:spMk id="3" creationId="{411E086D-D635-4C3E-801D-650586762FAE}"/>
          </ac:spMkLst>
        </pc:spChg>
        <pc:spChg chg="del">
          <ac:chgData name="" userId="2ae9865520f5f4c2" providerId="LiveId" clId="{B992320D-6FD7-4058-A4BC-EDA3D1C43398}" dt="2024-03-05T11:46:05.971" v="1" actId="478"/>
          <ac:spMkLst>
            <pc:docMk/>
            <pc:sldMk cId="744582122" sldId="1831"/>
            <ac:spMk id="3" creationId="{4EBFDBE9-4025-724F-A9D4-FAC94013F1B6}"/>
          </ac:spMkLst>
        </pc:spChg>
        <pc:spChg chg="add del mod">
          <ac:chgData name="" userId="2ae9865520f5f4c2" providerId="LiveId" clId="{B992320D-6FD7-4058-A4BC-EDA3D1C43398}" dt="2024-03-05T11:46:07.673" v="3" actId="478"/>
          <ac:spMkLst>
            <pc:docMk/>
            <pc:sldMk cId="744582122" sldId="1831"/>
            <ac:spMk id="6" creationId="{59226D18-5C38-4FE8-8495-D21E50B6BB99}"/>
          </ac:spMkLst>
        </pc:spChg>
        <pc:spChg chg="mod">
          <ac:chgData name="" userId="2ae9865520f5f4c2" providerId="LiveId" clId="{B992320D-6FD7-4058-A4BC-EDA3D1C43398}" dt="2024-03-05T11:46:36.058" v="28" actId="20577"/>
          <ac:spMkLst>
            <pc:docMk/>
            <pc:sldMk cId="744582122" sldId="1831"/>
            <ac:spMk id="8" creationId="{AFD32A1D-E0DE-4934-9B43-77D07F3BDC15}"/>
          </ac:spMkLst>
        </pc:spChg>
        <pc:spChg chg="mod">
          <ac:chgData name="" userId="2ae9865520f5f4c2" providerId="LiveId" clId="{B992320D-6FD7-4058-A4BC-EDA3D1C43398}" dt="2024-03-05T11:46:39.474" v="30" actId="20577"/>
          <ac:spMkLst>
            <pc:docMk/>
            <pc:sldMk cId="744582122" sldId="1831"/>
            <ac:spMk id="9" creationId="{BEC63FD7-09AE-450C-AD42-5AAEAA7EE9A7}"/>
          </ac:spMkLst>
        </pc:spChg>
        <pc:spChg chg="mod">
          <ac:chgData name="" userId="2ae9865520f5f4c2" providerId="LiveId" clId="{B992320D-6FD7-4058-A4BC-EDA3D1C43398}" dt="2024-03-05T11:46:42.977" v="32" actId="20577"/>
          <ac:spMkLst>
            <pc:docMk/>
            <pc:sldMk cId="744582122" sldId="1831"/>
            <ac:spMk id="10" creationId="{763AD28C-5F07-48EC-AA94-93AA02F38080}"/>
          </ac:spMkLst>
        </pc:spChg>
        <pc:spChg chg="mod">
          <ac:chgData name="" userId="2ae9865520f5f4c2" providerId="LiveId" clId="{B992320D-6FD7-4058-A4BC-EDA3D1C43398}" dt="2024-03-05T11:46:48.601" v="40" actId="20577"/>
          <ac:spMkLst>
            <pc:docMk/>
            <pc:sldMk cId="744582122" sldId="1831"/>
            <ac:spMk id="11" creationId="{78E198FA-2BC5-4A57-8032-A2C16614F50A}"/>
          </ac:spMkLst>
        </pc:spChg>
        <pc:spChg chg="mod">
          <ac:chgData name="" userId="2ae9865520f5f4c2" providerId="LiveId" clId="{B992320D-6FD7-4058-A4BC-EDA3D1C43398}" dt="2024-03-05T11:46:45.770" v="36" actId="20577"/>
          <ac:spMkLst>
            <pc:docMk/>
            <pc:sldMk cId="744582122" sldId="1831"/>
            <ac:spMk id="15" creationId="{53F6999E-B85E-451C-89BC-04D004D67297}"/>
          </ac:spMkLst>
        </pc:spChg>
        <pc:spChg chg="mod">
          <ac:chgData name="" userId="2ae9865520f5f4c2" providerId="LiveId" clId="{B992320D-6FD7-4058-A4BC-EDA3D1C43398}" dt="2024-03-05T11:46:14.744" v="7" actId="20577"/>
          <ac:spMkLst>
            <pc:docMk/>
            <pc:sldMk cId="744582122" sldId="1831"/>
            <ac:spMk id="17" creationId="{B14A5DF8-6A21-436B-9F5D-9AC1ED914ED2}"/>
          </ac:spMkLst>
        </pc:spChg>
        <pc:spChg chg="mod">
          <ac:chgData name="" userId="2ae9865520f5f4c2" providerId="LiveId" clId="{B992320D-6FD7-4058-A4BC-EDA3D1C43398}" dt="2024-03-05T11:46:17.498" v="9" actId="20577"/>
          <ac:spMkLst>
            <pc:docMk/>
            <pc:sldMk cId="744582122" sldId="1831"/>
            <ac:spMk id="18" creationId="{9380C92E-A82A-49C9-8483-8DBB3818E626}"/>
          </ac:spMkLst>
        </pc:spChg>
        <pc:spChg chg="mod">
          <ac:chgData name="" userId="2ae9865520f5f4c2" providerId="LiveId" clId="{B992320D-6FD7-4058-A4BC-EDA3D1C43398}" dt="2024-03-05T11:46:19.530" v="11" actId="20577"/>
          <ac:spMkLst>
            <pc:docMk/>
            <pc:sldMk cId="744582122" sldId="1831"/>
            <ac:spMk id="19" creationId="{321C0540-1A01-4236-8745-F1F18982C5B7}"/>
          </ac:spMkLst>
        </pc:spChg>
        <pc:spChg chg="mod">
          <ac:chgData name="" userId="2ae9865520f5f4c2" providerId="LiveId" clId="{B992320D-6FD7-4058-A4BC-EDA3D1C43398}" dt="2024-03-05T11:46:31.626" v="23" actId="20577"/>
          <ac:spMkLst>
            <pc:docMk/>
            <pc:sldMk cId="744582122" sldId="1831"/>
            <ac:spMk id="20" creationId="{D317E6D8-FF9F-48D3-ACB2-197CB8F381CE}"/>
          </ac:spMkLst>
        </pc:spChg>
        <pc:spChg chg="mod">
          <ac:chgData name="" userId="2ae9865520f5f4c2" providerId="LiveId" clId="{B992320D-6FD7-4058-A4BC-EDA3D1C43398}" dt="2024-03-05T11:46:33.562" v="26" actId="20577"/>
          <ac:spMkLst>
            <pc:docMk/>
            <pc:sldMk cId="744582122" sldId="1831"/>
            <ac:spMk id="23" creationId="{A0A6C764-0E86-4CD1-9078-B116607F7999}"/>
          </ac:spMkLst>
        </pc:spChg>
        <pc:spChg chg="mod">
          <ac:chgData name="" userId="2ae9865520f5f4c2" providerId="LiveId" clId="{B992320D-6FD7-4058-A4BC-EDA3D1C43398}" dt="2024-03-05T11:46:44.362" v="34" actId="20577"/>
          <ac:spMkLst>
            <pc:docMk/>
            <pc:sldMk cId="744582122" sldId="1831"/>
            <ac:spMk id="24" creationId="{646BF3A0-FFB9-40E7-B18A-642DF8061F1D}"/>
          </ac:spMkLst>
        </pc:spChg>
        <pc:spChg chg="mod">
          <ac:chgData name="" userId="2ae9865520f5f4c2" providerId="LiveId" clId="{B992320D-6FD7-4058-A4BC-EDA3D1C43398}" dt="2024-03-05T11:46:50.330" v="42" actId="20577"/>
          <ac:spMkLst>
            <pc:docMk/>
            <pc:sldMk cId="744582122" sldId="1831"/>
            <ac:spMk id="25" creationId="{9C880FA8-A290-4BE8-B59E-37E4A3A035F1}"/>
          </ac:spMkLst>
        </pc:spChg>
        <pc:spChg chg="mod">
          <ac:chgData name="" userId="2ae9865520f5f4c2" providerId="LiveId" clId="{B992320D-6FD7-4058-A4BC-EDA3D1C43398}" dt="2024-03-05T11:46:21.754" v="13" actId="20577"/>
          <ac:spMkLst>
            <pc:docMk/>
            <pc:sldMk cId="744582122" sldId="1831"/>
            <ac:spMk id="27" creationId="{70D02515-B0EF-4BDF-B061-0416446AF7F3}"/>
          </ac:spMkLst>
        </pc:spChg>
        <pc:spChg chg="mod">
          <ac:chgData name="" userId="2ae9865520f5f4c2" providerId="LiveId" clId="{B992320D-6FD7-4058-A4BC-EDA3D1C43398}" dt="2024-03-05T11:46:24.738" v="15" actId="20577"/>
          <ac:spMkLst>
            <pc:docMk/>
            <pc:sldMk cId="744582122" sldId="1831"/>
            <ac:spMk id="28" creationId="{A0A9A4C1-6235-4814-9CCF-E048445D852B}"/>
          </ac:spMkLst>
        </pc:spChg>
        <pc:spChg chg="mod">
          <ac:chgData name="" userId="2ae9865520f5f4c2" providerId="LiveId" clId="{B992320D-6FD7-4058-A4BC-EDA3D1C43398}" dt="2024-03-05T11:46:26.505" v="17" actId="20577"/>
          <ac:spMkLst>
            <pc:docMk/>
            <pc:sldMk cId="744582122" sldId="1831"/>
            <ac:spMk id="29" creationId="{E6A2E79A-5872-4C28-B343-32A11F0A1EBF}"/>
          </ac:spMkLst>
        </pc:spChg>
        <pc:spChg chg="mod">
          <ac:chgData name="" userId="2ae9865520f5f4c2" providerId="LiveId" clId="{B992320D-6FD7-4058-A4BC-EDA3D1C43398}" dt="2024-03-05T11:46:27.756" v="19" actId="20577"/>
          <ac:spMkLst>
            <pc:docMk/>
            <pc:sldMk cId="744582122" sldId="1831"/>
            <ac:spMk id="30" creationId="{97019E79-7EE3-4D2B-9CFE-2CDAB66BD187}"/>
          </ac:spMkLst>
        </pc:spChg>
        <pc:spChg chg="mod">
          <ac:chgData name="" userId="2ae9865520f5f4c2" providerId="LiveId" clId="{B992320D-6FD7-4058-A4BC-EDA3D1C43398}" dt="2024-03-05T11:46:29.866" v="21" actId="20577"/>
          <ac:spMkLst>
            <pc:docMk/>
            <pc:sldMk cId="744582122" sldId="1831"/>
            <ac:spMk id="34" creationId="{2505EC1B-BA42-4810-8F95-01A25BF7E830}"/>
          </ac:spMkLst>
        </pc:spChg>
        <pc:grpChg chg="add mod">
          <ac:chgData name="" userId="2ae9865520f5f4c2" providerId="LiveId" clId="{B992320D-6FD7-4058-A4BC-EDA3D1C43398}" dt="2024-03-05T11:46:11.122" v="5" actId="1076"/>
          <ac:grpSpMkLst>
            <pc:docMk/>
            <pc:sldMk cId="744582122" sldId="1831"/>
            <ac:grpSpMk id="7" creationId="{A671E23D-7F49-442D-91DD-D5859E6FED13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C750B-035A-4436-AAAC-DA3F504F5FFB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CF365-11B9-411A-8DC6-540EA1823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55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299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目的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1.</a:t>
                </a:r>
                <a:r>
                  <a:rPr lang="zh-TW" altLang="en-US" dirty="0"/>
                  <a:t> 區別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所找的下界符合不同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2.</a:t>
                </a:r>
                <a:r>
                  <a:rPr lang="zh-TW" altLang="en-US" dirty="0"/>
                  <a:t>減少計算下界時間</a:t>
                </a: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目的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1.</a:t>
                </a:r>
                <a:r>
                  <a:rPr lang="zh-TW" altLang="en-US" dirty="0"/>
                  <a:t> 區別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所找的下界符合不同</a:t>
                </a:r>
                <a:r>
                  <a:rPr lang="zh-TW" altLang="en-US" i="0" dirty="0">
                    <a:latin typeface="Cambria Math" panose="02040503050406030204" pitchFamily="18" charset="0"/>
                  </a:rPr>
                  <a:t>𝜏</a:t>
                </a:r>
                <a:endParaRPr lang="en-US" altLang="zh-TW" dirty="0"/>
              </a:p>
              <a:p>
                <a:r>
                  <a:rPr lang="en-US" altLang="zh-TW" dirty="0"/>
                  <a:t>2.</a:t>
                </a:r>
                <a:r>
                  <a:rPr lang="zh-TW" altLang="en-US" dirty="0"/>
                  <a:t>減少計算下界時間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293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375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Delay update </a:t>
            </a:r>
            <a:r>
              <a:rPr kumimoji="1" lang="zh-TW" altLang="en-US" b="1" kern="0" dirty="0">
                <a:solidFill>
                  <a:schemeClr val="tx2"/>
                </a:solidFill>
                <a:latin typeface="+mj-ea"/>
              </a:rPr>
              <a:t>是指可能被影響的</a:t>
            </a:r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edge</a:t>
            </a:r>
            <a:r>
              <a:rPr kumimoji="1" lang="zh-TW" altLang="en-US" b="1" kern="0" dirty="0">
                <a:solidFill>
                  <a:schemeClr val="tx2"/>
                </a:solidFill>
                <a:latin typeface="+mj-ea"/>
              </a:rPr>
              <a:t>是否下界</a:t>
            </a:r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&gt;k</a:t>
            </a:r>
            <a:r>
              <a:rPr kumimoji="1" lang="zh-TW" altLang="en-US" b="1" kern="0" dirty="0">
                <a:solidFill>
                  <a:schemeClr val="tx2"/>
                </a:solidFill>
                <a:latin typeface="+mj-ea"/>
              </a:rPr>
              <a:t> 有就不考慮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368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k-&gt;5</a:t>
            </a:r>
            <a:r>
              <a:rPr lang="zh-TW" altLang="en-US" dirty="0"/>
              <a:t>刪掉 </a:t>
            </a:r>
            <a:r>
              <a:rPr lang="en-US" altLang="zh-TW" dirty="0"/>
              <a:t>e(11,12) delay update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39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552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因為求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sz="1200" dirty="0"/>
                  <a:t> </a:t>
                </a:r>
                <a:r>
                  <a:rPr lang="zh-TW" altLang="en-US" sz="1200" dirty="0"/>
                  <a:t>是需要最大的上限，那這個上界是最大的不夠緊，所以使用二分搜尋找到更緊的</a:t>
                </a:r>
                <a:r>
                  <a:rPr lang="en-US" altLang="zh-TW" sz="1200" dirty="0"/>
                  <a:t>bound</a:t>
                </a:r>
              </a:p>
              <a:p>
                <a:r>
                  <a:rPr lang="zh-TW" altLang="en-US" sz="1200" dirty="0"/>
                  <a:t>目的不是為了快速找到前幾名，而是避免上界都很大把太多點都考量進去</a:t>
                </a:r>
                <a:r>
                  <a:rPr lang="en-US" altLang="zh-TW" sz="1200" dirty="0"/>
                  <a:t>!!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因為求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〖𝑠𝑢𝑝〗_2 (𝑒,𝐺)</a:t>
                </a:r>
                <a:r>
                  <a:rPr lang="en-US" altLang="zh-TW" sz="1200" dirty="0"/>
                  <a:t> </a:t>
                </a:r>
                <a:r>
                  <a:rPr lang="zh-TW" altLang="en-US" sz="1200" dirty="0"/>
                  <a:t>是需要最大的上限，那這個上界是最大的不夠緊，所以使用二分搜尋找到更緊的</a:t>
                </a:r>
                <a:r>
                  <a:rPr lang="en-US" altLang="zh-TW" sz="1200" dirty="0"/>
                  <a:t>bound</a:t>
                </a:r>
              </a:p>
              <a:p>
                <a:r>
                  <a:rPr lang="zh-TW" altLang="en-US" sz="1200" dirty="0"/>
                  <a:t>目的不是為了快速找到前幾名，而是避免上界都很大把太多點都考量進去</a:t>
                </a:r>
                <a:r>
                  <a:rPr lang="en-US" altLang="zh-TW" sz="1200" dirty="0"/>
                  <a:t>!!</a:t>
                </a:r>
                <a:endParaRPr lang="en-US" altLang="zh-TW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916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00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498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Re-ranking stage: O((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d+d𝑙𝑛𝑑</a:t>
                </a:r>
                <a:r>
                  <a:rPr lang="en-US" altLang="zh-TW" dirty="0"/>
                  <a:t>) </a:t>
                </a:r>
                <a:r>
                  <a:rPr lang="en-US" altLang="zh-TW" i="0">
                    <a:latin typeface="Cambria Math" panose="02040503050406030204" pitchFamily="18" charset="0"/>
                  </a:rPr>
                  <a:t>𝑁</a:t>
                </a:r>
                <a:r>
                  <a:rPr lang="en-US" altLang="zh-TW" dirty="0"/>
                  <a:t> + 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𝑑^</a:t>
                </a:r>
                <a:r>
                  <a:rPr lang="en-US" altLang="zh-TW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∝</a:t>
                </a:r>
                <a:r>
                  <a:rPr lang="en-US" altLang="zh-TW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𝑀</a:t>
                </a:r>
                <a:r>
                  <a:rPr lang="en-US" altLang="zh-TW" dirty="0"/>
                  <a:t> + 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𝑁𝑙𝑜𝑔𝑁</a:t>
                </a:r>
                <a:r>
                  <a:rPr lang="en-US" altLang="zh-TW" dirty="0"/>
                  <a:t>) -&gt; ( (IM + </a:t>
                </a:r>
                <a:r>
                  <a:rPr lang="en-US" altLang="zh-TW" dirty="0" err="1"/>
                  <a:t>evi</a:t>
                </a:r>
                <a:r>
                  <a:rPr lang="en-US" altLang="zh-TW" dirty="0"/>
                  <a:t> )+S_P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+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sort</a:t>
                </a:r>
                <a:r>
                  <a:rPr lang="en-US" altLang="zh-TW" baseline="0" dirty="0"/>
                  <a:t> fluent</a:t>
                </a:r>
                <a:r>
                  <a:rPr lang="en-US" altLang="zh-TW" dirty="0"/>
                  <a:t>)</a:t>
                </a: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803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COPRA :								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需要輸入最多可以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overlapping 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的數量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V          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 first version of  LPA that could detect overlapping communities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consider importance between node and it’s neighbors , and propose a measurement called “belonging coefficient ”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the “belonging coefficient” is compute by total label value divided degree of node 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propose a threshold V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to consider delete or remain labels.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if all labels are smaller than the threshold , then randomly choose one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unstable !!!!</a:t>
                </a: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SLPA : 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先定義好參數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iterations T 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以及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overlap 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參數值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V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 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記錄每一次的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label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情形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耗時 消耗空間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 at every iteration it’s will consider the history labels , then decide a dominate label from those labels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more the #iterations higher the accuracy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after converge or hit the maximum #iteration , compute the probability of the node’s belonging label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 at the end , propose a threshold to decide the labels of each node will delete or remain  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the threshold could control the </a:t>
                </a:r>
                <a:r>
                  <a:rPr lang="en-US" altLang="zh-TW" b="0" i="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algo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become overlapping or non-overlapping</a:t>
                </a: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WCF-LPA(non-overlapping)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計算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similarity 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和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core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point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，找出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Center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of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community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有影響力，以傳輸訊息。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Similarity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是使用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node degree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，先找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degree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最大的當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core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起始，考慮它鄰居的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degree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從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core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開始傳播 ，其他點計算鄰居的影響力以及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community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之後有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adjustment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調整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node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label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LPANNI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(overlapping)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計算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node important(NI) 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和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similarity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衡量點的影響力。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NI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是找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degree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和鄰居組成幾個三角形。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Similarity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跟鄰居是否緊密，本篇抄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LPANNI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來的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NGLPA</a:t>
                </a: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RIIM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用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degree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量測自己的重要程度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Self-node important(SNI)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客觀計算出我這點的重要程度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global node importance(GNI)—normalize</a:t>
                </a:r>
              </a:p>
              <a:p>
                <a:r>
                  <a:rPr lang="en-US" altLang="zh-TW" b="0" i="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與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j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相關性，用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MNN(triangle)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和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GNI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，找出綜合評估指標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RI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利用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RI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找出關係最緊密的點，每個點都這麼做。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最後，相互緊密的會成為一群，自動分開。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COPRA :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first version of  LPA that could detect overlapping communities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consider importance between node and it’s neighbors , and propose a measurement called “belonging coefficient ”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the “belonging coefficient” is compute by total label value divided degree of node 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propose a threshold to consider delete or remain labels.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       - if all labels are smaller than the threshold , then randomly choose one </a:t>
                </a:r>
                <a:r>
                  <a:rPr lang="en-US" altLang="zh-TW" b="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⇒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unstable !!!!</a:t>
                </a: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SLPA : 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 recording every iteration’s label in the array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 at every iteration it’s will consider the history labels , then decide a dominate label from those labels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more the #iterations higher the accuracy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after converge or hit the maximum #iteration , compute the probability of the node’s belonging label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 at the end , propose a threshold to decide the labels of each node will delete or remain  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the threshold could control the algo become overlapping or non-overlapping</a:t>
                </a: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DLPA :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consider the confidence between node and it’s neighbors by using “Jaccard index”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using the confidence to impact the influence od each node </a:t>
                </a: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WLPA :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start consider the node’s importance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modify the influence of nodes</a:t>
                </a: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Game :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using game theory on updating label strategy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transfer network into “community formation game“ , each node as a player and paly with he or she want to join the community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until hit the Nash equilibrium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131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因為求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sz="1200" dirty="0"/>
                  <a:t> </a:t>
                </a:r>
                <a:r>
                  <a:rPr lang="zh-TW" altLang="en-US" sz="1200" dirty="0"/>
                  <a:t>是需要最大的上限，那這個上界是最大的不夠緊，所以使用二分搜尋找到更緊的</a:t>
                </a:r>
                <a:r>
                  <a:rPr lang="en-US" altLang="zh-TW" sz="1200" dirty="0"/>
                  <a:t>bound</a:t>
                </a:r>
              </a:p>
              <a:p>
                <a:r>
                  <a:rPr lang="zh-TW" altLang="en-US" sz="1200" dirty="0"/>
                  <a:t>目的不是為了快速找到前幾名，而是避免上界都很大把太多點都考量進去</a:t>
                </a:r>
                <a:r>
                  <a:rPr lang="en-US" altLang="zh-TW" sz="1200" dirty="0"/>
                  <a:t>!!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因為求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〖𝑠𝑢𝑝〗_2 (𝑒,𝐺)</a:t>
                </a:r>
                <a:r>
                  <a:rPr lang="en-US" altLang="zh-TW" sz="1200" dirty="0"/>
                  <a:t> </a:t>
                </a:r>
                <a:r>
                  <a:rPr lang="zh-TW" altLang="en-US" sz="1200" dirty="0"/>
                  <a:t>是需要最大的上限，那這個上界是最大的不夠緊，所以使用二分搜尋找到更緊的</a:t>
                </a:r>
                <a:r>
                  <a:rPr lang="en-US" altLang="zh-TW" sz="1200" dirty="0"/>
                  <a:t>bound</a:t>
                </a:r>
              </a:p>
              <a:p>
                <a:r>
                  <a:rPr lang="zh-TW" altLang="en-US" sz="1200" dirty="0"/>
                  <a:t>目的不是為了快速找到前幾名，而是避免上界都很大把太多點都考量進去</a:t>
                </a:r>
                <a:r>
                  <a:rPr lang="en-US" altLang="zh-TW" sz="1200" dirty="0"/>
                  <a:t>!!</a:t>
                </a:r>
                <a:endParaRPr lang="en-US" altLang="zh-TW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427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844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8020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4519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因為看更多鄰居，會得到更多訊息，下界再找時會失去更多訊息</a:t>
            </a:r>
            <a:endParaRPr lang="en-US" altLang="zh-TW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864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0338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116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065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984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A8D439-1735-4665-8624-72DD5788517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493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497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727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368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目的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1.</a:t>
                </a:r>
                <a:r>
                  <a:rPr lang="zh-TW" altLang="en-US" dirty="0"/>
                  <a:t> 區別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所找的下界符合不同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2.</a:t>
                </a:r>
                <a:r>
                  <a:rPr lang="zh-TW" altLang="en-US" dirty="0"/>
                  <a:t>減少計算下界時間</a:t>
                </a: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目的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1.</a:t>
                </a:r>
                <a:r>
                  <a:rPr lang="zh-TW" altLang="en-US" dirty="0"/>
                  <a:t> 區別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所找的下界符合不同</a:t>
                </a:r>
                <a:r>
                  <a:rPr lang="zh-TW" altLang="en-US" i="0" dirty="0">
                    <a:latin typeface="Cambria Math" panose="02040503050406030204" pitchFamily="18" charset="0"/>
                  </a:rPr>
                  <a:t>𝜏</a:t>
                </a:r>
                <a:endParaRPr lang="en-US" altLang="zh-TW" dirty="0"/>
              </a:p>
              <a:p>
                <a:r>
                  <a:rPr lang="en-US" altLang="zh-TW" dirty="0"/>
                  <a:t>2.</a:t>
                </a:r>
                <a:r>
                  <a:rPr lang="zh-TW" altLang="en-US" dirty="0"/>
                  <a:t>減少計算下界時間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897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目的</a:t>
                </a:r>
                <a:r>
                  <a:rPr lang="en-US" altLang="zh-TW" dirty="0"/>
                  <a:t>:</a:t>
                </a:r>
              </a:p>
              <a:p>
                <a:r>
                  <a:rPr lang="zh-TW" altLang="en-US" dirty="0"/>
                  <a:t>用</a:t>
                </a:r>
                <a:r>
                  <a:rPr lang="en-US" altLang="zh-TW" dirty="0"/>
                  <a:t>degree</a:t>
                </a:r>
                <a:r>
                  <a:rPr lang="zh-TW" altLang="en-US" dirty="0"/>
                  <a:t>判別她可能的</a:t>
                </a:r>
                <a:r>
                  <a:rPr lang="en-US" altLang="zh-TW" dirty="0"/>
                  <a:t>k-truss</a:t>
                </a:r>
                <a:r>
                  <a:rPr lang="zh-TW" altLang="en-US" dirty="0"/>
                  <a:t>，如果</a:t>
                </a:r>
                <a:r>
                  <a:rPr lang="en-US" altLang="zh-TW" dirty="0"/>
                  <a:t>&lt;=k</a:t>
                </a:r>
                <a:r>
                  <a:rPr lang="zh-TW" altLang="en-US" dirty="0"/>
                  <a:t>，砍掉他全部的</a:t>
                </a:r>
                <a:r>
                  <a:rPr lang="en-US" altLang="zh-TW" dirty="0"/>
                  <a:t>edge(</a:t>
                </a:r>
                <a:r>
                  <a:rPr lang="zh-TW" altLang="en-US" dirty="0"/>
                  <a:t>不是一條一條刪</a:t>
                </a:r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目的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1.</a:t>
                </a:r>
                <a:r>
                  <a:rPr lang="zh-TW" altLang="en-US" dirty="0"/>
                  <a:t> 區別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所找的下界符合不同</a:t>
                </a:r>
                <a:r>
                  <a:rPr lang="zh-TW" altLang="en-US" i="0" dirty="0">
                    <a:latin typeface="Cambria Math" panose="02040503050406030204" pitchFamily="18" charset="0"/>
                  </a:rPr>
                  <a:t>𝜏</a:t>
                </a:r>
                <a:endParaRPr lang="en-US" altLang="zh-TW" dirty="0"/>
              </a:p>
              <a:p>
                <a:r>
                  <a:rPr lang="en-US" altLang="zh-TW" dirty="0"/>
                  <a:t>2.</a:t>
                </a:r>
                <a:r>
                  <a:rPr lang="zh-TW" altLang="en-US" dirty="0"/>
                  <a:t>減少計算下界時間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971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272"/>
            <a:ext cx="7772400" cy="147018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5"/>
            <a:ext cx="6400800" cy="1753077"/>
          </a:xfrm>
        </p:spPr>
        <p:txBody>
          <a:bodyPr/>
          <a:lstStyle>
            <a:lvl1pPr marL="0" indent="0" algn="ctr">
              <a:buNone/>
              <a:defRPr/>
            </a:lvl1pPr>
            <a:lvl2pPr marL="308610" indent="0" algn="ctr">
              <a:buNone/>
              <a:defRPr/>
            </a:lvl2pPr>
            <a:lvl3pPr marL="617220" indent="0" algn="ctr">
              <a:buNone/>
              <a:defRPr/>
            </a:lvl3pPr>
            <a:lvl4pPr marL="925830" indent="0" algn="ctr">
              <a:buNone/>
              <a:defRPr/>
            </a:lvl4pPr>
            <a:lvl5pPr marL="1234440" indent="0" algn="ctr">
              <a:buNone/>
              <a:defRPr/>
            </a:lvl5pPr>
            <a:lvl6pPr marL="1543050" indent="0" algn="ctr">
              <a:buNone/>
              <a:defRPr/>
            </a:lvl6pPr>
            <a:lvl7pPr marL="1851660" indent="0" algn="ctr">
              <a:buNone/>
              <a:defRPr/>
            </a:lvl7pPr>
            <a:lvl8pPr marL="2160270" indent="0" algn="ctr">
              <a:buNone/>
              <a:defRPr/>
            </a:lvl8pPr>
            <a:lvl9pPr marL="246888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en-US" altLang="zh-TW" dirty="0">
              <a:solidFill>
                <a:srgbClr val="464646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B5D52F60-BECA-41E7-B5AA-3C71FD798B13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424653138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1279885-8FC3-484B-B4EF-E8618FD122A3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228921827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27984" y="157163"/>
            <a:ext cx="2038826" cy="596931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0078" y="157163"/>
            <a:ext cx="5980748" cy="596931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3239EF4E-3DFF-4942-A30B-5F6860D73CF4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420459823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0078" y="157168"/>
            <a:ext cx="8152448" cy="134159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2935" y="1803083"/>
            <a:ext cx="4007643" cy="4323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57740" y="1803088"/>
            <a:ext cx="4009073" cy="20931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57740" y="4033362"/>
            <a:ext cx="4009073" cy="209311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BD260A4B-9743-4713-8B63-FB702D1D2806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27950899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0078" y="157168"/>
            <a:ext cx="8152448" cy="134159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12935" y="1803083"/>
            <a:ext cx="4007643" cy="4323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57740" y="1803088"/>
            <a:ext cx="4009073" cy="20931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57740" y="4033362"/>
            <a:ext cx="4009073" cy="209311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57F62B33-9919-4FE0-A77C-50029D09CEF3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398367795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0078" y="157168"/>
            <a:ext cx="8152448" cy="134159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12935" y="1803083"/>
            <a:ext cx="4007643" cy="4323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7740" y="1803083"/>
            <a:ext cx="4009073" cy="4323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2A84811C-FC30-4CDF-A30C-DD126A706F98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27668411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334142318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948" y="4406265"/>
            <a:ext cx="7772400" cy="1363028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948" y="2906078"/>
            <a:ext cx="7772400" cy="1500188"/>
          </a:xfrm>
        </p:spPr>
        <p:txBody>
          <a:bodyPr anchor="b"/>
          <a:lstStyle>
            <a:lvl1pPr marL="0" indent="0">
              <a:buNone/>
              <a:defRPr sz="1350"/>
            </a:lvl1pPr>
            <a:lvl2pPr marL="308610" indent="0">
              <a:buNone/>
              <a:defRPr sz="1215"/>
            </a:lvl2pPr>
            <a:lvl3pPr marL="617220" indent="0">
              <a:buNone/>
              <a:defRPr sz="1080"/>
            </a:lvl3pPr>
            <a:lvl4pPr marL="925830" indent="0">
              <a:buNone/>
              <a:defRPr sz="945"/>
            </a:lvl4pPr>
            <a:lvl5pPr marL="1234440" indent="0">
              <a:buNone/>
              <a:defRPr sz="945"/>
            </a:lvl5pPr>
            <a:lvl6pPr marL="1543050" indent="0">
              <a:buNone/>
              <a:defRPr sz="945"/>
            </a:lvl6pPr>
            <a:lvl7pPr marL="1851660" indent="0">
              <a:buNone/>
              <a:defRPr sz="945"/>
            </a:lvl7pPr>
            <a:lvl8pPr marL="2160270" indent="0">
              <a:buNone/>
              <a:defRPr sz="945"/>
            </a:lvl8pPr>
            <a:lvl9pPr marL="2468880" indent="0">
              <a:buNone/>
              <a:defRPr sz="94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C12304EB-85BC-4A9F-9BA1-79E7B4657325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40911580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2935" y="1803083"/>
            <a:ext cx="4007643" cy="4323398"/>
          </a:xfrm>
        </p:spPr>
        <p:txBody>
          <a:bodyPr/>
          <a:lstStyle>
            <a:lvl1pPr>
              <a:defRPr sz="1890"/>
            </a:lvl1pPr>
            <a:lvl2pPr>
              <a:defRPr sz="1620"/>
            </a:lvl2pPr>
            <a:lvl3pPr>
              <a:defRPr sz="1350"/>
            </a:lvl3pPr>
            <a:lvl4pPr>
              <a:defRPr sz="1215"/>
            </a:lvl4pPr>
            <a:lvl5pPr>
              <a:defRPr sz="1215"/>
            </a:lvl5pPr>
            <a:lvl6pPr>
              <a:defRPr sz="1215"/>
            </a:lvl6pPr>
            <a:lvl7pPr>
              <a:defRPr sz="1215"/>
            </a:lvl7pPr>
            <a:lvl8pPr>
              <a:defRPr sz="1215"/>
            </a:lvl8pPr>
            <a:lvl9pPr>
              <a:defRPr sz="121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7740" y="1803083"/>
            <a:ext cx="4009073" cy="4323398"/>
          </a:xfrm>
        </p:spPr>
        <p:txBody>
          <a:bodyPr/>
          <a:lstStyle>
            <a:lvl1pPr>
              <a:defRPr sz="1890"/>
            </a:lvl1pPr>
            <a:lvl2pPr>
              <a:defRPr sz="1620"/>
            </a:lvl2pPr>
            <a:lvl3pPr>
              <a:defRPr sz="1350"/>
            </a:lvl3pPr>
            <a:lvl4pPr>
              <a:defRPr sz="1215"/>
            </a:lvl4pPr>
            <a:lvl5pPr>
              <a:defRPr sz="1215"/>
            </a:lvl5pPr>
            <a:lvl6pPr>
              <a:defRPr sz="1215"/>
            </a:lvl6pPr>
            <a:lvl7pPr>
              <a:defRPr sz="1215"/>
            </a:lvl7pPr>
            <a:lvl8pPr>
              <a:defRPr sz="1215"/>
            </a:lvl8pPr>
            <a:lvl9pPr>
              <a:defRPr sz="121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CA5E9257-E357-4B45-A943-0E0CD89F1CDB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141305181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2" y="1534478"/>
            <a:ext cx="4040505" cy="640080"/>
          </a:xfrm>
        </p:spPr>
        <p:txBody>
          <a:bodyPr anchor="b"/>
          <a:lstStyle>
            <a:lvl1pPr marL="0" indent="0">
              <a:buNone/>
              <a:defRPr sz="1620" b="1"/>
            </a:lvl1pPr>
            <a:lvl2pPr marL="308610" indent="0">
              <a:buNone/>
              <a:defRPr sz="1350" b="1"/>
            </a:lvl2pPr>
            <a:lvl3pPr marL="617220" indent="0">
              <a:buNone/>
              <a:defRPr sz="1215" b="1"/>
            </a:lvl3pPr>
            <a:lvl4pPr marL="925830" indent="0">
              <a:buNone/>
              <a:defRPr sz="1080" b="1"/>
            </a:lvl4pPr>
            <a:lvl5pPr marL="1234440" indent="0">
              <a:buNone/>
              <a:defRPr sz="1080" b="1"/>
            </a:lvl5pPr>
            <a:lvl6pPr marL="1543050" indent="0">
              <a:buNone/>
              <a:defRPr sz="1080" b="1"/>
            </a:lvl6pPr>
            <a:lvl7pPr marL="1851660" indent="0">
              <a:buNone/>
              <a:defRPr sz="1080" b="1"/>
            </a:lvl7pPr>
            <a:lvl8pPr marL="2160270" indent="0">
              <a:buNone/>
              <a:defRPr sz="1080" b="1"/>
            </a:lvl8pPr>
            <a:lvl9pPr marL="2468880" indent="0">
              <a:buNone/>
              <a:defRPr sz="10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2" y="2174558"/>
            <a:ext cx="4040505" cy="3951923"/>
          </a:xfrm>
        </p:spPr>
        <p:txBody>
          <a:bodyPr/>
          <a:lstStyle>
            <a:lvl1pPr>
              <a:defRPr sz="1620"/>
            </a:lvl1pPr>
            <a:lvl2pPr>
              <a:defRPr sz="1350"/>
            </a:lvl2pPr>
            <a:lvl3pPr>
              <a:defRPr sz="1215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869" y="1534478"/>
            <a:ext cx="4041933" cy="640080"/>
          </a:xfrm>
        </p:spPr>
        <p:txBody>
          <a:bodyPr anchor="b"/>
          <a:lstStyle>
            <a:lvl1pPr marL="0" indent="0">
              <a:buNone/>
              <a:defRPr sz="1620" b="1"/>
            </a:lvl1pPr>
            <a:lvl2pPr marL="308610" indent="0">
              <a:buNone/>
              <a:defRPr sz="1350" b="1"/>
            </a:lvl2pPr>
            <a:lvl3pPr marL="617220" indent="0">
              <a:buNone/>
              <a:defRPr sz="1215" b="1"/>
            </a:lvl3pPr>
            <a:lvl4pPr marL="925830" indent="0">
              <a:buNone/>
              <a:defRPr sz="1080" b="1"/>
            </a:lvl4pPr>
            <a:lvl5pPr marL="1234440" indent="0">
              <a:buNone/>
              <a:defRPr sz="1080" b="1"/>
            </a:lvl5pPr>
            <a:lvl6pPr marL="1543050" indent="0">
              <a:buNone/>
              <a:defRPr sz="1080" b="1"/>
            </a:lvl6pPr>
            <a:lvl7pPr marL="1851660" indent="0">
              <a:buNone/>
              <a:defRPr sz="1080" b="1"/>
            </a:lvl7pPr>
            <a:lvl8pPr marL="2160270" indent="0">
              <a:buNone/>
              <a:defRPr sz="1080" b="1"/>
            </a:lvl8pPr>
            <a:lvl9pPr marL="2468880" indent="0">
              <a:buNone/>
              <a:defRPr sz="10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869" y="2174558"/>
            <a:ext cx="4041933" cy="3951923"/>
          </a:xfrm>
        </p:spPr>
        <p:txBody>
          <a:bodyPr/>
          <a:lstStyle>
            <a:lvl1pPr>
              <a:defRPr sz="1620"/>
            </a:lvl1pPr>
            <a:lvl2pPr>
              <a:defRPr sz="1350"/>
            </a:lvl2pPr>
            <a:lvl3pPr>
              <a:defRPr sz="1215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1DE5122E-4030-456C-9424-D8A4AC375106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157136051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5A8037D5-C24E-4707-AE64-46812890DB2A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294913148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FCCCE5B1-BD96-4DA5-A97F-1F615E04CFF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256915113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2897"/>
            <a:ext cx="3008948" cy="1161573"/>
          </a:xfrm>
        </p:spPr>
        <p:txBody>
          <a:bodyPr/>
          <a:lstStyle>
            <a:lvl1pPr algn="l">
              <a:defRPr sz="135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4735" y="272892"/>
            <a:ext cx="5112068" cy="5853588"/>
          </a:xfrm>
        </p:spPr>
        <p:txBody>
          <a:bodyPr/>
          <a:lstStyle>
            <a:lvl1pPr>
              <a:defRPr sz="2160"/>
            </a:lvl1pPr>
            <a:lvl2pPr>
              <a:defRPr sz="1890"/>
            </a:lvl2pPr>
            <a:lvl3pPr>
              <a:defRPr sz="162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4470"/>
            <a:ext cx="3008948" cy="4692015"/>
          </a:xfrm>
        </p:spPr>
        <p:txBody>
          <a:bodyPr/>
          <a:lstStyle>
            <a:lvl1pPr marL="0" indent="0">
              <a:buNone/>
              <a:defRPr sz="945"/>
            </a:lvl1pPr>
            <a:lvl2pPr marL="308610" indent="0">
              <a:buNone/>
              <a:defRPr sz="810"/>
            </a:lvl2pPr>
            <a:lvl3pPr marL="617220" indent="0">
              <a:buNone/>
              <a:defRPr sz="675"/>
            </a:lvl3pPr>
            <a:lvl4pPr marL="925830" indent="0">
              <a:buNone/>
              <a:defRPr sz="608"/>
            </a:lvl4pPr>
            <a:lvl5pPr marL="1234440" indent="0">
              <a:buNone/>
              <a:defRPr sz="608"/>
            </a:lvl5pPr>
            <a:lvl6pPr marL="1543050" indent="0">
              <a:buNone/>
              <a:defRPr sz="608"/>
            </a:lvl6pPr>
            <a:lvl7pPr marL="1851660" indent="0">
              <a:buNone/>
              <a:defRPr sz="608"/>
            </a:lvl7pPr>
            <a:lvl8pPr marL="2160270" indent="0">
              <a:buNone/>
              <a:defRPr sz="608"/>
            </a:lvl8pPr>
            <a:lvl9pPr marL="2468880" indent="0">
              <a:buNone/>
              <a:defRPr sz="60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00E85C10-3A10-4B01-86CA-6F4605A19BD6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194197914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1653" y="4800600"/>
            <a:ext cx="5486400" cy="567214"/>
          </a:xfrm>
        </p:spPr>
        <p:txBody>
          <a:bodyPr/>
          <a:lstStyle>
            <a:lvl1pPr algn="l">
              <a:defRPr sz="135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1653" y="612934"/>
            <a:ext cx="5486400" cy="4114800"/>
          </a:xfrm>
        </p:spPr>
        <p:txBody>
          <a:bodyPr/>
          <a:lstStyle>
            <a:lvl1pPr marL="0" indent="0">
              <a:buNone/>
              <a:defRPr sz="2160"/>
            </a:lvl1pPr>
            <a:lvl2pPr marL="308610" indent="0">
              <a:buNone/>
              <a:defRPr sz="1890"/>
            </a:lvl2pPr>
            <a:lvl3pPr marL="617220" indent="0">
              <a:buNone/>
              <a:defRPr sz="1620"/>
            </a:lvl3pPr>
            <a:lvl4pPr marL="925830" indent="0">
              <a:buNone/>
              <a:defRPr sz="1350"/>
            </a:lvl4pPr>
            <a:lvl5pPr marL="1234440" indent="0">
              <a:buNone/>
              <a:defRPr sz="1350"/>
            </a:lvl5pPr>
            <a:lvl6pPr marL="1543050" indent="0">
              <a:buNone/>
              <a:defRPr sz="1350"/>
            </a:lvl6pPr>
            <a:lvl7pPr marL="1851660" indent="0">
              <a:buNone/>
              <a:defRPr sz="1350"/>
            </a:lvl7pPr>
            <a:lvl8pPr marL="2160270" indent="0">
              <a:buNone/>
              <a:defRPr sz="1350"/>
            </a:lvl8pPr>
            <a:lvl9pPr marL="2468880" indent="0">
              <a:buNone/>
              <a:defRPr sz="135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1653" y="5367814"/>
            <a:ext cx="5486400" cy="804386"/>
          </a:xfrm>
        </p:spPr>
        <p:txBody>
          <a:bodyPr/>
          <a:lstStyle>
            <a:lvl1pPr marL="0" indent="0">
              <a:buNone/>
              <a:defRPr sz="945"/>
            </a:lvl1pPr>
            <a:lvl2pPr marL="308610" indent="0">
              <a:buNone/>
              <a:defRPr sz="810"/>
            </a:lvl2pPr>
            <a:lvl3pPr marL="617220" indent="0">
              <a:buNone/>
              <a:defRPr sz="675"/>
            </a:lvl3pPr>
            <a:lvl4pPr marL="925830" indent="0">
              <a:buNone/>
              <a:defRPr sz="608"/>
            </a:lvl4pPr>
            <a:lvl5pPr marL="1234440" indent="0">
              <a:buNone/>
              <a:defRPr sz="608"/>
            </a:lvl5pPr>
            <a:lvl6pPr marL="1543050" indent="0">
              <a:buNone/>
              <a:defRPr sz="608"/>
            </a:lvl6pPr>
            <a:lvl7pPr marL="1851660" indent="0">
              <a:buNone/>
              <a:defRPr sz="608"/>
            </a:lvl7pPr>
            <a:lvl8pPr marL="2160270" indent="0">
              <a:buNone/>
              <a:defRPr sz="608"/>
            </a:lvl8pPr>
            <a:lvl9pPr marL="2468880" indent="0">
              <a:buNone/>
              <a:defRPr sz="60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AFBF18A0-870A-4243-A079-8C237A9E0712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153465559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Metals\桌面\logo5.jpg"/>
          <p:cNvPicPr>
            <a:picLocks noChangeAspect="1" noChangeArrowheads="1"/>
          </p:cNvPicPr>
          <p:nvPr/>
        </p:nvPicPr>
        <p:blipFill>
          <a:blip r:embed="rId16"/>
          <a:srcRect b="22728"/>
          <a:stretch>
            <a:fillRect/>
          </a:stretch>
        </p:blipFill>
        <p:spPr bwMode="auto">
          <a:xfrm>
            <a:off x="7555230" y="5572130"/>
            <a:ext cx="158877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460183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miter lim="800000"/>
            <a:headEnd/>
            <a:tailEnd/>
          </a:ln>
        </p:spPr>
        <p:txBody>
          <a:bodyPr lIns="68578" tIns="34288" rIns="68578" bIns="34288"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zh-TW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itchFamily="34" charset="0"/>
              <a:ea typeface="微軟正黑體" pitchFamily="34" charset="-120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" y="1504474"/>
            <a:ext cx="532925" cy="228600"/>
          </a:xfrm>
          <a:prstGeom prst="rect">
            <a:avLst/>
          </a:prstGeom>
          <a:solidFill>
            <a:schemeClr val="accent2"/>
          </a:solidFill>
          <a:ln w="50800" cap="rnd" cmpd="dbl" algn="ctr">
            <a:noFill/>
            <a:miter lim="800000"/>
            <a:headEnd/>
            <a:tailEnd/>
          </a:ln>
        </p:spPr>
        <p:txBody>
          <a:bodyPr lIns="68578" tIns="34288" rIns="68578" bIns="34288"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zh-TW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itchFamily="34" charset="0"/>
              <a:ea typeface="微軟正黑體" pitchFamily="34" charset="-12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90074" y="1504474"/>
            <a:ext cx="8553926" cy="2286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miter lim="800000"/>
            <a:headEnd/>
            <a:tailEnd/>
          </a:ln>
        </p:spPr>
        <p:txBody>
          <a:bodyPr lIns="68578" tIns="34288" rIns="68578" bIns="34288"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zh-TW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itchFamily="34" charset="0"/>
              <a:ea typeface="微軟正黑體" pitchFamily="34" charset="-120"/>
              <a:cs typeface="+mn-cs"/>
            </a:endParaRPr>
          </a:p>
        </p:txBody>
      </p:sp>
      <p:pic>
        <p:nvPicPr>
          <p:cNvPr id="3078" name="圖片 9" descr="Microsystem_Mark1.png"/>
          <p:cNvPicPr>
            <a:picLocks noChangeAspect="1"/>
          </p:cNvPicPr>
          <p:nvPr/>
        </p:nvPicPr>
        <p:blipFill>
          <a:blip r:embed="rId17">
            <a:lum bright="-6000" contrast="-36000"/>
          </a:blip>
          <a:srcRect/>
          <a:stretch>
            <a:fillRect/>
          </a:stretch>
        </p:blipFill>
        <p:spPr bwMode="auto">
          <a:xfrm>
            <a:off x="-285750" y="0"/>
            <a:ext cx="1928813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934" y="1803083"/>
            <a:ext cx="8153876" cy="4323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7" tIns="50797" rIns="101597" bIns="507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080" name="Title Placeholder 21"/>
          <p:cNvSpPr>
            <a:spLocks noGrp="1"/>
          </p:cNvSpPr>
          <p:nvPr>
            <p:ph type="title"/>
          </p:nvPr>
        </p:nvSpPr>
        <p:spPr bwMode="auto">
          <a:xfrm>
            <a:off x="610078" y="157168"/>
            <a:ext cx="8152448" cy="1341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7" tIns="50797" rIns="101597" bIns="5079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2" name="Date Placeholder 13"/>
          <p:cNvSpPr>
            <a:spLocks noGrp="1"/>
          </p:cNvSpPr>
          <p:nvPr>
            <p:ph type="dt" sz="half" idx="2"/>
          </p:nvPr>
        </p:nvSpPr>
        <p:spPr bwMode="auto">
          <a:xfrm>
            <a:off x="6477955" y="6490812"/>
            <a:ext cx="2666048" cy="36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7" tIns="50797" rIns="101597" bIns="50797" numCol="1" anchor="ctr" anchorCtr="0" compatLnSpc="1">
            <a:prstTxWarp prst="textNoShape">
              <a:avLst/>
            </a:prstTxWarp>
          </a:bodyPr>
          <a:lstStyle>
            <a:lvl1pPr>
              <a:defRPr sz="1080">
                <a:solidFill>
                  <a:schemeClr val="tx2"/>
                </a:solidFill>
                <a:latin typeface="Tw Cen MT" pitchFamily="34" charset="0"/>
                <a:ea typeface="微軟正黑體" pitchFamily="34" charset="-120"/>
              </a:defRPr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610078" y="6247929"/>
            <a:ext cx="5420678" cy="36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7" tIns="50797" rIns="101597" bIns="50797" numCol="1" anchor="ctr" anchorCtr="0" compatLnSpc="1">
            <a:prstTxWarp prst="textNoShape">
              <a:avLst/>
            </a:prstTxWarp>
          </a:bodyPr>
          <a:lstStyle>
            <a:lvl1pPr algn="r">
              <a:defRPr sz="1080">
                <a:solidFill>
                  <a:schemeClr val="tx2"/>
                </a:solidFill>
                <a:latin typeface="Tw Cen MT" pitchFamily="34" charset="0"/>
                <a:ea typeface="微軟正黑體" pitchFamily="34" charset="-120"/>
              </a:defRPr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 bwMode="auto">
          <a:xfrm>
            <a:off x="2" y="1498759"/>
            <a:ext cx="53292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7" tIns="50797" rIns="101597" bIns="50797" numCol="1" anchor="ctr" anchorCtr="0" compatLnSpc="1">
            <a:prstTxWarp prst="textNoShape">
              <a:avLst/>
            </a:prstTxWarp>
          </a:bodyPr>
          <a:lstStyle>
            <a:lvl1pPr algn="ctr">
              <a:defRPr sz="1080" b="1">
                <a:solidFill>
                  <a:srgbClr val="FFFFFF"/>
                </a:solidFill>
                <a:latin typeface="Tw Cen MT" pitchFamily="34" charset="0"/>
                <a:ea typeface="微軟正黑體" pitchFamily="34" charset="-120"/>
              </a:defRPr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806AB7AA-EBC6-4459-83FD-D5FCE86E05A4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64732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fade/>
  </p:transition>
  <p:hf hd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5pPr>
      <a:lvl6pPr marL="308610"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6pPr>
      <a:lvl7pPr marL="617220"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7pPr>
      <a:lvl8pPr marL="925830"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8pPr>
      <a:lvl9pPr marL="1234440"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9pPr>
    </p:titleStyle>
    <p:bodyStyle>
      <a:lvl1pPr marL="238959" indent="-238959" algn="l" defTabSz="685800" rtl="0" eaLnBrk="0" fontAlgn="base" hangingPunct="0">
        <a:spcBef>
          <a:spcPts val="524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u"/>
        <a:defRPr kumimoji="1" sz="216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4669" algn="l" defTabSz="685800" rtl="0" eaLnBrk="0" fontAlgn="base" hangingPunct="0">
        <a:spcBef>
          <a:spcPts val="414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kumimoji="1" sz="1958">
          <a:solidFill>
            <a:schemeClr val="tx1"/>
          </a:solidFill>
          <a:latin typeface="+mn-lt"/>
          <a:ea typeface="+mn-ea"/>
        </a:defRPr>
      </a:lvl2pPr>
      <a:lvl3pPr marL="685800" indent="-171450" algn="l" defTabSz="685800" rtl="0" eaLnBrk="0" fontAlgn="base" hangingPunct="0">
        <a:spcBef>
          <a:spcPts val="371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kumimoji="1" sz="1755">
          <a:solidFill>
            <a:schemeClr val="tx1"/>
          </a:solidFill>
          <a:latin typeface="+mn-lt"/>
          <a:ea typeface="+mn-ea"/>
        </a:defRPr>
      </a:lvl3pPr>
      <a:lvl4pPr marL="1028700" indent="-171450" algn="l" defTabSz="685800" rtl="0" eaLnBrk="0" fontAlgn="base" hangingPunct="0">
        <a:spcBef>
          <a:spcPts val="304"/>
        </a:spcBef>
        <a:spcAft>
          <a:spcPct val="0"/>
        </a:spcAft>
        <a:buClr>
          <a:srgbClr val="EB641B"/>
        </a:buClr>
        <a:buSzPct val="75000"/>
        <a:buFont typeface="Wingdings" pitchFamily="2" charset="2"/>
        <a:buChar char=""/>
        <a:defRPr kumimoji="1" sz="1485">
          <a:solidFill>
            <a:schemeClr val="tx1"/>
          </a:solidFill>
          <a:latin typeface="+mn-lt"/>
          <a:ea typeface="+mn-ea"/>
        </a:defRPr>
      </a:lvl4pPr>
      <a:lvl5pPr marL="1371600" indent="-171450" algn="l" defTabSz="685800" rtl="0" eaLnBrk="0" fontAlgn="base" hangingPunct="0">
        <a:spcBef>
          <a:spcPts val="304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1485">
          <a:solidFill>
            <a:schemeClr val="tx1"/>
          </a:solidFill>
          <a:latin typeface="+mn-lt"/>
          <a:ea typeface="+mn-ea"/>
        </a:defRPr>
      </a:lvl5pPr>
      <a:lvl6pPr marL="1680210" indent="-171450" algn="l" defTabSz="685800" rtl="0" eaLnBrk="0" fontAlgn="base" hangingPunct="0">
        <a:spcBef>
          <a:spcPts val="304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1485">
          <a:solidFill>
            <a:schemeClr val="tx1"/>
          </a:solidFill>
          <a:latin typeface="+mn-lt"/>
          <a:ea typeface="+mn-ea"/>
        </a:defRPr>
      </a:lvl6pPr>
      <a:lvl7pPr marL="1988820" indent="-171450" algn="l" defTabSz="685800" rtl="0" eaLnBrk="0" fontAlgn="base" hangingPunct="0">
        <a:spcBef>
          <a:spcPts val="304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1485">
          <a:solidFill>
            <a:schemeClr val="tx1"/>
          </a:solidFill>
          <a:latin typeface="+mn-lt"/>
          <a:ea typeface="+mn-ea"/>
        </a:defRPr>
      </a:lvl7pPr>
      <a:lvl8pPr marL="2297430" indent="-171450" algn="l" defTabSz="685800" rtl="0" eaLnBrk="0" fontAlgn="base" hangingPunct="0">
        <a:spcBef>
          <a:spcPts val="304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1485">
          <a:solidFill>
            <a:schemeClr val="tx1"/>
          </a:solidFill>
          <a:latin typeface="+mn-lt"/>
          <a:ea typeface="+mn-ea"/>
        </a:defRPr>
      </a:lvl8pPr>
      <a:lvl9pPr marL="2606040" indent="-171450" algn="l" defTabSz="685800" rtl="0" eaLnBrk="0" fontAlgn="base" hangingPunct="0">
        <a:spcBef>
          <a:spcPts val="304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148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91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36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39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4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4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4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44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4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4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40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4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42.png"/><Relationship Id="rId21" Type="http://schemas.openxmlformats.org/officeDocument/2006/relationships/image" Target="../media/image30.png"/><Relationship Id="rId7" Type="http://schemas.openxmlformats.org/officeDocument/2006/relationships/image" Target="../media/image49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46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47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58.png"/><Relationship Id="rId3" Type="http://schemas.openxmlformats.org/officeDocument/2006/relationships/image" Target="../media/image52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57.png"/><Relationship Id="rId25" Type="http://schemas.openxmlformats.org/officeDocument/2006/relationships/image" Target="../media/image35.png"/><Relationship Id="rId2" Type="http://schemas.openxmlformats.org/officeDocument/2006/relationships/image" Target="../media/image51.png"/><Relationship Id="rId16" Type="http://schemas.openxmlformats.org/officeDocument/2006/relationships/image" Target="../media/image5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54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53.png"/><Relationship Id="rId9" Type="http://schemas.openxmlformats.org/officeDocument/2006/relationships/image" Target="../media/image55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0.png"/><Relationship Id="rId18" Type="http://schemas.openxmlformats.org/officeDocument/2006/relationships/image" Target="../media/image165.png"/><Relationship Id="rId26" Type="http://schemas.openxmlformats.org/officeDocument/2006/relationships/image" Target="../media/image173.png"/><Relationship Id="rId3" Type="http://schemas.openxmlformats.org/officeDocument/2006/relationships/image" Target="../media/image1500.png"/><Relationship Id="rId21" Type="http://schemas.openxmlformats.org/officeDocument/2006/relationships/image" Target="../media/image168.png"/><Relationship Id="rId34" Type="http://schemas.openxmlformats.org/officeDocument/2006/relationships/image" Target="../media/image181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17" Type="http://schemas.openxmlformats.org/officeDocument/2006/relationships/image" Target="../media/image164.png"/><Relationship Id="rId25" Type="http://schemas.openxmlformats.org/officeDocument/2006/relationships/image" Target="../media/image172.png"/><Relationship Id="rId33" Type="http://schemas.openxmlformats.org/officeDocument/2006/relationships/image" Target="../media/image18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3.png"/><Relationship Id="rId20" Type="http://schemas.openxmlformats.org/officeDocument/2006/relationships/image" Target="../media/image167.png"/><Relationship Id="rId29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24" Type="http://schemas.openxmlformats.org/officeDocument/2006/relationships/image" Target="../media/image171.png"/><Relationship Id="rId32" Type="http://schemas.openxmlformats.org/officeDocument/2006/relationships/image" Target="../media/image179.png"/><Relationship Id="rId5" Type="http://schemas.openxmlformats.org/officeDocument/2006/relationships/image" Target="../media/image152.png"/><Relationship Id="rId15" Type="http://schemas.openxmlformats.org/officeDocument/2006/relationships/image" Target="../media/image162.png"/><Relationship Id="rId23" Type="http://schemas.openxmlformats.org/officeDocument/2006/relationships/image" Target="../media/image170.png"/><Relationship Id="rId28" Type="http://schemas.openxmlformats.org/officeDocument/2006/relationships/image" Target="../media/image175.png"/><Relationship Id="rId10" Type="http://schemas.openxmlformats.org/officeDocument/2006/relationships/image" Target="../media/image157.png"/><Relationship Id="rId19" Type="http://schemas.openxmlformats.org/officeDocument/2006/relationships/image" Target="../media/image166.png"/><Relationship Id="rId31" Type="http://schemas.openxmlformats.org/officeDocument/2006/relationships/image" Target="../media/image178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Relationship Id="rId22" Type="http://schemas.openxmlformats.org/officeDocument/2006/relationships/image" Target="../media/image169.png"/><Relationship Id="rId27" Type="http://schemas.openxmlformats.org/officeDocument/2006/relationships/image" Target="../media/image174.png"/><Relationship Id="rId30" Type="http://schemas.openxmlformats.org/officeDocument/2006/relationships/image" Target="../media/image177.png"/><Relationship Id="rId35" Type="http://schemas.openxmlformats.org/officeDocument/2006/relationships/image" Target="../media/image182.png"/><Relationship Id="rId8" Type="http://schemas.openxmlformats.org/officeDocument/2006/relationships/image" Target="../media/image15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image" Target="../media/image560.png"/><Relationship Id="rId21" Type="http://schemas.openxmlformats.org/officeDocument/2006/relationships/image" Target="../media/image74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image" Target="../media/image550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0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70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image" Target="../media/image75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image" Target="../media/image550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0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70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76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540.png"/><Relationship Id="rId15" Type="http://schemas.openxmlformats.org/officeDocument/2006/relationships/image" Target="../media/image5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530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81.png"/><Relationship Id="rId18" Type="http://schemas.openxmlformats.org/officeDocument/2006/relationships/image" Target="../media/image29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80.png"/><Relationship Id="rId17" Type="http://schemas.openxmlformats.org/officeDocument/2006/relationships/image" Target="../media/image28.png"/><Relationship Id="rId2" Type="http://schemas.openxmlformats.org/officeDocument/2006/relationships/image" Target="../media/image77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79.png"/><Relationship Id="rId15" Type="http://schemas.openxmlformats.org/officeDocument/2006/relationships/image" Target="../media/image5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78.png"/><Relationship Id="rId9" Type="http://schemas.openxmlformats.org/officeDocument/2006/relationships/image" Target="../media/image20.png"/><Relationship Id="rId14" Type="http://schemas.openxmlformats.org/officeDocument/2006/relationships/image" Target="../media/image82.png"/><Relationship Id="rId22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e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18" Type="http://schemas.openxmlformats.org/officeDocument/2006/relationships/image" Target="../media/image198.png"/><Relationship Id="rId3" Type="http://schemas.openxmlformats.org/officeDocument/2006/relationships/image" Target="../media/image183.png"/><Relationship Id="rId21" Type="http://schemas.openxmlformats.org/officeDocument/2006/relationships/image" Target="../media/image201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17" Type="http://schemas.openxmlformats.org/officeDocument/2006/relationships/image" Target="../media/image19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6.png"/><Relationship Id="rId20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5" Type="http://schemas.openxmlformats.org/officeDocument/2006/relationships/image" Target="../media/image185.png"/><Relationship Id="rId15" Type="http://schemas.openxmlformats.org/officeDocument/2006/relationships/image" Target="../media/image195.png"/><Relationship Id="rId10" Type="http://schemas.openxmlformats.org/officeDocument/2006/relationships/image" Target="../media/image190.png"/><Relationship Id="rId19" Type="http://schemas.openxmlformats.org/officeDocument/2006/relationships/image" Target="../media/image199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Relationship Id="rId22" Type="http://schemas.openxmlformats.org/officeDocument/2006/relationships/image" Target="../media/image20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18" Type="http://schemas.openxmlformats.org/officeDocument/2006/relationships/image" Target="../media/image25.png"/><Relationship Id="rId26" Type="http://schemas.openxmlformats.org/officeDocument/2006/relationships/image" Target="../media/image118.png"/><Relationship Id="rId3" Type="http://schemas.openxmlformats.org/officeDocument/2006/relationships/image" Target="../media/image100.png"/><Relationship Id="rId21" Type="http://schemas.openxmlformats.org/officeDocument/2006/relationships/image" Target="../media/image113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17" Type="http://schemas.openxmlformats.org/officeDocument/2006/relationships/image" Target="../media/image24.png"/><Relationship Id="rId25" Type="http://schemas.openxmlformats.org/officeDocument/2006/relationships/image" Target="../media/image117.png"/><Relationship Id="rId2" Type="http://schemas.openxmlformats.org/officeDocument/2006/relationships/image" Target="../media/image99.png"/><Relationship Id="rId16" Type="http://schemas.openxmlformats.org/officeDocument/2006/relationships/image" Target="../media/image800.png"/><Relationship Id="rId20" Type="http://schemas.openxmlformats.org/officeDocument/2006/relationships/image" Target="../media/image112.png"/><Relationship Id="rId29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107.png"/><Relationship Id="rId24" Type="http://schemas.openxmlformats.org/officeDocument/2006/relationships/image" Target="../media/image116.png"/><Relationship Id="rId5" Type="http://schemas.openxmlformats.org/officeDocument/2006/relationships/image" Target="../media/image102.png"/><Relationship Id="rId15" Type="http://schemas.openxmlformats.org/officeDocument/2006/relationships/image" Target="../media/image22.png"/><Relationship Id="rId23" Type="http://schemas.openxmlformats.org/officeDocument/2006/relationships/image" Target="../media/image115.png"/><Relationship Id="rId28" Type="http://schemas.openxmlformats.org/officeDocument/2006/relationships/image" Target="../media/image120.png"/><Relationship Id="rId10" Type="http://schemas.openxmlformats.org/officeDocument/2006/relationships/image" Target="../media/image106.png"/><Relationship Id="rId19" Type="http://schemas.openxmlformats.org/officeDocument/2006/relationships/image" Target="../media/image111.png"/><Relationship Id="rId4" Type="http://schemas.openxmlformats.org/officeDocument/2006/relationships/image" Target="../media/image101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Relationship Id="rId22" Type="http://schemas.openxmlformats.org/officeDocument/2006/relationships/image" Target="../media/image114.png"/><Relationship Id="rId27" Type="http://schemas.openxmlformats.org/officeDocument/2006/relationships/image" Target="../media/image119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8.png"/><Relationship Id="rId18" Type="http://schemas.openxmlformats.org/officeDocument/2006/relationships/image" Target="../media/image24.png"/><Relationship Id="rId26" Type="http://schemas.openxmlformats.org/officeDocument/2006/relationships/image" Target="../media/image117.png"/><Relationship Id="rId3" Type="http://schemas.openxmlformats.org/officeDocument/2006/relationships/image" Target="../media/image122.png"/><Relationship Id="rId21" Type="http://schemas.openxmlformats.org/officeDocument/2006/relationships/image" Target="../media/image112.png"/><Relationship Id="rId34" Type="http://schemas.openxmlformats.org/officeDocument/2006/relationships/image" Target="../media/image131.png"/><Relationship Id="rId7" Type="http://schemas.openxmlformats.org/officeDocument/2006/relationships/image" Target="../media/image126.png"/><Relationship Id="rId12" Type="http://schemas.openxmlformats.org/officeDocument/2006/relationships/image" Target="../media/image107.png"/><Relationship Id="rId17" Type="http://schemas.openxmlformats.org/officeDocument/2006/relationships/image" Target="../media/image800.png"/><Relationship Id="rId25" Type="http://schemas.openxmlformats.org/officeDocument/2006/relationships/image" Target="../media/image116.png"/><Relationship Id="rId33" Type="http://schemas.openxmlformats.org/officeDocument/2006/relationships/image" Target="../media/image13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2.png"/><Relationship Id="rId20" Type="http://schemas.openxmlformats.org/officeDocument/2006/relationships/image" Target="../media/image111.png"/><Relationship Id="rId29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06.png"/><Relationship Id="rId24" Type="http://schemas.openxmlformats.org/officeDocument/2006/relationships/image" Target="../media/image115.png"/><Relationship Id="rId32" Type="http://schemas.openxmlformats.org/officeDocument/2006/relationships/image" Target="../media/image129.png"/><Relationship Id="rId5" Type="http://schemas.openxmlformats.org/officeDocument/2006/relationships/image" Target="../media/image124.png"/><Relationship Id="rId15" Type="http://schemas.openxmlformats.org/officeDocument/2006/relationships/image" Target="../media/image110.png"/><Relationship Id="rId23" Type="http://schemas.openxmlformats.org/officeDocument/2006/relationships/image" Target="../media/image114.png"/><Relationship Id="rId28" Type="http://schemas.openxmlformats.org/officeDocument/2006/relationships/image" Target="../media/image119.png"/><Relationship Id="rId10" Type="http://schemas.openxmlformats.org/officeDocument/2006/relationships/image" Target="../media/image105.png"/><Relationship Id="rId19" Type="http://schemas.openxmlformats.org/officeDocument/2006/relationships/image" Target="../media/image25.png"/><Relationship Id="rId31" Type="http://schemas.openxmlformats.org/officeDocument/2006/relationships/image" Target="../media/image128.png"/><Relationship Id="rId4" Type="http://schemas.openxmlformats.org/officeDocument/2006/relationships/image" Target="../media/image123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Relationship Id="rId22" Type="http://schemas.openxmlformats.org/officeDocument/2006/relationships/image" Target="../media/image113.png"/><Relationship Id="rId27" Type="http://schemas.openxmlformats.org/officeDocument/2006/relationships/image" Target="../media/image118.png"/><Relationship Id="rId30" Type="http://schemas.openxmlformats.org/officeDocument/2006/relationships/image" Target="../media/image121.png"/><Relationship Id="rId8" Type="http://schemas.openxmlformats.org/officeDocument/2006/relationships/image" Target="../media/image127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112.png"/><Relationship Id="rId26" Type="http://schemas.openxmlformats.org/officeDocument/2006/relationships/image" Target="../media/image120.png"/><Relationship Id="rId39" Type="http://schemas.openxmlformats.org/officeDocument/2006/relationships/image" Target="../media/image146.png"/><Relationship Id="rId21" Type="http://schemas.openxmlformats.org/officeDocument/2006/relationships/image" Target="../media/image115.png"/><Relationship Id="rId34" Type="http://schemas.openxmlformats.org/officeDocument/2006/relationships/image" Target="../media/image141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111.png"/><Relationship Id="rId25" Type="http://schemas.openxmlformats.org/officeDocument/2006/relationships/image" Target="../media/image119.png"/><Relationship Id="rId33" Type="http://schemas.openxmlformats.org/officeDocument/2006/relationships/image" Target="../media/image140.png"/><Relationship Id="rId38" Type="http://schemas.openxmlformats.org/officeDocument/2006/relationships/image" Target="../media/image14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5.png"/><Relationship Id="rId20" Type="http://schemas.openxmlformats.org/officeDocument/2006/relationships/image" Target="../media/image114.png"/><Relationship Id="rId29" Type="http://schemas.openxmlformats.org/officeDocument/2006/relationships/image" Target="../media/image136.png"/><Relationship Id="rId41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24" Type="http://schemas.openxmlformats.org/officeDocument/2006/relationships/image" Target="../media/image118.png"/><Relationship Id="rId32" Type="http://schemas.openxmlformats.org/officeDocument/2006/relationships/image" Target="../media/image139.png"/><Relationship Id="rId37" Type="http://schemas.openxmlformats.org/officeDocument/2006/relationships/image" Target="../media/image144.png"/><Relationship Id="rId40" Type="http://schemas.openxmlformats.org/officeDocument/2006/relationships/image" Target="../media/image147.png"/><Relationship Id="rId15" Type="http://schemas.openxmlformats.org/officeDocument/2006/relationships/image" Target="../media/image134.png"/><Relationship Id="rId23" Type="http://schemas.openxmlformats.org/officeDocument/2006/relationships/image" Target="../media/image117.png"/><Relationship Id="rId28" Type="http://schemas.openxmlformats.org/officeDocument/2006/relationships/image" Target="../media/image135.png"/><Relationship Id="rId36" Type="http://schemas.openxmlformats.org/officeDocument/2006/relationships/image" Target="../media/image143.png"/><Relationship Id="rId10" Type="http://schemas.openxmlformats.org/officeDocument/2006/relationships/image" Target="../media/image108.png"/><Relationship Id="rId19" Type="http://schemas.openxmlformats.org/officeDocument/2006/relationships/image" Target="../media/image113.png"/><Relationship Id="rId31" Type="http://schemas.openxmlformats.org/officeDocument/2006/relationships/image" Target="../media/image138.png"/><Relationship Id="rId4" Type="http://schemas.openxmlformats.org/officeDocument/2006/relationships/image" Target="../media/image133.png"/><Relationship Id="rId9" Type="http://schemas.openxmlformats.org/officeDocument/2006/relationships/image" Target="../media/image107.png"/><Relationship Id="rId14" Type="http://schemas.openxmlformats.org/officeDocument/2006/relationships/image" Target="../media/image800.png"/><Relationship Id="rId22" Type="http://schemas.openxmlformats.org/officeDocument/2006/relationships/image" Target="../media/image116.png"/><Relationship Id="rId27" Type="http://schemas.openxmlformats.org/officeDocument/2006/relationships/image" Target="../media/image121.png"/><Relationship Id="rId30" Type="http://schemas.openxmlformats.org/officeDocument/2006/relationships/image" Target="../media/image137.png"/><Relationship Id="rId35" Type="http://schemas.openxmlformats.org/officeDocument/2006/relationships/image" Target="../media/image142.png"/><Relationship Id="rId8" Type="http://schemas.openxmlformats.org/officeDocument/2006/relationships/image" Target="../media/image106.png"/><Relationship Id="rId3" Type="http://schemas.openxmlformats.org/officeDocument/2006/relationships/image" Target="../media/image13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13.png"/><Relationship Id="rId3" Type="http://schemas.openxmlformats.org/officeDocument/2006/relationships/image" Target="../media/image149.png"/><Relationship Id="rId7" Type="http://schemas.openxmlformats.org/officeDocument/2006/relationships/image" Target="../media/image110.png"/><Relationship Id="rId12" Type="http://schemas.openxmlformats.org/officeDocument/2006/relationships/image" Target="../media/image112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1.png"/><Relationship Id="rId5" Type="http://schemas.openxmlformats.org/officeDocument/2006/relationships/image" Target="../media/image107.png"/><Relationship Id="rId15" Type="http://schemas.openxmlformats.org/officeDocument/2006/relationships/image" Target="../media/image138.png"/><Relationship Id="rId10" Type="http://schemas.openxmlformats.org/officeDocument/2006/relationships/image" Target="../media/image25.png"/><Relationship Id="rId4" Type="http://schemas.openxmlformats.org/officeDocument/2006/relationships/image" Target="../media/image106.png"/><Relationship Id="rId9" Type="http://schemas.openxmlformats.org/officeDocument/2006/relationships/image" Target="../media/image134.png"/><Relationship Id="rId14" Type="http://schemas.openxmlformats.org/officeDocument/2006/relationships/image" Target="../media/image1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0.png"/><Relationship Id="rId18" Type="http://schemas.openxmlformats.org/officeDocument/2006/relationships/image" Target="../media/image165.png"/><Relationship Id="rId26" Type="http://schemas.openxmlformats.org/officeDocument/2006/relationships/image" Target="../media/image173.png"/><Relationship Id="rId3" Type="http://schemas.openxmlformats.org/officeDocument/2006/relationships/image" Target="../media/image1500.png"/><Relationship Id="rId21" Type="http://schemas.openxmlformats.org/officeDocument/2006/relationships/image" Target="../media/image168.png"/><Relationship Id="rId34" Type="http://schemas.openxmlformats.org/officeDocument/2006/relationships/image" Target="../media/image181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17" Type="http://schemas.openxmlformats.org/officeDocument/2006/relationships/image" Target="../media/image164.png"/><Relationship Id="rId25" Type="http://schemas.openxmlformats.org/officeDocument/2006/relationships/image" Target="../media/image172.png"/><Relationship Id="rId33" Type="http://schemas.openxmlformats.org/officeDocument/2006/relationships/image" Target="../media/image180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63.png"/><Relationship Id="rId20" Type="http://schemas.openxmlformats.org/officeDocument/2006/relationships/image" Target="../media/image167.png"/><Relationship Id="rId29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24" Type="http://schemas.openxmlformats.org/officeDocument/2006/relationships/image" Target="../media/image171.png"/><Relationship Id="rId32" Type="http://schemas.openxmlformats.org/officeDocument/2006/relationships/image" Target="../media/image179.png"/><Relationship Id="rId5" Type="http://schemas.openxmlformats.org/officeDocument/2006/relationships/image" Target="../media/image152.png"/><Relationship Id="rId15" Type="http://schemas.openxmlformats.org/officeDocument/2006/relationships/image" Target="../media/image162.png"/><Relationship Id="rId23" Type="http://schemas.openxmlformats.org/officeDocument/2006/relationships/image" Target="../media/image170.png"/><Relationship Id="rId28" Type="http://schemas.openxmlformats.org/officeDocument/2006/relationships/image" Target="../media/image175.png"/><Relationship Id="rId10" Type="http://schemas.openxmlformats.org/officeDocument/2006/relationships/image" Target="../media/image157.png"/><Relationship Id="rId19" Type="http://schemas.openxmlformats.org/officeDocument/2006/relationships/image" Target="../media/image166.png"/><Relationship Id="rId31" Type="http://schemas.openxmlformats.org/officeDocument/2006/relationships/image" Target="../media/image178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Relationship Id="rId22" Type="http://schemas.openxmlformats.org/officeDocument/2006/relationships/image" Target="../media/image169.png"/><Relationship Id="rId27" Type="http://schemas.openxmlformats.org/officeDocument/2006/relationships/image" Target="../media/image174.png"/><Relationship Id="rId30" Type="http://schemas.openxmlformats.org/officeDocument/2006/relationships/image" Target="../media/image177.png"/><Relationship Id="rId35" Type="http://schemas.openxmlformats.org/officeDocument/2006/relationships/image" Target="../media/image182.png"/><Relationship Id="rId8" Type="http://schemas.openxmlformats.org/officeDocument/2006/relationships/image" Target="../media/image1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18" Type="http://schemas.openxmlformats.org/officeDocument/2006/relationships/image" Target="../media/image198.png"/><Relationship Id="rId3" Type="http://schemas.openxmlformats.org/officeDocument/2006/relationships/image" Target="../media/image183.png"/><Relationship Id="rId21" Type="http://schemas.openxmlformats.org/officeDocument/2006/relationships/image" Target="../media/image201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17" Type="http://schemas.openxmlformats.org/officeDocument/2006/relationships/image" Target="../media/image197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96.png"/><Relationship Id="rId20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5" Type="http://schemas.openxmlformats.org/officeDocument/2006/relationships/image" Target="../media/image185.png"/><Relationship Id="rId15" Type="http://schemas.openxmlformats.org/officeDocument/2006/relationships/image" Target="../media/image195.png"/><Relationship Id="rId10" Type="http://schemas.openxmlformats.org/officeDocument/2006/relationships/image" Target="../media/image190.png"/><Relationship Id="rId19" Type="http://schemas.openxmlformats.org/officeDocument/2006/relationships/image" Target="../media/image199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Relationship Id="rId22" Type="http://schemas.openxmlformats.org/officeDocument/2006/relationships/image" Target="../media/image20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4.png"/><Relationship Id="rId18" Type="http://schemas.openxmlformats.org/officeDocument/2006/relationships/image" Target="../media/image200.png"/><Relationship Id="rId3" Type="http://schemas.openxmlformats.org/officeDocument/2006/relationships/image" Target="../media/image183.png"/><Relationship Id="rId21" Type="http://schemas.openxmlformats.org/officeDocument/2006/relationships/image" Target="../media/image189.png"/><Relationship Id="rId7" Type="http://schemas.openxmlformats.org/officeDocument/2006/relationships/image" Target="../media/image187.png"/><Relationship Id="rId12" Type="http://schemas.openxmlformats.org/officeDocument/2006/relationships/image" Target="../media/image193.png"/><Relationship Id="rId17" Type="http://schemas.openxmlformats.org/officeDocument/2006/relationships/image" Target="../media/image199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98.png"/><Relationship Id="rId20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11" Type="http://schemas.openxmlformats.org/officeDocument/2006/relationships/image" Target="../media/image192.png"/><Relationship Id="rId5" Type="http://schemas.openxmlformats.org/officeDocument/2006/relationships/image" Target="../media/image185.png"/><Relationship Id="rId15" Type="http://schemas.openxmlformats.org/officeDocument/2006/relationships/image" Target="../media/image196.png"/><Relationship Id="rId10" Type="http://schemas.openxmlformats.org/officeDocument/2006/relationships/image" Target="../media/image191.png"/><Relationship Id="rId19" Type="http://schemas.openxmlformats.org/officeDocument/2006/relationships/image" Target="../media/image201.png"/><Relationship Id="rId4" Type="http://schemas.openxmlformats.org/officeDocument/2006/relationships/image" Target="../media/image184.png"/><Relationship Id="rId9" Type="http://schemas.openxmlformats.org/officeDocument/2006/relationships/image" Target="../media/image190.png"/><Relationship Id="rId14" Type="http://schemas.openxmlformats.org/officeDocument/2006/relationships/image" Target="../media/image195.png"/><Relationship Id="rId22" Type="http://schemas.openxmlformats.org/officeDocument/2006/relationships/image" Target="../media/image19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tmp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tmp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tmp"/><Relationship Id="rId4" Type="http://schemas.openxmlformats.org/officeDocument/2006/relationships/image" Target="../media/image94.tmp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A6589-29FB-7241-B798-D0E2077C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b="1" dirty="0">
                <a:solidFill>
                  <a:schemeClr val="tx1"/>
                </a:solidFill>
              </a:rPr>
              <a:t>Outline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9415C26C-3F38-AC4C-9085-1DEE4B6B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kumimoji="1" lang="zh-TW" altLang="zh-TW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671E23D-7F49-442D-91DD-D5859E6FED13}"/>
              </a:ext>
            </a:extLst>
          </p:cNvPr>
          <p:cNvGrpSpPr/>
          <p:nvPr/>
        </p:nvGrpSpPr>
        <p:grpSpPr>
          <a:xfrm>
            <a:off x="532927" y="2375897"/>
            <a:ext cx="7819097" cy="2952041"/>
            <a:chOff x="444134" y="3795122"/>
            <a:chExt cx="7819097" cy="2952041"/>
          </a:xfrm>
        </p:grpSpPr>
        <p:sp>
          <p:nvSpPr>
            <p:cNvPr id="8" name="流程圖: 接點 7">
              <a:extLst>
                <a:ext uri="{FF2B5EF4-FFF2-40B4-BE49-F238E27FC236}">
                  <a16:creationId xmlns:a16="http://schemas.microsoft.com/office/drawing/2014/main" id="{AFD32A1D-E0DE-4934-9B43-77D07F3BDC15}"/>
                </a:ext>
              </a:extLst>
            </p:cNvPr>
            <p:cNvSpPr/>
            <p:nvPr/>
          </p:nvSpPr>
          <p:spPr>
            <a:xfrm>
              <a:off x="5070696" y="599715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10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流程圖: 接點 8">
              <a:extLst>
                <a:ext uri="{FF2B5EF4-FFF2-40B4-BE49-F238E27FC236}">
                  <a16:creationId xmlns:a16="http://schemas.microsoft.com/office/drawing/2014/main" id="{BEC63FD7-09AE-450C-AD42-5AAEAA7EE9A7}"/>
                </a:ext>
              </a:extLst>
            </p:cNvPr>
            <p:cNvSpPr/>
            <p:nvPr/>
          </p:nvSpPr>
          <p:spPr>
            <a:xfrm>
              <a:off x="5872498" y="561920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11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流程圖: 接點 9">
              <a:extLst>
                <a:ext uri="{FF2B5EF4-FFF2-40B4-BE49-F238E27FC236}">
                  <a16:creationId xmlns:a16="http://schemas.microsoft.com/office/drawing/2014/main" id="{763AD28C-5F07-48EC-AA94-93AA02F38080}"/>
                </a:ext>
              </a:extLst>
            </p:cNvPr>
            <p:cNvSpPr/>
            <p:nvPr/>
          </p:nvSpPr>
          <p:spPr>
            <a:xfrm>
              <a:off x="6731076" y="491970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12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流程圖: 接點 10">
              <a:extLst>
                <a:ext uri="{FF2B5EF4-FFF2-40B4-BE49-F238E27FC236}">
                  <a16:creationId xmlns:a16="http://schemas.microsoft.com/office/drawing/2014/main" id="{78E198FA-2BC5-4A57-8032-A2C16614F50A}"/>
                </a:ext>
              </a:extLst>
            </p:cNvPr>
            <p:cNvSpPr/>
            <p:nvPr/>
          </p:nvSpPr>
          <p:spPr>
            <a:xfrm>
              <a:off x="6875277" y="396478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0CE12173-4F3F-4123-B3DC-2FA583438DF5}"/>
                </a:ext>
              </a:extLst>
            </p:cNvPr>
            <p:cNvCxnSpPr>
              <a:cxnSpLocks/>
              <a:stCxn id="9" idx="6"/>
              <a:endCxn id="10" idx="3"/>
            </p:cNvCxnSpPr>
            <p:nvPr/>
          </p:nvCxnSpPr>
          <p:spPr>
            <a:xfrm flipV="1">
              <a:off x="6406195" y="5355717"/>
              <a:ext cx="403039" cy="5189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E14A3676-137D-48DE-8092-052B649EC51A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5604393" y="6055222"/>
              <a:ext cx="346263" cy="1973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9697DC66-78FB-4C47-B264-5B1E5EFE001E}"/>
                </a:ext>
              </a:extLst>
            </p:cNvPr>
            <p:cNvCxnSpPr>
              <a:cxnSpLocks/>
              <a:stCxn id="25" idx="1"/>
              <a:endCxn id="11" idx="5"/>
            </p:cNvCxnSpPr>
            <p:nvPr/>
          </p:nvCxnSpPr>
          <p:spPr>
            <a:xfrm flipH="1" flipV="1">
              <a:off x="7330816" y="4400799"/>
              <a:ext cx="476876" cy="3550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流程圖: 接點 14">
              <a:extLst>
                <a:ext uri="{FF2B5EF4-FFF2-40B4-BE49-F238E27FC236}">
                  <a16:creationId xmlns:a16="http://schemas.microsoft.com/office/drawing/2014/main" id="{53F6999E-B85E-451C-89BC-04D004D67297}"/>
                </a:ext>
              </a:extLst>
            </p:cNvPr>
            <p:cNvSpPr/>
            <p:nvPr/>
          </p:nvSpPr>
          <p:spPr>
            <a:xfrm>
              <a:off x="5977452" y="3964782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31668A08-730C-45AC-903A-D99A5049723A}"/>
                </a:ext>
              </a:extLst>
            </p:cNvPr>
            <p:cNvCxnSpPr>
              <a:cxnSpLocks/>
              <a:stCxn id="11" idx="2"/>
              <a:endCxn id="15" idx="6"/>
            </p:cNvCxnSpPr>
            <p:nvPr/>
          </p:nvCxnSpPr>
          <p:spPr>
            <a:xfrm flipH="1" flipV="1">
              <a:off x="6511149" y="4220195"/>
              <a:ext cx="3641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流程圖: 接點 16">
              <a:extLst>
                <a:ext uri="{FF2B5EF4-FFF2-40B4-BE49-F238E27FC236}">
                  <a16:creationId xmlns:a16="http://schemas.microsoft.com/office/drawing/2014/main" id="{B14A5DF8-6A21-436B-9F5D-9AC1ED914ED2}"/>
                </a:ext>
              </a:extLst>
            </p:cNvPr>
            <p:cNvSpPr/>
            <p:nvPr/>
          </p:nvSpPr>
          <p:spPr>
            <a:xfrm>
              <a:off x="444134" y="5950818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0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流程圖: 接點 17">
              <a:extLst>
                <a:ext uri="{FF2B5EF4-FFF2-40B4-BE49-F238E27FC236}">
                  <a16:creationId xmlns:a16="http://schemas.microsoft.com/office/drawing/2014/main" id="{9380C92E-A82A-49C9-8483-8DBB3818E626}"/>
                </a:ext>
              </a:extLst>
            </p:cNvPr>
            <p:cNvSpPr/>
            <p:nvPr/>
          </p:nvSpPr>
          <p:spPr>
            <a:xfrm>
              <a:off x="1115377" y="543052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流程圖: 接點 18">
              <a:extLst>
                <a:ext uri="{FF2B5EF4-FFF2-40B4-BE49-F238E27FC236}">
                  <a16:creationId xmlns:a16="http://schemas.microsoft.com/office/drawing/2014/main" id="{321C0540-1A01-4236-8745-F1F18982C5B7}"/>
                </a:ext>
              </a:extLst>
            </p:cNvPr>
            <p:cNvSpPr/>
            <p:nvPr/>
          </p:nvSpPr>
          <p:spPr>
            <a:xfrm>
              <a:off x="1969087" y="586051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2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流程圖: 接點 19">
              <a:extLst>
                <a:ext uri="{FF2B5EF4-FFF2-40B4-BE49-F238E27FC236}">
                  <a16:creationId xmlns:a16="http://schemas.microsoft.com/office/drawing/2014/main" id="{D317E6D8-FF9F-48D3-ACB2-197CB8F381CE}"/>
                </a:ext>
              </a:extLst>
            </p:cNvPr>
            <p:cNvSpPr/>
            <p:nvPr/>
          </p:nvSpPr>
          <p:spPr>
            <a:xfrm>
              <a:off x="4870738" y="4953565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8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5D65EAD-5ACB-492D-BBC7-E29B8B10C62D}"/>
                </a:ext>
              </a:extLst>
            </p:cNvPr>
            <p:cNvCxnSpPr>
              <a:cxnSpLocks/>
              <a:stCxn id="18" idx="5"/>
              <a:endCxn id="19" idx="2"/>
            </p:cNvCxnSpPr>
            <p:nvPr/>
          </p:nvCxnSpPr>
          <p:spPr>
            <a:xfrm>
              <a:off x="1570916" y="5866542"/>
              <a:ext cx="398171" cy="2493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3003DBEB-B8BD-4E13-AD11-31CE04DB2F94}"/>
                </a:ext>
              </a:extLst>
            </p:cNvPr>
            <p:cNvCxnSpPr>
              <a:cxnSpLocks/>
              <a:stCxn id="18" idx="3"/>
              <a:endCxn id="17" idx="7"/>
            </p:cNvCxnSpPr>
            <p:nvPr/>
          </p:nvCxnSpPr>
          <p:spPr>
            <a:xfrm flipH="1">
              <a:off x="899673" y="5866542"/>
              <a:ext cx="293862" cy="1590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流程圖: 接點 22">
              <a:extLst>
                <a:ext uri="{FF2B5EF4-FFF2-40B4-BE49-F238E27FC236}">
                  <a16:creationId xmlns:a16="http://schemas.microsoft.com/office/drawing/2014/main" id="{A0A6C764-0E86-4CD1-9078-B116607F7999}"/>
                </a:ext>
              </a:extLst>
            </p:cNvPr>
            <p:cNvSpPr/>
            <p:nvPr/>
          </p:nvSpPr>
          <p:spPr>
            <a:xfrm>
              <a:off x="3841687" y="606359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9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流程圖: 接點 23">
              <a:extLst>
                <a:ext uri="{FF2B5EF4-FFF2-40B4-BE49-F238E27FC236}">
                  <a16:creationId xmlns:a16="http://schemas.microsoft.com/office/drawing/2014/main" id="{646BF3A0-FFB9-40E7-B18A-642DF8061F1D}"/>
                </a:ext>
              </a:extLst>
            </p:cNvPr>
            <p:cNvSpPr/>
            <p:nvPr/>
          </p:nvSpPr>
          <p:spPr>
            <a:xfrm>
              <a:off x="5555654" y="470190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流程圖: 接點 24">
              <a:extLst>
                <a:ext uri="{FF2B5EF4-FFF2-40B4-BE49-F238E27FC236}">
                  <a16:creationId xmlns:a16="http://schemas.microsoft.com/office/drawing/2014/main" id="{9C880FA8-A290-4BE8-B59E-37E4A3A035F1}"/>
                </a:ext>
              </a:extLst>
            </p:cNvPr>
            <p:cNvSpPr/>
            <p:nvPr/>
          </p:nvSpPr>
          <p:spPr>
            <a:xfrm>
              <a:off x="7729534" y="468102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92A2137D-F16E-4E98-A058-BB36985DB29A}"/>
                </a:ext>
              </a:extLst>
            </p:cNvPr>
            <p:cNvCxnSpPr>
              <a:cxnSpLocks/>
              <a:stCxn id="10" idx="2"/>
              <a:endCxn id="24" idx="6"/>
            </p:cNvCxnSpPr>
            <p:nvPr/>
          </p:nvCxnSpPr>
          <p:spPr>
            <a:xfrm flipH="1" flipV="1">
              <a:off x="6089351" y="4957314"/>
              <a:ext cx="641725" cy="217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流程圖: 接點 26">
              <a:extLst>
                <a:ext uri="{FF2B5EF4-FFF2-40B4-BE49-F238E27FC236}">
                  <a16:creationId xmlns:a16="http://schemas.microsoft.com/office/drawing/2014/main" id="{70D02515-B0EF-4BDF-B061-0416446AF7F3}"/>
                </a:ext>
              </a:extLst>
            </p:cNvPr>
            <p:cNvSpPr/>
            <p:nvPr/>
          </p:nvSpPr>
          <p:spPr>
            <a:xfrm>
              <a:off x="1922620" y="4880345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流程圖: 接點 27">
              <a:extLst>
                <a:ext uri="{FF2B5EF4-FFF2-40B4-BE49-F238E27FC236}">
                  <a16:creationId xmlns:a16="http://schemas.microsoft.com/office/drawing/2014/main" id="{A0A9A4C1-6235-4814-9CCF-E048445D852B}"/>
                </a:ext>
              </a:extLst>
            </p:cNvPr>
            <p:cNvSpPr/>
            <p:nvPr/>
          </p:nvSpPr>
          <p:spPr>
            <a:xfrm>
              <a:off x="2802781" y="534969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流程圖: 接點 28">
              <a:extLst>
                <a:ext uri="{FF2B5EF4-FFF2-40B4-BE49-F238E27FC236}">
                  <a16:creationId xmlns:a16="http://schemas.microsoft.com/office/drawing/2014/main" id="{E6A2E79A-5872-4C28-B343-32A11F0A1EBF}"/>
                </a:ext>
              </a:extLst>
            </p:cNvPr>
            <p:cNvSpPr/>
            <p:nvPr/>
          </p:nvSpPr>
          <p:spPr>
            <a:xfrm>
              <a:off x="3102484" y="458431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流程圖: 接點 29">
              <a:extLst>
                <a:ext uri="{FF2B5EF4-FFF2-40B4-BE49-F238E27FC236}">
                  <a16:creationId xmlns:a16="http://schemas.microsoft.com/office/drawing/2014/main" id="{97019E79-7EE3-4D2B-9CFE-2CDAB66BD187}"/>
                </a:ext>
              </a:extLst>
            </p:cNvPr>
            <p:cNvSpPr/>
            <p:nvPr/>
          </p:nvSpPr>
          <p:spPr>
            <a:xfrm>
              <a:off x="3903029" y="512743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D0B2A57E-1747-4CED-ADB2-355CC49FB1C6}"/>
                </a:ext>
              </a:extLst>
            </p:cNvPr>
            <p:cNvCxnSpPr>
              <a:cxnSpLocks/>
              <a:stCxn id="28" idx="0"/>
              <a:endCxn id="29" idx="3"/>
            </p:cNvCxnSpPr>
            <p:nvPr/>
          </p:nvCxnSpPr>
          <p:spPr>
            <a:xfrm flipV="1">
              <a:off x="3069630" y="5020330"/>
              <a:ext cx="111012" cy="3293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D2186A2E-2668-42E8-B253-B04F33CA618D}"/>
                </a:ext>
              </a:extLst>
            </p:cNvPr>
            <p:cNvCxnSpPr>
              <a:cxnSpLocks/>
              <a:stCxn id="28" idx="1"/>
              <a:endCxn id="27" idx="6"/>
            </p:cNvCxnSpPr>
            <p:nvPr/>
          </p:nvCxnSpPr>
          <p:spPr>
            <a:xfrm flipH="1" flipV="1">
              <a:off x="2456317" y="5135758"/>
              <a:ext cx="424622" cy="2887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633AF3A8-B6E0-4275-9455-824365FCF32A}"/>
                </a:ext>
              </a:extLst>
            </p:cNvPr>
            <p:cNvCxnSpPr>
              <a:cxnSpLocks/>
              <a:stCxn id="29" idx="5"/>
              <a:endCxn id="30" idx="1"/>
            </p:cNvCxnSpPr>
            <p:nvPr/>
          </p:nvCxnSpPr>
          <p:spPr>
            <a:xfrm>
              <a:off x="3558023" y="5020330"/>
              <a:ext cx="423164" cy="1819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流程圖: 接點 33">
              <a:extLst>
                <a:ext uri="{FF2B5EF4-FFF2-40B4-BE49-F238E27FC236}">
                  <a16:creationId xmlns:a16="http://schemas.microsoft.com/office/drawing/2014/main" id="{2505EC1B-BA42-4810-8F95-01A25BF7E830}"/>
                </a:ext>
              </a:extLst>
            </p:cNvPr>
            <p:cNvSpPr/>
            <p:nvPr/>
          </p:nvSpPr>
          <p:spPr>
            <a:xfrm>
              <a:off x="4089722" y="4298298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7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4444E7AE-6C85-4BCF-80DD-F332A0E4D1E2}"/>
                </a:ext>
              </a:extLst>
            </p:cNvPr>
            <p:cNvCxnSpPr>
              <a:cxnSpLocks/>
              <a:stCxn id="30" idx="7"/>
              <a:endCxn id="34" idx="4"/>
            </p:cNvCxnSpPr>
            <p:nvPr/>
          </p:nvCxnSpPr>
          <p:spPr>
            <a:xfrm flipH="1" flipV="1">
              <a:off x="4356571" y="4809123"/>
              <a:ext cx="1997" cy="393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7952AF44-45A5-4351-AB98-39FF5B6BBC6E}"/>
                </a:ext>
              </a:extLst>
            </p:cNvPr>
            <p:cNvCxnSpPr>
              <a:cxnSpLocks/>
              <a:stCxn id="18" idx="7"/>
              <a:endCxn id="27" idx="2"/>
            </p:cNvCxnSpPr>
            <p:nvPr/>
          </p:nvCxnSpPr>
          <p:spPr>
            <a:xfrm flipV="1">
              <a:off x="1570916" y="5135758"/>
              <a:ext cx="351704" cy="3695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B4D664D1-272A-451A-A13A-D040BD86737E}"/>
                </a:ext>
              </a:extLst>
            </p:cNvPr>
            <p:cNvCxnSpPr>
              <a:cxnSpLocks/>
              <a:stCxn id="19" idx="6"/>
              <a:endCxn id="28" idx="3"/>
            </p:cNvCxnSpPr>
            <p:nvPr/>
          </p:nvCxnSpPr>
          <p:spPr>
            <a:xfrm flipV="1">
              <a:off x="2502784" y="5785707"/>
              <a:ext cx="378155" cy="3302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693DA94D-32D1-42C5-9E00-B332E24845AB}"/>
                </a:ext>
              </a:extLst>
            </p:cNvPr>
            <p:cNvCxnSpPr>
              <a:cxnSpLocks/>
              <a:stCxn id="29" idx="6"/>
              <a:endCxn id="34" idx="2"/>
            </p:cNvCxnSpPr>
            <p:nvPr/>
          </p:nvCxnSpPr>
          <p:spPr>
            <a:xfrm flipV="1">
              <a:off x="3636181" y="4553711"/>
              <a:ext cx="453541" cy="286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CD73234F-ECDA-46BB-9F6C-217898E97D7B}"/>
                </a:ext>
              </a:extLst>
            </p:cNvPr>
            <p:cNvCxnSpPr>
              <a:cxnSpLocks/>
              <a:stCxn id="28" idx="6"/>
              <a:endCxn id="30" idx="2"/>
            </p:cNvCxnSpPr>
            <p:nvPr/>
          </p:nvCxnSpPr>
          <p:spPr>
            <a:xfrm flipV="1">
              <a:off x="3336478" y="5382844"/>
              <a:ext cx="566551" cy="2222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F9CE7C9E-C2D3-4108-B566-72AAA1F26A36}"/>
                </a:ext>
              </a:extLst>
            </p:cNvPr>
            <p:cNvCxnSpPr>
              <a:cxnSpLocks/>
              <a:stCxn id="28" idx="5"/>
              <a:endCxn id="23" idx="2"/>
            </p:cNvCxnSpPr>
            <p:nvPr/>
          </p:nvCxnSpPr>
          <p:spPr>
            <a:xfrm>
              <a:off x="3258320" y="5785707"/>
              <a:ext cx="583367" cy="5332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9D28AF85-A3FC-45E9-81AD-DCE413B48FB0}"/>
                </a:ext>
              </a:extLst>
            </p:cNvPr>
            <p:cNvCxnSpPr>
              <a:cxnSpLocks/>
              <a:stCxn id="23" idx="0"/>
              <a:endCxn id="30" idx="4"/>
            </p:cNvCxnSpPr>
            <p:nvPr/>
          </p:nvCxnSpPr>
          <p:spPr>
            <a:xfrm flipV="1">
              <a:off x="4108536" y="5638256"/>
              <a:ext cx="61342" cy="425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9322D73D-833C-4455-B9B4-F95E84D7B48E}"/>
                </a:ext>
              </a:extLst>
            </p:cNvPr>
            <p:cNvCxnSpPr>
              <a:cxnSpLocks/>
              <a:stCxn id="30" idx="6"/>
              <a:endCxn id="20" idx="3"/>
            </p:cNvCxnSpPr>
            <p:nvPr/>
          </p:nvCxnSpPr>
          <p:spPr>
            <a:xfrm>
              <a:off x="4436726" y="5382844"/>
              <a:ext cx="512170" cy="67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ABC12F70-3FCB-4EAB-B518-68B92705BAA4}"/>
                </a:ext>
              </a:extLst>
            </p:cNvPr>
            <p:cNvCxnSpPr>
              <a:cxnSpLocks/>
              <a:stCxn id="34" idx="5"/>
              <a:endCxn id="20" idx="1"/>
            </p:cNvCxnSpPr>
            <p:nvPr/>
          </p:nvCxnSpPr>
          <p:spPr>
            <a:xfrm>
              <a:off x="4545261" y="4734314"/>
              <a:ext cx="403635" cy="2940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E8666300-1E27-4D24-9355-425F7A014C4E}"/>
                </a:ext>
              </a:extLst>
            </p:cNvPr>
            <p:cNvCxnSpPr>
              <a:cxnSpLocks/>
              <a:stCxn id="23" idx="6"/>
              <a:endCxn id="8" idx="2"/>
            </p:cNvCxnSpPr>
            <p:nvPr/>
          </p:nvCxnSpPr>
          <p:spPr>
            <a:xfrm flipV="1">
              <a:off x="4375384" y="6252567"/>
              <a:ext cx="695312" cy="664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511735C-217C-4371-8856-090530EAE4CF}"/>
                </a:ext>
              </a:extLst>
            </p:cNvPr>
            <p:cNvCxnSpPr>
              <a:cxnSpLocks/>
              <a:stCxn id="30" idx="5"/>
              <a:endCxn id="8" idx="1"/>
            </p:cNvCxnSpPr>
            <p:nvPr/>
          </p:nvCxnSpPr>
          <p:spPr>
            <a:xfrm>
              <a:off x="4358568" y="5563447"/>
              <a:ext cx="790286" cy="5085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9F2368FF-822E-4ABD-8274-76C2A7B84A68}"/>
                </a:ext>
              </a:extLst>
            </p:cNvPr>
            <p:cNvCxnSpPr>
              <a:cxnSpLocks/>
              <a:stCxn id="15" idx="4"/>
              <a:endCxn id="24" idx="7"/>
            </p:cNvCxnSpPr>
            <p:nvPr/>
          </p:nvCxnSpPr>
          <p:spPr>
            <a:xfrm flipH="1">
              <a:off x="6011193" y="4475607"/>
              <a:ext cx="233108" cy="3011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31C9F3D9-567C-4A08-AE86-0F153BF1BAE1}"/>
                </a:ext>
              </a:extLst>
            </p:cNvPr>
            <p:cNvCxnSpPr>
              <a:cxnSpLocks/>
              <a:stCxn id="11" idx="4"/>
              <a:endCxn id="10" idx="0"/>
            </p:cNvCxnSpPr>
            <p:nvPr/>
          </p:nvCxnSpPr>
          <p:spPr>
            <a:xfrm flipH="1">
              <a:off x="6997925" y="4475608"/>
              <a:ext cx="144201" cy="444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BDA91B3C-3F45-42CB-8E00-3E1B36E1CE19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 flipV="1">
              <a:off x="7264773" y="4936442"/>
              <a:ext cx="464761" cy="2386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BD3E1838-0BF0-417A-87BB-AA080B928E6E}"/>
                </a:ext>
              </a:extLst>
            </p:cNvPr>
            <p:cNvCxnSpPr>
              <a:cxnSpLocks/>
              <a:stCxn id="15" idx="5"/>
              <a:endCxn id="10" idx="1"/>
            </p:cNvCxnSpPr>
            <p:nvPr/>
          </p:nvCxnSpPr>
          <p:spPr>
            <a:xfrm>
              <a:off x="6432991" y="4400798"/>
              <a:ext cx="376243" cy="5937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8BE82DE4-2F1D-4DC2-AEA0-F14D4097F909}"/>
                </a:ext>
              </a:extLst>
            </p:cNvPr>
            <p:cNvCxnSpPr>
              <a:cxnSpLocks/>
              <a:stCxn id="27" idx="4"/>
              <a:endCxn id="19" idx="0"/>
            </p:cNvCxnSpPr>
            <p:nvPr/>
          </p:nvCxnSpPr>
          <p:spPr>
            <a:xfrm>
              <a:off x="2189469" y="5391170"/>
              <a:ext cx="46467" cy="4693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3B00F3C0-6AA7-4EF8-9019-472726619C8A}"/>
                    </a:ext>
                  </a:extLst>
                </p:cNvPr>
                <p:cNvSpPr/>
                <p:nvPr/>
              </p:nvSpPr>
              <p:spPr>
                <a:xfrm>
                  <a:off x="733389" y="5567892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9EFF2033-D13B-4CF5-8840-749C9F6151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389" y="5567892"/>
                  <a:ext cx="36580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CD090D36-94B0-48BA-8E74-DA4E7E14263B}"/>
                    </a:ext>
                  </a:extLst>
                </p:cNvPr>
                <p:cNvSpPr/>
                <p:nvPr/>
              </p:nvSpPr>
              <p:spPr>
                <a:xfrm>
                  <a:off x="1410037" y="4890898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6" name="矩形 225">
                  <a:extLst>
                    <a:ext uri="{FF2B5EF4-FFF2-40B4-BE49-F238E27FC236}">
                      <a16:creationId xmlns:a16="http://schemas.microsoft.com/office/drawing/2014/main" id="{06FA8657-44E3-434E-90DA-CAD68EE895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037" y="4890898"/>
                  <a:ext cx="36580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FC2ED360-7124-4AC2-9A31-5370C3CB8CDA}"/>
                    </a:ext>
                  </a:extLst>
                </p:cNvPr>
                <p:cNvSpPr/>
                <p:nvPr/>
              </p:nvSpPr>
              <p:spPr>
                <a:xfrm>
                  <a:off x="1524264" y="604739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7" name="矩形 226">
                  <a:extLst>
                    <a:ext uri="{FF2B5EF4-FFF2-40B4-BE49-F238E27FC236}">
                      <a16:creationId xmlns:a16="http://schemas.microsoft.com/office/drawing/2014/main" id="{7AA4DCE0-F277-46D9-B004-EABF2A0265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264" y="6047391"/>
                  <a:ext cx="36580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2B585D48-3459-493B-9DDE-588C4AC03FE3}"/>
                    </a:ext>
                  </a:extLst>
                </p:cNvPr>
                <p:cNvSpPr/>
                <p:nvPr/>
              </p:nvSpPr>
              <p:spPr>
                <a:xfrm>
                  <a:off x="2258545" y="548063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8" name="矩形 227">
                  <a:extLst>
                    <a:ext uri="{FF2B5EF4-FFF2-40B4-BE49-F238E27FC236}">
                      <a16:creationId xmlns:a16="http://schemas.microsoft.com/office/drawing/2014/main" id="{21890C60-7B8D-434E-BAB0-1DD1CC1D03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545" y="5480632"/>
                  <a:ext cx="36580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ED1F1C6D-DFDF-4768-AF3D-FF046F4CBB6B}"/>
                    </a:ext>
                  </a:extLst>
                </p:cNvPr>
                <p:cNvSpPr/>
                <p:nvPr/>
              </p:nvSpPr>
              <p:spPr>
                <a:xfrm>
                  <a:off x="5724178" y="6186675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9" name="矩形 228">
                  <a:extLst>
                    <a:ext uri="{FF2B5EF4-FFF2-40B4-BE49-F238E27FC236}">
                      <a16:creationId xmlns:a16="http://schemas.microsoft.com/office/drawing/2014/main" id="{E84B9C36-F02F-48A6-9388-1F839BFBB8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4178" y="6186675"/>
                  <a:ext cx="36580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AE8AF45A-63A6-4B48-98E2-333A3F890D28}"/>
                    </a:ext>
                  </a:extLst>
                </p:cNvPr>
                <p:cNvSpPr/>
                <p:nvPr/>
              </p:nvSpPr>
              <p:spPr>
                <a:xfrm>
                  <a:off x="2505616" y="4909613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CDB120E1-D5BA-4B93-B350-9FA4E37580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5616" y="4909613"/>
                  <a:ext cx="36580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50B89F04-B45F-48E8-97F9-58E47EA33229}"/>
                    </a:ext>
                  </a:extLst>
                </p:cNvPr>
                <p:cNvSpPr/>
                <p:nvPr/>
              </p:nvSpPr>
              <p:spPr>
                <a:xfrm>
                  <a:off x="2705391" y="601256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1" name="矩形 230">
                  <a:extLst>
                    <a:ext uri="{FF2B5EF4-FFF2-40B4-BE49-F238E27FC236}">
                      <a16:creationId xmlns:a16="http://schemas.microsoft.com/office/drawing/2014/main" id="{0462C3D8-AC9A-4C21-BFCE-0426CF0343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5391" y="6012561"/>
                  <a:ext cx="36580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C1A0DD0A-6D01-495C-BF94-46F683BE32A3}"/>
                    </a:ext>
                  </a:extLst>
                </p:cNvPr>
                <p:cNvSpPr/>
                <p:nvPr/>
              </p:nvSpPr>
              <p:spPr>
                <a:xfrm>
                  <a:off x="3589120" y="4290914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7F74298B-15AF-4706-A622-DF5F1D8D53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120" y="4290914"/>
                  <a:ext cx="36580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12B02B0C-451B-4876-875D-51A2B700A204}"/>
                    </a:ext>
                  </a:extLst>
                </p:cNvPr>
                <p:cNvSpPr/>
                <p:nvPr/>
              </p:nvSpPr>
              <p:spPr>
                <a:xfrm>
                  <a:off x="4763073" y="4432869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3" name="矩形 232">
                  <a:extLst>
                    <a:ext uri="{FF2B5EF4-FFF2-40B4-BE49-F238E27FC236}">
                      <a16:creationId xmlns:a16="http://schemas.microsoft.com/office/drawing/2014/main" id="{77BEC41B-673B-4D62-A2D4-14B0E445A2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3073" y="4432869"/>
                  <a:ext cx="36580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0CA03547-AB6A-4E61-A613-C31882B44F9D}"/>
                    </a:ext>
                  </a:extLst>
                </p:cNvPr>
                <p:cNvSpPr/>
                <p:nvPr/>
              </p:nvSpPr>
              <p:spPr>
                <a:xfrm>
                  <a:off x="6677135" y="564114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4" name="矩形 233">
                  <a:extLst>
                    <a:ext uri="{FF2B5EF4-FFF2-40B4-BE49-F238E27FC236}">
                      <a16:creationId xmlns:a16="http://schemas.microsoft.com/office/drawing/2014/main" id="{B2F31A71-AAEE-45F6-BCBF-84A3330C65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7135" y="5641146"/>
                  <a:ext cx="36580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EBBBAFF9-AF12-465E-AB74-A035DDF03A8D}"/>
                    </a:ext>
                  </a:extLst>
                </p:cNvPr>
                <p:cNvSpPr/>
                <p:nvPr/>
              </p:nvSpPr>
              <p:spPr>
                <a:xfrm>
                  <a:off x="4324951" y="4804163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5" name="矩形 234">
                  <a:extLst>
                    <a:ext uri="{FF2B5EF4-FFF2-40B4-BE49-F238E27FC236}">
                      <a16:creationId xmlns:a16="http://schemas.microsoft.com/office/drawing/2014/main" id="{4078C161-9B73-460B-BCAC-31BEF2B60C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951" y="4804163"/>
                  <a:ext cx="36580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13F8DFA7-5F82-4C83-9E98-146712FD3B59}"/>
                    </a:ext>
                  </a:extLst>
                </p:cNvPr>
                <p:cNvSpPr/>
                <p:nvPr/>
              </p:nvSpPr>
              <p:spPr>
                <a:xfrm>
                  <a:off x="4712646" y="5366825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6" name="矩形 235">
                  <a:extLst>
                    <a:ext uri="{FF2B5EF4-FFF2-40B4-BE49-F238E27FC236}">
                      <a16:creationId xmlns:a16="http://schemas.microsoft.com/office/drawing/2014/main" id="{DFFA0B01-B3AC-4751-AC20-303D12E60D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2646" y="5366825"/>
                  <a:ext cx="36580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0E6BF2C8-4E27-4154-8525-42D5E9731E4D}"/>
                    </a:ext>
                  </a:extLst>
                </p:cNvPr>
                <p:cNvSpPr/>
                <p:nvPr/>
              </p:nvSpPr>
              <p:spPr>
                <a:xfrm>
                  <a:off x="3724729" y="4775470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A961A431-1BC3-4F70-A743-F0E8818EBB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729" y="4775470"/>
                  <a:ext cx="36580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C7B65BEA-7D2F-4A50-8E52-2D0266C13E0B}"/>
                    </a:ext>
                  </a:extLst>
                </p:cNvPr>
                <p:cNvSpPr/>
                <p:nvPr/>
              </p:nvSpPr>
              <p:spPr>
                <a:xfrm>
                  <a:off x="2838461" y="491910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矩形 237">
                  <a:extLst>
                    <a:ext uri="{FF2B5EF4-FFF2-40B4-BE49-F238E27FC236}">
                      <a16:creationId xmlns:a16="http://schemas.microsoft.com/office/drawing/2014/main" id="{B8B4D3B2-D68E-4251-B953-22623DC8A3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8461" y="4919106"/>
                  <a:ext cx="365805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74993D00-1503-4747-B10E-BA3382B8B349}"/>
                    </a:ext>
                  </a:extLst>
                </p:cNvPr>
                <p:cNvSpPr/>
                <p:nvPr/>
              </p:nvSpPr>
              <p:spPr>
                <a:xfrm>
                  <a:off x="3352817" y="511049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6D9B96C6-CCAD-4261-8C18-16F68C0D1A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17" y="5110492"/>
                  <a:ext cx="365805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2B392617-DD72-4FA6-86E1-2F679756624D}"/>
                    </a:ext>
                  </a:extLst>
                </p:cNvPr>
                <p:cNvSpPr/>
                <p:nvPr/>
              </p:nvSpPr>
              <p:spPr>
                <a:xfrm>
                  <a:off x="3248112" y="606163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564AE9F0-ED96-4C2E-BCCC-2A5502F4A4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8112" y="6061632"/>
                  <a:ext cx="365805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6807226A-390D-4A12-AC93-EEDB4E17796F}"/>
                    </a:ext>
                  </a:extLst>
                </p:cNvPr>
                <p:cNvSpPr/>
                <p:nvPr/>
              </p:nvSpPr>
              <p:spPr>
                <a:xfrm>
                  <a:off x="3715516" y="569071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1" name="矩形 240">
                  <a:extLst>
                    <a:ext uri="{FF2B5EF4-FFF2-40B4-BE49-F238E27FC236}">
                      <a16:creationId xmlns:a16="http://schemas.microsoft.com/office/drawing/2014/main" id="{76658E85-B5EA-4316-92C8-B5AA1E514E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516" y="5690711"/>
                  <a:ext cx="365805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ABB3479B-9FB7-46C5-814A-C5A2A554B16B}"/>
                    </a:ext>
                  </a:extLst>
                </p:cNvPr>
                <p:cNvSpPr/>
                <p:nvPr/>
              </p:nvSpPr>
              <p:spPr>
                <a:xfrm>
                  <a:off x="4564175" y="637783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2" name="矩形 241">
                  <a:extLst>
                    <a:ext uri="{FF2B5EF4-FFF2-40B4-BE49-F238E27FC236}">
                      <a16:creationId xmlns:a16="http://schemas.microsoft.com/office/drawing/2014/main" id="{4FB28D7B-A417-40A1-A67D-972C4B6EE2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175" y="6377831"/>
                  <a:ext cx="365805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10802ABC-6731-41E4-A481-8190C8DBA538}"/>
                    </a:ext>
                  </a:extLst>
                </p:cNvPr>
                <p:cNvSpPr/>
                <p:nvPr/>
              </p:nvSpPr>
              <p:spPr>
                <a:xfrm>
                  <a:off x="4448169" y="5713379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3" name="矩形 242">
                  <a:extLst>
                    <a:ext uri="{FF2B5EF4-FFF2-40B4-BE49-F238E27FC236}">
                      <a16:creationId xmlns:a16="http://schemas.microsoft.com/office/drawing/2014/main" id="{E36E5A01-6B51-4F26-B355-234BBD0E94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8169" y="5713379"/>
                  <a:ext cx="365805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C4693BAF-C44A-411F-A6E3-49868CFFA913}"/>
                    </a:ext>
                  </a:extLst>
                </p:cNvPr>
                <p:cNvSpPr/>
                <p:nvPr/>
              </p:nvSpPr>
              <p:spPr>
                <a:xfrm>
                  <a:off x="7447474" y="5157123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矩形 243">
                  <a:extLst>
                    <a:ext uri="{FF2B5EF4-FFF2-40B4-BE49-F238E27FC236}">
                      <a16:creationId xmlns:a16="http://schemas.microsoft.com/office/drawing/2014/main" id="{BDC6B56D-20CE-45E7-8B0D-E2DA713DAD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474" y="5157123"/>
                  <a:ext cx="365805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3B8AAF70-43CF-4EE6-A9FB-013D999CBE9D}"/>
                    </a:ext>
                  </a:extLst>
                </p:cNvPr>
                <p:cNvSpPr/>
                <p:nvPr/>
              </p:nvSpPr>
              <p:spPr>
                <a:xfrm>
                  <a:off x="7550952" y="417158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5" name="矩形 244">
                  <a:extLst>
                    <a:ext uri="{FF2B5EF4-FFF2-40B4-BE49-F238E27FC236}">
                      <a16:creationId xmlns:a16="http://schemas.microsoft.com/office/drawing/2014/main" id="{148AAC2C-5B85-45DE-8913-F1B51E9C8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0952" y="4171582"/>
                  <a:ext cx="365805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144DD423-8A62-41E3-BC65-217135458A56}"/>
                    </a:ext>
                  </a:extLst>
                </p:cNvPr>
                <p:cNvSpPr/>
                <p:nvPr/>
              </p:nvSpPr>
              <p:spPr>
                <a:xfrm>
                  <a:off x="6174482" y="505304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F7FAA552-FEF9-4EF2-A59A-5B898E7387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4482" y="5053042"/>
                  <a:ext cx="365805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33B133F5-0147-47B9-9002-D1AB1A0413AD}"/>
                    </a:ext>
                  </a:extLst>
                </p:cNvPr>
                <p:cNvSpPr/>
                <p:nvPr/>
              </p:nvSpPr>
              <p:spPr>
                <a:xfrm>
                  <a:off x="6477289" y="379512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1E3F8F35-C444-45ED-AE83-F397875D87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289" y="3795122"/>
                  <a:ext cx="365805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EEAA9766-9D97-4F67-AEA5-D0350A9FA2CE}"/>
                    </a:ext>
                  </a:extLst>
                </p:cNvPr>
                <p:cNvSpPr/>
                <p:nvPr/>
              </p:nvSpPr>
              <p:spPr>
                <a:xfrm>
                  <a:off x="5664257" y="425155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8" name="矩形 247">
                  <a:extLst>
                    <a:ext uri="{FF2B5EF4-FFF2-40B4-BE49-F238E27FC236}">
                      <a16:creationId xmlns:a16="http://schemas.microsoft.com/office/drawing/2014/main" id="{5538F230-4F11-4C81-B79F-A6FD952B18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4257" y="4251551"/>
                  <a:ext cx="365805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F416EE27-D8B6-481D-BB54-B5D8A89E8B91}"/>
                    </a:ext>
                  </a:extLst>
                </p:cNvPr>
                <p:cNvSpPr/>
                <p:nvPr/>
              </p:nvSpPr>
              <p:spPr>
                <a:xfrm>
                  <a:off x="7038848" y="4519790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9" name="矩形 248">
                  <a:extLst>
                    <a:ext uri="{FF2B5EF4-FFF2-40B4-BE49-F238E27FC236}">
                      <a16:creationId xmlns:a16="http://schemas.microsoft.com/office/drawing/2014/main" id="{83ECA1CF-F3F5-4A7D-8454-CEF6A1841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8848" y="4519790"/>
                  <a:ext cx="365805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C926FEE0-EFBA-457C-AE4D-34BCA2F34FEF}"/>
                    </a:ext>
                  </a:extLst>
                </p:cNvPr>
                <p:cNvSpPr/>
                <p:nvPr/>
              </p:nvSpPr>
              <p:spPr>
                <a:xfrm>
                  <a:off x="6523055" y="4385875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0" name="矩形 249">
                  <a:extLst>
                    <a:ext uri="{FF2B5EF4-FFF2-40B4-BE49-F238E27FC236}">
                      <a16:creationId xmlns:a16="http://schemas.microsoft.com/office/drawing/2014/main" id="{E7EC1951-0314-4015-A79A-F132838F78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055" y="4385875"/>
                  <a:ext cx="365805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411E086D-D635-4C3E-801D-650586762FAE}"/>
              </a:ext>
            </a:extLst>
          </p:cNvPr>
          <p:cNvSpPr txBox="1"/>
          <p:nvPr/>
        </p:nvSpPr>
        <p:spPr bwMode="auto">
          <a:xfrm>
            <a:off x="219616" y="1796043"/>
            <a:ext cx="6718066" cy="933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7" tIns="50797" rIns="101597" bIns="50797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K</a:t>
            </a:r>
            <a:r>
              <a:rPr lang="zh-TW" altLang="en-US" dirty="0"/>
              <a:t>記在</a:t>
            </a:r>
            <a:r>
              <a:rPr lang="en-US" altLang="zh-TW" dirty="0" err="1"/>
              <a:t>G_input</a:t>
            </a:r>
            <a:endParaRPr lang="en-US" altLang="zh-TW" dirty="0"/>
          </a:p>
          <a:p>
            <a:pPr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dirty="0"/>
              <a:t>新的</a:t>
            </a:r>
            <a:r>
              <a:rPr lang="en-US" altLang="zh-TW" dirty="0"/>
              <a:t>sup</a:t>
            </a:r>
            <a:r>
              <a:rPr lang="zh-TW" altLang="en-US" dirty="0"/>
              <a:t>記在</a:t>
            </a:r>
            <a:r>
              <a:rPr lang="en-US" altLang="zh-TW" dirty="0" err="1"/>
              <a:t>graph_adj</a:t>
            </a:r>
            <a:endParaRPr lang="en-US" altLang="zh-TW" dirty="0"/>
          </a:p>
          <a:p>
            <a:pPr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dirty="0"/>
              <a:t>刪掉</a:t>
            </a:r>
            <a:r>
              <a:rPr lang="en-US" altLang="zh-TW" dirty="0"/>
              <a:t>edge</a:t>
            </a:r>
            <a:r>
              <a:rPr lang="zh-TW" altLang="en-US" dirty="0"/>
              <a:t>前的圖放在</a:t>
            </a:r>
            <a:r>
              <a:rPr lang="en-US" altLang="zh-TW" dirty="0" err="1"/>
              <a:t>graph_before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4458212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/>
              <a:t>Algorithm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5E4CDEF-1F6F-4C58-AB94-BD23F6759539}"/>
              </a:ext>
            </a:extLst>
          </p:cNvPr>
          <p:cNvGrpSpPr/>
          <p:nvPr/>
        </p:nvGrpSpPr>
        <p:grpSpPr>
          <a:xfrm>
            <a:off x="904760" y="2750770"/>
            <a:ext cx="7334479" cy="1670346"/>
            <a:chOff x="-253131" y="4190351"/>
            <a:chExt cx="7334479" cy="167034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4D10A425-FDA9-460D-AA81-C0785B503FB6}"/>
                </a:ext>
              </a:extLst>
            </p:cNvPr>
            <p:cNvSpPr/>
            <p:nvPr/>
          </p:nvSpPr>
          <p:spPr>
            <a:xfrm>
              <a:off x="-253131" y="4541418"/>
              <a:ext cx="1839427" cy="96110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E419DC4-B59E-44CA-9DA6-BA064F0CF5F0}"/>
                </a:ext>
              </a:extLst>
            </p:cNvPr>
            <p:cNvSpPr txBox="1"/>
            <p:nvPr/>
          </p:nvSpPr>
          <p:spPr bwMode="auto">
            <a:xfrm>
              <a:off x="-197241" y="4647511"/>
              <a:ext cx="1721619" cy="748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High 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O</a:t>
              </a: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rder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Truss 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Decomposition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(</a:t>
              </a: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)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D9C4766-77E9-4B0B-9E8F-488A85CA1CEA}"/>
                </a:ext>
              </a:extLst>
            </p:cNvPr>
            <p:cNvSpPr/>
            <p:nvPr/>
          </p:nvSpPr>
          <p:spPr>
            <a:xfrm>
              <a:off x="2494395" y="4190351"/>
              <a:ext cx="1839427" cy="4965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876B5-1FBC-4966-A8C9-B126EAA7DC70}"/>
                </a:ext>
              </a:extLst>
            </p:cNvPr>
            <p:cNvSpPr txBox="1"/>
            <p:nvPr/>
          </p:nvSpPr>
          <p:spPr bwMode="auto">
            <a:xfrm>
              <a:off x="2736842" y="4270413"/>
              <a:ext cx="1354532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Delay update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49E8070A-916F-4B2B-BE96-059AD85BE224}"/>
                </a:ext>
              </a:extLst>
            </p:cNvPr>
            <p:cNvSpPr/>
            <p:nvPr/>
          </p:nvSpPr>
          <p:spPr>
            <a:xfrm>
              <a:off x="524192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A88548-C284-41B0-916B-4E5F8BAE61B3}"/>
                </a:ext>
              </a:extLst>
            </p:cNvPr>
            <p:cNvSpPr txBox="1"/>
            <p:nvPr/>
          </p:nvSpPr>
          <p:spPr bwMode="auto">
            <a:xfrm>
              <a:off x="5497994" y="4879094"/>
              <a:ext cx="1327280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algn="ctr" defTabSz="1016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</a:rPr>
                <a:t>+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F205A21-596D-4F5E-9FF3-658F167C1FD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1586296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1352031C-DE9C-4D93-9B95-9D58519FF5AD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4333822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9A48CC9A-7E59-4BC1-A855-698A00D3F360}"/>
                </a:ext>
              </a:extLst>
            </p:cNvPr>
            <p:cNvSpPr/>
            <p:nvPr/>
          </p:nvSpPr>
          <p:spPr>
            <a:xfrm>
              <a:off x="2494395" y="4782894"/>
              <a:ext cx="1839427" cy="5101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FD811B1-4DF3-433A-B129-F429A3E6BFF9}"/>
                </a:ext>
              </a:extLst>
            </p:cNvPr>
            <p:cNvSpPr txBox="1"/>
            <p:nvPr/>
          </p:nvSpPr>
          <p:spPr bwMode="auto">
            <a:xfrm>
              <a:off x="2736041" y="4879093"/>
              <a:ext cx="1356134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Early pruning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C1A7F88-D0F7-4CC4-A943-57D0642F7258}"/>
                </a:ext>
              </a:extLst>
            </p:cNvPr>
            <p:cNvCxnSpPr>
              <a:cxnSpLocks/>
              <a:stCxn id="6" idx="3"/>
              <a:endCxn id="22" idx="1"/>
            </p:cNvCxnSpPr>
            <p:nvPr/>
          </p:nvCxnSpPr>
          <p:spPr>
            <a:xfrm>
              <a:off x="1586296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548526B-CE92-4479-8BE0-40C709419712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>
            <a:xfrm flipV="1">
              <a:off x="4333822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A9F9ADEC-C850-482E-A686-42350A71841D}"/>
                </a:ext>
              </a:extLst>
            </p:cNvPr>
            <p:cNvSpPr/>
            <p:nvPr/>
          </p:nvSpPr>
          <p:spPr>
            <a:xfrm>
              <a:off x="2494395" y="5434995"/>
              <a:ext cx="1839427" cy="4257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BBEAC57-C06D-4EF0-A4B6-F75BACD93F58}"/>
                </a:ext>
              </a:extLst>
            </p:cNvPr>
            <p:cNvSpPr txBox="1"/>
            <p:nvPr/>
          </p:nvSpPr>
          <p:spPr bwMode="auto">
            <a:xfrm>
              <a:off x="2517625" y="5462605"/>
              <a:ext cx="1816197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Unchange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support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4D1446F7-3696-4586-A561-F2691232D29F}"/>
                </a:ext>
              </a:extLst>
            </p:cNvPr>
            <p:cNvCxnSpPr>
              <a:cxnSpLocks/>
              <a:stCxn id="6" idx="3"/>
              <a:endCxn id="28" idx="1"/>
            </p:cNvCxnSpPr>
            <p:nvPr/>
          </p:nvCxnSpPr>
          <p:spPr>
            <a:xfrm>
              <a:off x="1586296" y="5021971"/>
              <a:ext cx="931329" cy="599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A5F32034-18FD-4F05-9068-7B168C83591B}"/>
                </a:ext>
              </a:extLst>
            </p:cNvPr>
            <p:cNvCxnSpPr>
              <a:cxnSpLocks/>
              <a:stCxn id="27" idx="3"/>
              <a:endCxn id="13" idx="1"/>
            </p:cNvCxnSpPr>
            <p:nvPr/>
          </p:nvCxnSpPr>
          <p:spPr>
            <a:xfrm flipV="1">
              <a:off x="4333822" y="5021971"/>
              <a:ext cx="908099" cy="62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B8ED60A-597C-4E97-95E2-70980FBBBDEB}"/>
              </a:ext>
            </a:extLst>
          </p:cNvPr>
          <p:cNvSpPr/>
          <p:nvPr/>
        </p:nvSpPr>
        <p:spPr>
          <a:xfrm>
            <a:off x="680235" y="2020487"/>
            <a:ext cx="801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Original algorithm	Pruning strategy	Optimized algorithm</a:t>
            </a:r>
            <a:endParaRPr lang="zh-TW" altLang="en-US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05B59E32-2FD3-4D82-9902-D4F748EFEAE0}"/>
              </a:ext>
            </a:extLst>
          </p:cNvPr>
          <p:cNvSpPr/>
          <p:nvPr/>
        </p:nvSpPr>
        <p:spPr>
          <a:xfrm>
            <a:off x="3675516" y="5521187"/>
            <a:ext cx="1839427" cy="9611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BF28BA8-0F4E-4CF5-BA5C-15B5F671711D}"/>
              </a:ext>
            </a:extLst>
          </p:cNvPr>
          <p:cNvSpPr txBox="1"/>
          <p:nvPr/>
        </p:nvSpPr>
        <p:spPr bwMode="auto">
          <a:xfrm>
            <a:off x="3731406" y="5627280"/>
            <a:ext cx="1721619" cy="74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101597" tIns="50797" rIns="101597" bIns="50797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High 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O</a:t>
            </a:r>
            <a:r>
              <a:rPr kumimoji="1" lang="en-US" altLang="zh-TW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rder</a:t>
            </a: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Truss </a:t>
            </a:r>
          </a:p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Top R</a:t>
            </a:r>
          </a:p>
          <a:p>
            <a:pPr algn="ctr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(</a:t>
            </a:r>
            <a:r>
              <a:rPr kumimoji="1" lang="en-US" altLang="zh-TW" sz="1400" b="1" kern="0" dirty="0" err="1">
                <a:solidFill>
                  <a:schemeClr val="tx2"/>
                </a:solidFill>
                <a:latin typeface="+mj-ea"/>
                <a:ea typeface="+mj-ea"/>
                <a:cs typeface="+mj-cs"/>
              </a:rPr>
              <a:t>HOTTopR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)</a:t>
            </a:r>
            <a:endParaRPr kumimoji="1" lang="zh-TW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23C0E71-4708-4E71-A23C-350C9C8CEE43}"/>
              </a:ext>
            </a:extLst>
          </p:cNvPr>
          <p:cNvSpPr/>
          <p:nvPr/>
        </p:nvSpPr>
        <p:spPr>
          <a:xfrm>
            <a:off x="2884364" y="5033643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The other optimized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725549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kumimoji="1" lang="zh-TW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1E15A57-24EF-4E67-9E79-811745021B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</p:spPr>
            <p:txBody>
              <a:bodyPr/>
              <a:lstStyle/>
              <a:p>
                <a:r>
                  <a:rPr lang="en-US" altLang="zh-TW" dirty="0"/>
                  <a:t>unweighted undirected Graph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dirty="0"/>
                  <a:t> denotes the node set with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dirty="0"/>
                  <a:t> nodes.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TW" dirty="0"/>
                  <a:t> denotes the edge set with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edges.</a:t>
                </a:r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𝑡𝑟𝑢𝑠𝑠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: dense of subgraph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TW" dirty="0"/>
                  <a:t>: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TW" dirty="0"/>
                  <a:t>-hop neighbors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dirty="0"/>
                  <a:t>:the number of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TW" dirty="0"/>
                  <a:t>-hop neighbors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dirty="0"/>
                  <a:t> 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b="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1E15A57-24EF-4E67-9E79-811745021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  <a:blipFill>
                <a:blip r:embed="rId2"/>
                <a:stretch>
                  <a:fillRect l="-140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>
                <a:solidFill>
                  <a:schemeClr val="tx1"/>
                </a:solidFill>
              </a:rPr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C90309B-88A5-496B-AA98-78F2222D84A0}"/>
                  </a:ext>
                </a:extLst>
              </p:cNvPr>
              <p:cNvSpPr/>
              <p:nvPr/>
            </p:nvSpPr>
            <p:spPr>
              <a:xfrm>
                <a:off x="6247645" y="3592063"/>
                <a:ext cx="284641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4,8,5</m:t>
                          </m:r>
                        </m:e>
                      </m:d>
                    </m:oMath>
                  </m:oMathPara>
                </a14:m>
                <a:endParaRPr lang="en-US" altLang="zh-TW" sz="20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6,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={3,4,7,8,5}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C90309B-88A5-496B-AA98-78F2222D8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645" y="3592063"/>
                <a:ext cx="2846419" cy="707886"/>
              </a:xfrm>
              <a:prstGeom prst="rect">
                <a:avLst/>
              </a:prstGeom>
              <a:blipFill>
                <a:blip r:embed="rId3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群組 46">
            <a:extLst>
              <a:ext uri="{FF2B5EF4-FFF2-40B4-BE49-F238E27FC236}">
                <a16:creationId xmlns:a16="http://schemas.microsoft.com/office/drawing/2014/main" id="{A273122D-35B3-46AB-AD9C-4EDD34E41485}"/>
              </a:ext>
            </a:extLst>
          </p:cNvPr>
          <p:cNvGrpSpPr/>
          <p:nvPr/>
        </p:nvGrpSpPr>
        <p:grpSpPr>
          <a:xfrm>
            <a:off x="4877548" y="2160124"/>
            <a:ext cx="3126906" cy="1261909"/>
            <a:chOff x="4877548" y="2160124"/>
            <a:chExt cx="3126906" cy="126190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7831A6D9-6E35-4D20-9E36-F65A318B9208}"/>
                </a:ext>
              </a:extLst>
            </p:cNvPr>
            <p:cNvGrpSpPr/>
            <p:nvPr/>
          </p:nvGrpSpPr>
          <p:grpSpPr>
            <a:xfrm>
              <a:off x="4877548" y="2963157"/>
              <a:ext cx="3126906" cy="458876"/>
              <a:chOff x="3267823" y="2963157"/>
              <a:chExt cx="3126906" cy="458876"/>
            </a:xfrm>
          </p:grpSpPr>
          <p:sp>
            <p:nvSpPr>
              <p:cNvPr id="14" name="流程圖: 接點 13">
                <a:extLst>
                  <a:ext uri="{FF2B5EF4-FFF2-40B4-BE49-F238E27FC236}">
                    <a16:creationId xmlns:a16="http://schemas.microsoft.com/office/drawing/2014/main" id="{466EB409-7D13-4673-8B8D-4AF300EA68D9}"/>
                  </a:ext>
                </a:extLst>
              </p:cNvPr>
              <p:cNvSpPr/>
              <p:nvPr/>
            </p:nvSpPr>
            <p:spPr>
              <a:xfrm>
                <a:off x="326782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流程圖: 接點 14">
                <a:extLst>
                  <a:ext uri="{FF2B5EF4-FFF2-40B4-BE49-F238E27FC236}">
                    <a16:creationId xmlns:a16="http://schemas.microsoft.com/office/drawing/2014/main" id="{6AF0F59D-058D-40FB-9C76-96801259898D}"/>
                  </a:ext>
                </a:extLst>
              </p:cNvPr>
              <p:cNvSpPr/>
              <p:nvPr/>
            </p:nvSpPr>
            <p:spPr>
              <a:xfrm>
                <a:off x="4150318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8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流程圖: 接點 15">
                <a:extLst>
                  <a:ext uri="{FF2B5EF4-FFF2-40B4-BE49-F238E27FC236}">
                    <a16:creationId xmlns:a16="http://schemas.microsoft.com/office/drawing/2014/main" id="{4BB46888-7700-4465-AEB7-88E975C1C0BC}"/>
                  </a:ext>
                </a:extLst>
              </p:cNvPr>
              <p:cNvSpPr/>
              <p:nvPr/>
            </p:nvSpPr>
            <p:spPr>
              <a:xfrm>
                <a:off x="503281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流程圖: 接點 16">
                <a:extLst>
                  <a:ext uri="{FF2B5EF4-FFF2-40B4-BE49-F238E27FC236}">
                    <a16:creationId xmlns:a16="http://schemas.microsoft.com/office/drawing/2014/main" id="{1D773D7B-7ADB-403B-90B1-94D21724FB49}"/>
                  </a:ext>
                </a:extLst>
              </p:cNvPr>
              <p:cNvSpPr/>
              <p:nvPr/>
            </p:nvSpPr>
            <p:spPr>
              <a:xfrm>
                <a:off x="5915307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F12DFE38-4975-4134-B57B-092B354A99F7}"/>
                  </a:ext>
                </a:extLst>
              </p:cNvPr>
              <p:cNvCxnSpPr>
                <a:cxnSpLocks/>
                <a:stCxn id="15" idx="6"/>
                <a:endCxn id="16" idx="2"/>
              </p:cNvCxnSpPr>
              <p:nvPr/>
            </p:nvCxnSpPr>
            <p:spPr>
              <a:xfrm>
                <a:off x="4629740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58F4466F-D9A2-490F-81A9-18127BACA71F}"/>
                  </a:ext>
                </a:extLst>
              </p:cNvPr>
              <p:cNvCxnSpPr>
                <a:cxnSpLocks/>
                <a:stCxn id="15" idx="2"/>
                <a:endCxn id="14" idx="6"/>
              </p:cNvCxnSpPr>
              <p:nvPr/>
            </p:nvCxnSpPr>
            <p:spPr>
              <a:xfrm flipH="1">
                <a:off x="3747245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4907C04A-62E5-41C8-99BC-E0004D2ED9E6}"/>
                  </a:ext>
                </a:extLst>
              </p:cNvPr>
              <p:cNvCxnSpPr>
                <a:cxnSpLocks/>
                <a:stCxn id="16" idx="6"/>
                <a:endCxn id="17" idx="2"/>
              </p:cNvCxnSpPr>
              <p:nvPr/>
            </p:nvCxnSpPr>
            <p:spPr>
              <a:xfrm>
                <a:off x="5512235" y="3192595"/>
                <a:ext cx="403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流程圖: 接點 25">
              <a:extLst>
                <a:ext uri="{FF2B5EF4-FFF2-40B4-BE49-F238E27FC236}">
                  <a16:creationId xmlns:a16="http://schemas.microsoft.com/office/drawing/2014/main" id="{1B96EBAF-A7B7-463C-864B-C377519F2618}"/>
                </a:ext>
              </a:extLst>
            </p:cNvPr>
            <p:cNvSpPr/>
            <p:nvPr/>
          </p:nvSpPr>
          <p:spPr>
            <a:xfrm>
              <a:off x="6201290" y="2360192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1AB83852-3D0C-472F-865A-3F2AE0E0D81D}"/>
                </a:ext>
              </a:extLst>
            </p:cNvPr>
            <p:cNvCxnSpPr>
              <a:cxnSpLocks/>
              <a:stCxn id="15" idx="7"/>
              <a:endCxn id="26" idx="3"/>
            </p:cNvCxnSpPr>
            <p:nvPr/>
          </p:nvCxnSpPr>
          <p:spPr>
            <a:xfrm flipV="1">
              <a:off x="6169255" y="2751867"/>
              <a:ext cx="102245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28A3AC23-58FE-49C6-8649-D5602EB32938}"/>
                </a:ext>
              </a:extLst>
            </p:cNvPr>
            <p:cNvCxnSpPr>
              <a:cxnSpLocks/>
              <a:stCxn id="16" idx="1"/>
              <a:endCxn id="26" idx="5"/>
            </p:cNvCxnSpPr>
            <p:nvPr/>
          </p:nvCxnSpPr>
          <p:spPr>
            <a:xfrm flipH="1" flipV="1">
              <a:off x="6610502" y="2751867"/>
              <a:ext cx="102246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流程圖: 接點 33">
              <a:extLst>
                <a:ext uri="{FF2B5EF4-FFF2-40B4-BE49-F238E27FC236}">
                  <a16:creationId xmlns:a16="http://schemas.microsoft.com/office/drawing/2014/main" id="{1844BF09-2F9E-4D5D-B85A-4A4A9DBD634F}"/>
                </a:ext>
              </a:extLst>
            </p:cNvPr>
            <p:cNvSpPr/>
            <p:nvPr/>
          </p:nvSpPr>
          <p:spPr>
            <a:xfrm>
              <a:off x="7121960" y="2160124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CDCC1D33-617C-439E-A86D-58D8AAC7F2F5}"/>
                </a:ext>
              </a:extLst>
            </p:cNvPr>
            <p:cNvCxnSpPr>
              <a:cxnSpLocks/>
              <a:stCxn id="26" idx="6"/>
              <a:endCxn id="34" idx="3"/>
            </p:cNvCxnSpPr>
            <p:nvPr/>
          </p:nvCxnSpPr>
          <p:spPr>
            <a:xfrm flipV="1">
              <a:off x="6680712" y="2551799"/>
              <a:ext cx="511458" cy="37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EBE9B824-C859-4CC8-9DAF-7D7BB5BC521A}"/>
                  </a:ext>
                </a:extLst>
              </p:cNvPr>
              <p:cNvSpPr/>
              <p:nvPr/>
            </p:nvSpPr>
            <p:spPr>
              <a:xfrm>
                <a:off x="5956044" y="4439898"/>
                <a:ext cx="313797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8,6</m:t>
                              </m:r>
                            </m:e>
                          </m:d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altLang="zh-TW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8,6</m:t>
                              </m:r>
                            </m:e>
                          </m:d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3,4,7,8,5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EBE9B824-C859-4CC8-9DAF-7D7BB5BC52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44" y="4439898"/>
                <a:ext cx="3137975" cy="707886"/>
              </a:xfrm>
              <a:prstGeom prst="rect">
                <a:avLst/>
              </a:prstGeom>
              <a:blipFill>
                <a:blip r:embed="rId4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2E78E4B-B9B7-44F0-A7D1-3018273654CB}"/>
                  </a:ext>
                </a:extLst>
              </p:cNvPr>
              <p:cNvSpPr/>
              <p:nvPr/>
            </p:nvSpPr>
            <p:spPr>
              <a:xfrm>
                <a:off x="6510730" y="5211013"/>
                <a:ext cx="218130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𝑠𝑢𝑝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(8,6)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𝑠𝑢𝑝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(8,6)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2E78E4B-B9B7-44F0-A7D1-301827365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730" y="5211013"/>
                <a:ext cx="2181303" cy="646331"/>
              </a:xfrm>
              <a:prstGeom prst="rect">
                <a:avLst/>
              </a:prstGeom>
              <a:blipFill>
                <a:blip r:embed="rId5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8A1AA51-5099-4D4F-9174-CE264A582009}"/>
                  </a:ext>
                </a:extLst>
              </p:cNvPr>
              <p:cNvSpPr/>
              <p:nvPr/>
            </p:nvSpPr>
            <p:spPr>
              <a:xfrm>
                <a:off x="706793" y="5918034"/>
                <a:ext cx="485171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We realize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𝑡𝑟𝑢𝑠𝑠</m:t>
                    </m:r>
                  </m:oMath>
                </a14:m>
                <a:r>
                  <a:rPr lang="en-US" altLang="zh-TW" dirty="0"/>
                  <a:t> is as same as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𝑡𝑟𝑢𝑠𝑠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We get more different messages, as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higher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8A1AA51-5099-4D4F-9174-CE264A5820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93" y="5918034"/>
                <a:ext cx="4851713" cy="646331"/>
              </a:xfrm>
              <a:prstGeom prst="rect">
                <a:avLst/>
              </a:prstGeom>
              <a:blipFill>
                <a:blip r:embed="rId6"/>
                <a:stretch>
                  <a:fillRect l="-1131" t="-5660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6407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1" grpId="0"/>
      <p:bldP spid="44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>
                <a:solidFill>
                  <a:schemeClr val="tx1"/>
                </a:solidFill>
              </a:rPr>
              <a:t>K-truss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403247" cy="4323398"/>
              </a:xfrm>
            </p:spPr>
            <p:txBody>
              <a:bodyPr/>
              <a:lstStyle/>
              <a:p>
                <a:r>
                  <a:rPr lang="en-US" altLang="zh-TW" dirty="0"/>
                  <a:t>Input </a:t>
                </a:r>
              </a:p>
              <a:p>
                <a:pPr lvl="1"/>
                <a:r>
                  <a:rPr lang="en-US" altLang="zh-TW" dirty="0"/>
                  <a:t>unweighted undirected Graph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TW" dirty="0"/>
                  <a:t>Parameter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, </a:t>
                </a:r>
                <a:r>
                  <a:rPr lang="en-US" altLang="zh-TW" dirty="0"/>
                  <a:t>take </a:t>
                </a:r>
                <a14:m>
                  <m:oMath xmlns:m="http://schemas.openxmlformats.org/officeDocument/2006/math">
                    <m:r>
                      <a:rPr lang="zh-TW" altLang="en-US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for example</a:t>
                </a:r>
              </a:p>
              <a:p>
                <a:r>
                  <a:rPr lang="en-US" altLang="zh-TW" dirty="0"/>
                  <a:t>Output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truss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403247" cy="4323398"/>
              </a:xfrm>
              <a:blipFill>
                <a:blip r:embed="rId2"/>
                <a:stretch>
                  <a:fillRect l="-145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群組 75">
            <a:extLst>
              <a:ext uri="{FF2B5EF4-FFF2-40B4-BE49-F238E27FC236}">
                <a16:creationId xmlns:a16="http://schemas.microsoft.com/office/drawing/2014/main" id="{75BBF4A8-C51E-4E7D-9F20-CC78E5E77A66}"/>
              </a:ext>
            </a:extLst>
          </p:cNvPr>
          <p:cNvGrpSpPr/>
          <p:nvPr/>
        </p:nvGrpSpPr>
        <p:grpSpPr>
          <a:xfrm>
            <a:off x="1232831" y="3821279"/>
            <a:ext cx="6906938" cy="2305202"/>
            <a:chOff x="584620" y="4076740"/>
            <a:chExt cx="7819097" cy="2609636"/>
          </a:xfrm>
        </p:grpSpPr>
        <p:sp>
          <p:nvSpPr>
            <p:cNvPr id="77" name="流程圖: 接點 76">
              <a:extLst>
                <a:ext uri="{FF2B5EF4-FFF2-40B4-BE49-F238E27FC236}">
                  <a16:creationId xmlns:a16="http://schemas.microsoft.com/office/drawing/2014/main" id="{97A16E8E-5A4F-437A-8563-08EECC05E8EE}"/>
                </a:ext>
              </a:extLst>
            </p:cNvPr>
            <p:cNvSpPr/>
            <p:nvPr/>
          </p:nvSpPr>
          <p:spPr>
            <a:xfrm>
              <a:off x="5211182" y="6109112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流程圖: 接點 79">
              <a:extLst>
                <a:ext uri="{FF2B5EF4-FFF2-40B4-BE49-F238E27FC236}">
                  <a16:creationId xmlns:a16="http://schemas.microsoft.com/office/drawing/2014/main" id="{4DE34629-D4C1-44A7-B294-843515BFA6FA}"/>
                </a:ext>
              </a:extLst>
            </p:cNvPr>
            <p:cNvSpPr/>
            <p:nvPr/>
          </p:nvSpPr>
          <p:spPr>
            <a:xfrm>
              <a:off x="6012984" y="573116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流程圖: 接點 80">
              <a:extLst>
                <a:ext uri="{FF2B5EF4-FFF2-40B4-BE49-F238E27FC236}">
                  <a16:creationId xmlns:a16="http://schemas.microsoft.com/office/drawing/2014/main" id="{531CD123-0066-438D-8DC1-457D9F15F7D2}"/>
                </a:ext>
              </a:extLst>
            </p:cNvPr>
            <p:cNvSpPr/>
            <p:nvPr/>
          </p:nvSpPr>
          <p:spPr>
            <a:xfrm>
              <a:off x="6871562" y="503165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流程圖: 接點 81">
              <a:extLst>
                <a:ext uri="{FF2B5EF4-FFF2-40B4-BE49-F238E27FC236}">
                  <a16:creationId xmlns:a16="http://schemas.microsoft.com/office/drawing/2014/main" id="{D62C50D6-64AF-434A-AED2-D2322343364D}"/>
                </a:ext>
              </a:extLst>
            </p:cNvPr>
            <p:cNvSpPr/>
            <p:nvPr/>
          </p:nvSpPr>
          <p:spPr>
            <a:xfrm>
              <a:off x="7015763" y="407674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3225C629-2660-453D-9F84-788971F95EFA}"/>
                </a:ext>
              </a:extLst>
            </p:cNvPr>
            <p:cNvCxnSpPr>
              <a:cxnSpLocks/>
              <a:stCxn id="80" idx="6"/>
              <a:endCxn id="81" idx="3"/>
            </p:cNvCxnSpPr>
            <p:nvPr/>
          </p:nvCxnSpPr>
          <p:spPr>
            <a:xfrm flipV="1">
              <a:off x="6546681" y="5467675"/>
              <a:ext cx="403039" cy="5189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283C48D5-C162-4096-9C0B-1225B4C318F6}"/>
                </a:ext>
              </a:extLst>
            </p:cNvPr>
            <p:cNvCxnSpPr>
              <a:cxnSpLocks/>
              <a:stCxn id="80" idx="3"/>
              <a:endCxn id="77" idx="6"/>
            </p:cNvCxnSpPr>
            <p:nvPr/>
          </p:nvCxnSpPr>
          <p:spPr>
            <a:xfrm flipH="1">
              <a:off x="5744879" y="6167180"/>
              <a:ext cx="346263" cy="19734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05C80BB7-3A82-48B4-92C0-F15556BE8F99}"/>
                </a:ext>
              </a:extLst>
            </p:cNvPr>
            <p:cNvCxnSpPr>
              <a:cxnSpLocks/>
              <a:stCxn id="106" idx="1"/>
              <a:endCxn id="82" idx="5"/>
            </p:cNvCxnSpPr>
            <p:nvPr/>
          </p:nvCxnSpPr>
          <p:spPr>
            <a:xfrm flipH="1" flipV="1">
              <a:off x="7471302" y="4512757"/>
              <a:ext cx="476876" cy="35503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流程圖: 接點 86">
              <a:extLst>
                <a:ext uri="{FF2B5EF4-FFF2-40B4-BE49-F238E27FC236}">
                  <a16:creationId xmlns:a16="http://schemas.microsoft.com/office/drawing/2014/main" id="{F39C66D2-0C0E-41E1-83B7-2397AF14A9A1}"/>
                </a:ext>
              </a:extLst>
            </p:cNvPr>
            <p:cNvSpPr/>
            <p:nvPr/>
          </p:nvSpPr>
          <p:spPr>
            <a:xfrm>
              <a:off x="6117938" y="4076740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25E42FD8-E2C6-4EF2-8A77-83AA1057227F}"/>
                </a:ext>
              </a:extLst>
            </p:cNvPr>
            <p:cNvCxnSpPr>
              <a:cxnSpLocks/>
              <a:stCxn id="82" idx="2"/>
              <a:endCxn id="87" idx="6"/>
            </p:cNvCxnSpPr>
            <p:nvPr/>
          </p:nvCxnSpPr>
          <p:spPr>
            <a:xfrm flipH="1" flipV="1">
              <a:off x="6651635" y="4332153"/>
              <a:ext cx="364128" cy="1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流程圖: 接點 97">
              <a:extLst>
                <a:ext uri="{FF2B5EF4-FFF2-40B4-BE49-F238E27FC236}">
                  <a16:creationId xmlns:a16="http://schemas.microsoft.com/office/drawing/2014/main" id="{EB5ECA16-6114-488B-9AC1-AD2EAC2381A5}"/>
                </a:ext>
              </a:extLst>
            </p:cNvPr>
            <p:cNvSpPr/>
            <p:nvPr/>
          </p:nvSpPr>
          <p:spPr>
            <a:xfrm>
              <a:off x="584620" y="606277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9" name="流程圖: 接點 98">
              <a:extLst>
                <a:ext uri="{FF2B5EF4-FFF2-40B4-BE49-F238E27FC236}">
                  <a16:creationId xmlns:a16="http://schemas.microsoft.com/office/drawing/2014/main" id="{0159ACC3-F731-41D8-BD91-56350525CBC7}"/>
                </a:ext>
              </a:extLst>
            </p:cNvPr>
            <p:cNvSpPr/>
            <p:nvPr/>
          </p:nvSpPr>
          <p:spPr>
            <a:xfrm>
              <a:off x="1255863" y="554248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0" name="流程圖: 接點 99">
              <a:extLst>
                <a:ext uri="{FF2B5EF4-FFF2-40B4-BE49-F238E27FC236}">
                  <a16:creationId xmlns:a16="http://schemas.microsoft.com/office/drawing/2014/main" id="{16BD78F1-A76E-4D17-9FF4-85D598CEF2F3}"/>
                </a:ext>
              </a:extLst>
            </p:cNvPr>
            <p:cNvSpPr/>
            <p:nvPr/>
          </p:nvSpPr>
          <p:spPr>
            <a:xfrm>
              <a:off x="2109573" y="597247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流程圖: 接點 100">
              <a:extLst>
                <a:ext uri="{FF2B5EF4-FFF2-40B4-BE49-F238E27FC236}">
                  <a16:creationId xmlns:a16="http://schemas.microsoft.com/office/drawing/2014/main" id="{30A9AB7C-DEBD-4544-8FBF-B22CB9836FBE}"/>
                </a:ext>
              </a:extLst>
            </p:cNvPr>
            <p:cNvSpPr/>
            <p:nvPr/>
          </p:nvSpPr>
          <p:spPr>
            <a:xfrm>
              <a:off x="5011224" y="506552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0F14617D-E1AC-4313-AA2F-6A63C463361F}"/>
                </a:ext>
              </a:extLst>
            </p:cNvPr>
            <p:cNvCxnSpPr>
              <a:cxnSpLocks/>
              <a:stCxn id="99" idx="5"/>
              <a:endCxn id="100" idx="2"/>
            </p:cNvCxnSpPr>
            <p:nvPr/>
          </p:nvCxnSpPr>
          <p:spPr>
            <a:xfrm>
              <a:off x="1711402" y="5978500"/>
              <a:ext cx="398171" cy="24938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4CB4425D-2526-4E71-AFB4-2ECB40C7A1E7}"/>
                </a:ext>
              </a:extLst>
            </p:cNvPr>
            <p:cNvCxnSpPr>
              <a:cxnSpLocks/>
              <a:stCxn id="99" idx="3"/>
              <a:endCxn id="98" idx="7"/>
            </p:cNvCxnSpPr>
            <p:nvPr/>
          </p:nvCxnSpPr>
          <p:spPr>
            <a:xfrm flipH="1">
              <a:off x="1040159" y="5978500"/>
              <a:ext cx="293862" cy="15908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流程圖: 接點 103">
              <a:extLst>
                <a:ext uri="{FF2B5EF4-FFF2-40B4-BE49-F238E27FC236}">
                  <a16:creationId xmlns:a16="http://schemas.microsoft.com/office/drawing/2014/main" id="{30DF78DA-A4C6-466A-8FD7-96A2413266E7}"/>
                </a:ext>
              </a:extLst>
            </p:cNvPr>
            <p:cNvSpPr/>
            <p:nvPr/>
          </p:nvSpPr>
          <p:spPr>
            <a:xfrm>
              <a:off x="3982173" y="617555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流程圖: 接點 104">
              <a:extLst>
                <a:ext uri="{FF2B5EF4-FFF2-40B4-BE49-F238E27FC236}">
                  <a16:creationId xmlns:a16="http://schemas.microsoft.com/office/drawing/2014/main" id="{2C46F150-4719-4D0D-BE52-45ABCFEFC81E}"/>
                </a:ext>
              </a:extLst>
            </p:cNvPr>
            <p:cNvSpPr/>
            <p:nvPr/>
          </p:nvSpPr>
          <p:spPr>
            <a:xfrm>
              <a:off x="5696140" y="481385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流程圖: 接點 105">
              <a:extLst>
                <a:ext uri="{FF2B5EF4-FFF2-40B4-BE49-F238E27FC236}">
                  <a16:creationId xmlns:a16="http://schemas.microsoft.com/office/drawing/2014/main" id="{53A26E9E-3B8E-45F0-828B-81008A2468A6}"/>
                </a:ext>
              </a:extLst>
            </p:cNvPr>
            <p:cNvSpPr/>
            <p:nvPr/>
          </p:nvSpPr>
          <p:spPr>
            <a:xfrm>
              <a:off x="7870020" y="4792987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57FD8978-9FF3-4792-AAB6-F8CEAFDE2FEF}"/>
                </a:ext>
              </a:extLst>
            </p:cNvPr>
            <p:cNvCxnSpPr>
              <a:cxnSpLocks/>
              <a:stCxn id="81" idx="2"/>
              <a:endCxn id="105" idx="6"/>
            </p:cNvCxnSpPr>
            <p:nvPr/>
          </p:nvCxnSpPr>
          <p:spPr>
            <a:xfrm flipH="1" flipV="1">
              <a:off x="6229837" y="5069272"/>
              <a:ext cx="641725" cy="21780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流程圖: 接點 107">
              <a:extLst>
                <a:ext uri="{FF2B5EF4-FFF2-40B4-BE49-F238E27FC236}">
                  <a16:creationId xmlns:a16="http://schemas.microsoft.com/office/drawing/2014/main" id="{A1E95043-185E-4456-8AE3-9E67C55DECEA}"/>
                </a:ext>
              </a:extLst>
            </p:cNvPr>
            <p:cNvSpPr/>
            <p:nvPr/>
          </p:nvSpPr>
          <p:spPr>
            <a:xfrm>
              <a:off x="2063106" y="499230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流程圖: 接點 108">
              <a:extLst>
                <a:ext uri="{FF2B5EF4-FFF2-40B4-BE49-F238E27FC236}">
                  <a16:creationId xmlns:a16="http://schemas.microsoft.com/office/drawing/2014/main" id="{F0A35E26-D5B9-4643-915B-7E4875F862D8}"/>
                </a:ext>
              </a:extLst>
            </p:cNvPr>
            <p:cNvSpPr/>
            <p:nvPr/>
          </p:nvSpPr>
          <p:spPr>
            <a:xfrm>
              <a:off x="2943267" y="546164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0" name="流程圖: 接點 109">
              <a:extLst>
                <a:ext uri="{FF2B5EF4-FFF2-40B4-BE49-F238E27FC236}">
                  <a16:creationId xmlns:a16="http://schemas.microsoft.com/office/drawing/2014/main" id="{4A42506E-A629-4B8F-A67E-A16AA76AC11B}"/>
                </a:ext>
              </a:extLst>
            </p:cNvPr>
            <p:cNvSpPr/>
            <p:nvPr/>
          </p:nvSpPr>
          <p:spPr>
            <a:xfrm>
              <a:off x="3242970" y="4696272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流程圖: 接點 110">
              <a:extLst>
                <a:ext uri="{FF2B5EF4-FFF2-40B4-BE49-F238E27FC236}">
                  <a16:creationId xmlns:a16="http://schemas.microsoft.com/office/drawing/2014/main" id="{E136DCE8-ADCF-4624-A784-C3E9989548C1}"/>
                </a:ext>
              </a:extLst>
            </p:cNvPr>
            <p:cNvSpPr/>
            <p:nvPr/>
          </p:nvSpPr>
          <p:spPr>
            <a:xfrm>
              <a:off x="4043515" y="523938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345E458B-D08C-43B3-8BAE-D0EC88ECC223}"/>
                </a:ext>
              </a:extLst>
            </p:cNvPr>
            <p:cNvCxnSpPr>
              <a:cxnSpLocks/>
              <a:stCxn id="109" idx="0"/>
              <a:endCxn id="110" idx="3"/>
            </p:cNvCxnSpPr>
            <p:nvPr/>
          </p:nvCxnSpPr>
          <p:spPr>
            <a:xfrm flipV="1">
              <a:off x="3210116" y="5132288"/>
              <a:ext cx="111012" cy="329361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031F8091-59FD-4E22-84F3-0BA3A5B30764}"/>
                </a:ext>
              </a:extLst>
            </p:cNvPr>
            <p:cNvCxnSpPr>
              <a:cxnSpLocks/>
              <a:stCxn id="109" idx="1"/>
              <a:endCxn id="108" idx="6"/>
            </p:cNvCxnSpPr>
            <p:nvPr/>
          </p:nvCxnSpPr>
          <p:spPr>
            <a:xfrm flipH="1" flipV="1">
              <a:off x="2596803" y="5247716"/>
              <a:ext cx="424622" cy="28874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F7F22553-0553-41BC-806C-42574C7CFB9E}"/>
                </a:ext>
              </a:extLst>
            </p:cNvPr>
            <p:cNvCxnSpPr>
              <a:cxnSpLocks/>
              <a:stCxn id="110" idx="5"/>
              <a:endCxn id="111" idx="1"/>
            </p:cNvCxnSpPr>
            <p:nvPr/>
          </p:nvCxnSpPr>
          <p:spPr>
            <a:xfrm>
              <a:off x="3698509" y="5132288"/>
              <a:ext cx="423164" cy="18191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流程圖: 接點 114">
              <a:extLst>
                <a:ext uri="{FF2B5EF4-FFF2-40B4-BE49-F238E27FC236}">
                  <a16:creationId xmlns:a16="http://schemas.microsoft.com/office/drawing/2014/main" id="{5908A337-45A4-458C-8D08-1AC1746C0363}"/>
                </a:ext>
              </a:extLst>
            </p:cNvPr>
            <p:cNvSpPr/>
            <p:nvPr/>
          </p:nvSpPr>
          <p:spPr>
            <a:xfrm>
              <a:off x="4230208" y="441025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6789AB7C-8936-440E-8708-A68D24C10E7B}"/>
                </a:ext>
              </a:extLst>
            </p:cNvPr>
            <p:cNvCxnSpPr>
              <a:cxnSpLocks/>
              <a:stCxn id="111" idx="7"/>
              <a:endCxn id="115" idx="4"/>
            </p:cNvCxnSpPr>
            <p:nvPr/>
          </p:nvCxnSpPr>
          <p:spPr>
            <a:xfrm flipH="1" flipV="1">
              <a:off x="4497057" y="4921081"/>
              <a:ext cx="1997" cy="39311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F1490C87-42FE-455C-899C-10300272A3FF}"/>
                </a:ext>
              </a:extLst>
            </p:cNvPr>
            <p:cNvCxnSpPr>
              <a:cxnSpLocks/>
              <a:stCxn id="99" idx="7"/>
              <a:endCxn id="108" idx="2"/>
            </p:cNvCxnSpPr>
            <p:nvPr/>
          </p:nvCxnSpPr>
          <p:spPr>
            <a:xfrm flipV="1">
              <a:off x="1711402" y="5247716"/>
              <a:ext cx="351704" cy="36957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164F3CA6-3A74-45F1-9573-AFCA3BA5D7B1}"/>
                </a:ext>
              </a:extLst>
            </p:cNvPr>
            <p:cNvCxnSpPr>
              <a:cxnSpLocks/>
              <a:stCxn id="100" idx="6"/>
              <a:endCxn id="109" idx="3"/>
            </p:cNvCxnSpPr>
            <p:nvPr/>
          </p:nvCxnSpPr>
          <p:spPr>
            <a:xfrm flipV="1">
              <a:off x="2643270" y="5897665"/>
              <a:ext cx="378155" cy="33022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DFC7651D-7A17-4F7D-A084-DB9676FE99DB}"/>
                </a:ext>
              </a:extLst>
            </p:cNvPr>
            <p:cNvCxnSpPr>
              <a:cxnSpLocks/>
              <a:stCxn id="110" idx="6"/>
              <a:endCxn id="115" idx="2"/>
            </p:cNvCxnSpPr>
            <p:nvPr/>
          </p:nvCxnSpPr>
          <p:spPr>
            <a:xfrm flipV="1">
              <a:off x="3776667" y="4665669"/>
              <a:ext cx="453541" cy="28601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C8F4E646-6A76-4D23-BC16-DF3D4F519CAB}"/>
                </a:ext>
              </a:extLst>
            </p:cNvPr>
            <p:cNvCxnSpPr>
              <a:cxnSpLocks/>
              <a:stCxn id="109" idx="6"/>
              <a:endCxn id="111" idx="2"/>
            </p:cNvCxnSpPr>
            <p:nvPr/>
          </p:nvCxnSpPr>
          <p:spPr>
            <a:xfrm flipV="1">
              <a:off x="3476964" y="5494802"/>
              <a:ext cx="566551" cy="22226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C109BCE4-BC06-4F45-974D-FC58BF69684D}"/>
                </a:ext>
              </a:extLst>
            </p:cNvPr>
            <p:cNvCxnSpPr>
              <a:cxnSpLocks/>
              <a:stCxn id="109" idx="5"/>
              <a:endCxn id="104" idx="2"/>
            </p:cNvCxnSpPr>
            <p:nvPr/>
          </p:nvCxnSpPr>
          <p:spPr>
            <a:xfrm>
              <a:off x="3398806" y="5897665"/>
              <a:ext cx="583367" cy="53329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87BF4CAC-61F9-4DA4-88EC-C870C36CF518}"/>
                </a:ext>
              </a:extLst>
            </p:cNvPr>
            <p:cNvCxnSpPr>
              <a:cxnSpLocks/>
              <a:stCxn id="104" idx="0"/>
              <a:endCxn id="111" idx="4"/>
            </p:cNvCxnSpPr>
            <p:nvPr/>
          </p:nvCxnSpPr>
          <p:spPr>
            <a:xfrm flipV="1">
              <a:off x="4249022" y="5750214"/>
              <a:ext cx="61342" cy="42533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504E2E8F-8A7E-41E2-A112-9355BC0190A4}"/>
                </a:ext>
              </a:extLst>
            </p:cNvPr>
            <p:cNvCxnSpPr>
              <a:cxnSpLocks/>
              <a:stCxn id="111" idx="6"/>
              <a:endCxn id="101" idx="3"/>
            </p:cNvCxnSpPr>
            <p:nvPr/>
          </p:nvCxnSpPr>
          <p:spPr>
            <a:xfrm>
              <a:off x="4577212" y="5494802"/>
              <a:ext cx="512170" cy="673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280C99C0-FB7F-4968-8DE5-245567FCDF8B}"/>
                </a:ext>
              </a:extLst>
            </p:cNvPr>
            <p:cNvCxnSpPr>
              <a:cxnSpLocks/>
              <a:stCxn id="115" idx="5"/>
              <a:endCxn id="101" idx="1"/>
            </p:cNvCxnSpPr>
            <p:nvPr/>
          </p:nvCxnSpPr>
          <p:spPr>
            <a:xfrm>
              <a:off x="4685747" y="4846272"/>
              <a:ext cx="403635" cy="29406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3134373F-7884-49C5-9097-FC4C88615172}"/>
                </a:ext>
              </a:extLst>
            </p:cNvPr>
            <p:cNvCxnSpPr>
              <a:cxnSpLocks/>
              <a:stCxn id="104" idx="6"/>
              <a:endCxn id="77" idx="2"/>
            </p:cNvCxnSpPr>
            <p:nvPr/>
          </p:nvCxnSpPr>
          <p:spPr>
            <a:xfrm flipV="1">
              <a:off x="4515870" y="6364525"/>
              <a:ext cx="695312" cy="6643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接點 126">
              <a:extLst>
                <a:ext uri="{FF2B5EF4-FFF2-40B4-BE49-F238E27FC236}">
                  <a16:creationId xmlns:a16="http://schemas.microsoft.com/office/drawing/2014/main" id="{1D3336C9-0D61-4D1C-B4CF-05B2E5A90211}"/>
                </a:ext>
              </a:extLst>
            </p:cNvPr>
            <p:cNvCxnSpPr>
              <a:cxnSpLocks/>
              <a:stCxn id="111" idx="5"/>
              <a:endCxn id="77" idx="1"/>
            </p:cNvCxnSpPr>
            <p:nvPr/>
          </p:nvCxnSpPr>
          <p:spPr>
            <a:xfrm>
              <a:off x="4499054" y="5675405"/>
              <a:ext cx="790286" cy="50851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6164FE17-2B9E-4918-A8C4-EDFCB8203D5B}"/>
                </a:ext>
              </a:extLst>
            </p:cNvPr>
            <p:cNvCxnSpPr>
              <a:cxnSpLocks/>
              <a:stCxn id="87" idx="4"/>
              <a:endCxn id="105" idx="7"/>
            </p:cNvCxnSpPr>
            <p:nvPr/>
          </p:nvCxnSpPr>
          <p:spPr>
            <a:xfrm flipH="1">
              <a:off x="6151679" y="4587565"/>
              <a:ext cx="233108" cy="301103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線接點 129">
              <a:extLst>
                <a:ext uri="{FF2B5EF4-FFF2-40B4-BE49-F238E27FC236}">
                  <a16:creationId xmlns:a16="http://schemas.microsoft.com/office/drawing/2014/main" id="{C33A3F4F-B016-4D94-AA6F-96C091B835D8}"/>
                </a:ext>
              </a:extLst>
            </p:cNvPr>
            <p:cNvCxnSpPr>
              <a:cxnSpLocks/>
              <a:stCxn id="82" idx="4"/>
              <a:endCxn id="81" idx="0"/>
            </p:cNvCxnSpPr>
            <p:nvPr/>
          </p:nvCxnSpPr>
          <p:spPr>
            <a:xfrm flipH="1">
              <a:off x="7138411" y="4587566"/>
              <a:ext cx="144201" cy="444093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6E4C4DF2-ACD7-4814-B10C-3C9E63C45873}"/>
                </a:ext>
              </a:extLst>
            </p:cNvPr>
            <p:cNvCxnSpPr>
              <a:cxnSpLocks/>
              <a:stCxn id="81" idx="6"/>
              <a:endCxn id="106" idx="2"/>
            </p:cNvCxnSpPr>
            <p:nvPr/>
          </p:nvCxnSpPr>
          <p:spPr>
            <a:xfrm flipV="1">
              <a:off x="7405259" y="5048400"/>
              <a:ext cx="464761" cy="23867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939A96D9-B402-4227-ABF7-22316C5F7ABF}"/>
                </a:ext>
              </a:extLst>
            </p:cNvPr>
            <p:cNvCxnSpPr>
              <a:cxnSpLocks/>
              <a:stCxn id="87" idx="5"/>
              <a:endCxn id="81" idx="1"/>
            </p:cNvCxnSpPr>
            <p:nvPr/>
          </p:nvCxnSpPr>
          <p:spPr>
            <a:xfrm>
              <a:off x="6573477" y="4512756"/>
              <a:ext cx="376243" cy="59371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CCD356FE-EB3C-46DC-9187-32D1BBFFB84B}"/>
                </a:ext>
              </a:extLst>
            </p:cNvPr>
            <p:cNvCxnSpPr>
              <a:cxnSpLocks/>
              <a:stCxn id="108" idx="4"/>
              <a:endCxn id="100" idx="0"/>
            </p:cNvCxnSpPr>
            <p:nvPr/>
          </p:nvCxnSpPr>
          <p:spPr>
            <a:xfrm>
              <a:off x="2329955" y="5503128"/>
              <a:ext cx="46467" cy="46934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20D859D2-7DF9-470B-BD47-7804667AFD5A}"/>
                  </a:ext>
                </a:extLst>
              </p:cNvPr>
              <p:cNvSpPr/>
              <p:nvPr/>
            </p:nvSpPr>
            <p:spPr>
              <a:xfrm>
                <a:off x="194795" y="4074314"/>
                <a:ext cx="161887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B08600"/>
                          </a:solidFill>
                          <a:latin typeface="Cambria Math" panose="02040503050406030204" pitchFamily="18" charset="0"/>
                        </a:rPr>
                        <m:t>3−</m:t>
                      </m:r>
                      <m:r>
                        <a:rPr lang="en-US" altLang="zh-TW" b="0" i="1" smtClean="0">
                          <a:solidFill>
                            <a:srgbClr val="B086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B08600"/>
                  </a:solidFill>
                </a:endParaRPr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20D859D2-7DF9-470B-BD47-7804667AF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95" y="4074314"/>
                <a:ext cx="161887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1786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</p:spPr>
            <p:txBody>
              <a:bodyPr/>
              <a:lstStyle/>
              <a:p>
                <a:r>
                  <a:rPr lang="en-US" altLang="zh-TW" dirty="0"/>
                  <a:t>Input </a:t>
                </a:r>
              </a:p>
              <a:p>
                <a:pPr lvl="1"/>
                <a:r>
                  <a:rPr lang="en-US" altLang="zh-TW" dirty="0"/>
                  <a:t>unweighted undirected Graph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TW" dirty="0"/>
                  <a:t>Parameter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, </a:t>
                </a:r>
                <a:r>
                  <a:rPr lang="en-US" altLang="zh-TW" dirty="0"/>
                  <a:t>take </a:t>
                </a:r>
                <a14:m>
                  <m:oMath xmlns:m="http://schemas.openxmlformats.org/officeDocument/2006/math">
                    <m:r>
                      <a:rPr lang="zh-TW" altLang="en-US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for example</a:t>
                </a:r>
              </a:p>
              <a:p>
                <a:r>
                  <a:rPr lang="en-US" altLang="zh-TW" dirty="0"/>
                  <a:t>Output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truss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zh-TW" dirty="0"/>
              </a:p>
              <a:p>
                <a:r>
                  <a:rPr lang="en-US" altLang="zh-TW" sz="1958" dirty="0"/>
                  <a:t>Calculate</a:t>
                </a:r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  <a:blipFill>
                <a:blip r:embed="rId2"/>
                <a:stretch>
                  <a:fillRect l="-140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1" name="群組 250">
            <a:extLst>
              <a:ext uri="{FF2B5EF4-FFF2-40B4-BE49-F238E27FC236}">
                <a16:creationId xmlns:a16="http://schemas.microsoft.com/office/drawing/2014/main" id="{8E4C0D56-0A81-4614-B689-B8753C5650E8}"/>
              </a:ext>
            </a:extLst>
          </p:cNvPr>
          <p:cNvGrpSpPr/>
          <p:nvPr/>
        </p:nvGrpSpPr>
        <p:grpSpPr>
          <a:xfrm>
            <a:off x="444134" y="3795122"/>
            <a:ext cx="7819097" cy="2952041"/>
            <a:chOff x="444134" y="3795122"/>
            <a:chExt cx="7819097" cy="2952041"/>
          </a:xfrm>
        </p:grpSpPr>
        <p:sp>
          <p:nvSpPr>
            <p:cNvPr id="36" name="流程圖: 接點 35">
              <a:extLst>
                <a:ext uri="{FF2B5EF4-FFF2-40B4-BE49-F238E27FC236}">
                  <a16:creationId xmlns:a16="http://schemas.microsoft.com/office/drawing/2014/main" id="{670F42D1-AD2C-46C4-8063-A48CB8D6BC91}"/>
                </a:ext>
              </a:extLst>
            </p:cNvPr>
            <p:cNvSpPr/>
            <p:nvPr/>
          </p:nvSpPr>
          <p:spPr>
            <a:xfrm>
              <a:off x="5070696" y="599715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11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流程圖: 接點 36">
              <a:extLst>
                <a:ext uri="{FF2B5EF4-FFF2-40B4-BE49-F238E27FC236}">
                  <a16:creationId xmlns:a16="http://schemas.microsoft.com/office/drawing/2014/main" id="{975B3D14-790A-42C0-9F28-62C18229EC27}"/>
                </a:ext>
              </a:extLst>
            </p:cNvPr>
            <p:cNvSpPr/>
            <p:nvPr/>
          </p:nvSpPr>
          <p:spPr>
            <a:xfrm>
              <a:off x="5872498" y="561920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12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流程圖: 接點 37">
              <a:extLst>
                <a:ext uri="{FF2B5EF4-FFF2-40B4-BE49-F238E27FC236}">
                  <a16:creationId xmlns:a16="http://schemas.microsoft.com/office/drawing/2014/main" id="{1025FA4B-433A-4C7C-902C-3CFD55DB718D}"/>
                </a:ext>
              </a:extLst>
            </p:cNvPr>
            <p:cNvSpPr/>
            <p:nvPr/>
          </p:nvSpPr>
          <p:spPr>
            <a:xfrm>
              <a:off x="6731076" y="491970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流程圖: 接點 38">
              <a:extLst>
                <a:ext uri="{FF2B5EF4-FFF2-40B4-BE49-F238E27FC236}">
                  <a16:creationId xmlns:a16="http://schemas.microsoft.com/office/drawing/2014/main" id="{6780D046-40C0-4932-9166-9D566B87BC28}"/>
                </a:ext>
              </a:extLst>
            </p:cNvPr>
            <p:cNvSpPr/>
            <p:nvPr/>
          </p:nvSpPr>
          <p:spPr>
            <a:xfrm>
              <a:off x="6875277" y="396478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4B6C59BA-4EBA-4419-A61B-0F1CA97D4716}"/>
                </a:ext>
              </a:extLst>
            </p:cNvPr>
            <p:cNvCxnSpPr>
              <a:cxnSpLocks/>
              <a:stCxn id="37" idx="6"/>
              <a:endCxn id="38" idx="3"/>
            </p:cNvCxnSpPr>
            <p:nvPr/>
          </p:nvCxnSpPr>
          <p:spPr>
            <a:xfrm flipV="1">
              <a:off x="6406195" y="5355717"/>
              <a:ext cx="403039" cy="5189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88160508-6D02-4EF4-8615-88295369AD9B}"/>
                </a:ext>
              </a:extLst>
            </p:cNvPr>
            <p:cNvCxnSpPr>
              <a:cxnSpLocks/>
              <a:stCxn id="37" idx="3"/>
              <a:endCxn id="36" idx="6"/>
            </p:cNvCxnSpPr>
            <p:nvPr/>
          </p:nvCxnSpPr>
          <p:spPr>
            <a:xfrm flipH="1">
              <a:off x="5604393" y="6055222"/>
              <a:ext cx="346263" cy="1973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C17B693B-02E5-48EE-874E-F94AE0850812}"/>
                </a:ext>
              </a:extLst>
            </p:cNvPr>
            <p:cNvCxnSpPr>
              <a:cxnSpLocks/>
              <a:stCxn id="79" idx="1"/>
              <a:endCxn id="39" idx="5"/>
            </p:cNvCxnSpPr>
            <p:nvPr/>
          </p:nvCxnSpPr>
          <p:spPr>
            <a:xfrm flipH="1" flipV="1">
              <a:off x="7330816" y="4400799"/>
              <a:ext cx="476876" cy="3550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流程圖: 接點 42">
              <a:extLst>
                <a:ext uri="{FF2B5EF4-FFF2-40B4-BE49-F238E27FC236}">
                  <a16:creationId xmlns:a16="http://schemas.microsoft.com/office/drawing/2014/main" id="{4DF3C6E7-E58B-4B34-B642-6182C5A2CC99}"/>
                </a:ext>
              </a:extLst>
            </p:cNvPr>
            <p:cNvSpPr/>
            <p:nvPr/>
          </p:nvSpPr>
          <p:spPr>
            <a:xfrm>
              <a:off x="5977452" y="3964782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2FB0D4D7-ED72-4FD8-9A5C-07F419EA8ABB}"/>
                </a:ext>
              </a:extLst>
            </p:cNvPr>
            <p:cNvCxnSpPr>
              <a:cxnSpLocks/>
              <a:stCxn id="39" idx="2"/>
              <a:endCxn id="43" idx="6"/>
            </p:cNvCxnSpPr>
            <p:nvPr/>
          </p:nvCxnSpPr>
          <p:spPr>
            <a:xfrm flipH="1" flipV="1">
              <a:off x="6511149" y="4220195"/>
              <a:ext cx="3641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流程圖: 接點 67">
              <a:extLst>
                <a:ext uri="{FF2B5EF4-FFF2-40B4-BE49-F238E27FC236}">
                  <a16:creationId xmlns:a16="http://schemas.microsoft.com/office/drawing/2014/main" id="{29BE94D9-78F9-4130-BB88-DC6F74F1DF60}"/>
                </a:ext>
              </a:extLst>
            </p:cNvPr>
            <p:cNvSpPr/>
            <p:nvPr/>
          </p:nvSpPr>
          <p:spPr>
            <a:xfrm>
              <a:off x="444134" y="5950818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流程圖: 接點 68">
              <a:extLst>
                <a:ext uri="{FF2B5EF4-FFF2-40B4-BE49-F238E27FC236}">
                  <a16:creationId xmlns:a16="http://schemas.microsoft.com/office/drawing/2014/main" id="{87680F40-46B4-459A-ADD5-9B1B63007B11}"/>
                </a:ext>
              </a:extLst>
            </p:cNvPr>
            <p:cNvSpPr/>
            <p:nvPr/>
          </p:nvSpPr>
          <p:spPr>
            <a:xfrm>
              <a:off x="1115377" y="543052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2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流程圖: 接點 69">
              <a:extLst>
                <a:ext uri="{FF2B5EF4-FFF2-40B4-BE49-F238E27FC236}">
                  <a16:creationId xmlns:a16="http://schemas.microsoft.com/office/drawing/2014/main" id="{B0CF4875-8C87-48FE-866F-3596A94D3D0E}"/>
                </a:ext>
              </a:extLst>
            </p:cNvPr>
            <p:cNvSpPr/>
            <p:nvPr/>
          </p:nvSpPr>
          <p:spPr>
            <a:xfrm>
              <a:off x="1969087" y="586051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流程圖: 接點 70">
              <a:extLst>
                <a:ext uri="{FF2B5EF4-FFF2-40B4-BE49-F238E27FC236}">
                  <a16:creationId xmlns:a16="http://schemas.microsoft.com/office/drawing/2014/main" id="{5A82917D-7F9D-42FD-90B9-6CEE761959AB}"/>
                </a:ext>
              </a:extLst>
            </p:cNvPr>
            <p:cNvSpPr/>
            <p:nvPr/>
          </p:nvSpPr>
          <p:spPr>
            <a:xfrm>
              <a:off x="4870738" y="4953565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9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81DFB2ED-EF34-4D57-A3C9-D8CA077284B8}"/>
                </a:ext>
              </a:extLst>
            </p:cNvPr>
            <p:cNvCxnSpPr>
              <a:cxnSpLocks/>
              <a:stCxn id="69" idx="5"/>
              <a:endCxn id="70" idx="2"/>
            </p:cNvCxnSpPr>
            <p:nvPr/>
          </p:nvCxnSpPr>
          <p:spPr>
            <a:xfrm>
              <a:off x="1570916" y="5866542"/>
              <a:ext cx="398171" cy="2493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89367291-0A10-4F87-B5BE-7BB34FA8F97D}"/>
                </a:ext>
              </a:extLst>
            </p:cNvPr>
            <p:cNvCxnSpPr>
              <a:cxnSpLocks/>
              <a:stCxn id="69" idx="3"/>
              <a:endCxn id="68" idx="7"/>
            </p:cNvCxnSpPr>
            <p:nvPr/>
          </p:nvCxnSpPr>
          <p:spPr>
            <a:xfrm flipH="1">
              <a:off x="899673" y="5866542"/>
              <a:ext cx="293862" cy="1590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流程圖: 接點 74">
              <a:extLst>
                <a:ext uri="{FF2B5EF4-FFF2-40B4-BE49-F238E27FC236}">
                  <a16:creationId xmlns:a16="http://schemas.microsoft.com/office/drawing/2014/main" id="{298A6C6E-7121-4CDD-ABCB-B87295E2FE21}"/>
                </a:ext>
              </a:extLst>
            </p:cNvPr>
            <p:cNvSpPr/>
            <p:nvPr/>
          </p:nvSpPr>
          <p:spPr>
            <a:xfrm>
              <a:off x="3841687" y="606359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10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流程圖: 接點 77">
              <a:extLst>
                <a:ext uri="{FF2B5EF4-FFF2-40B4-BE49-F238E27FC236}">
                  <a16:creationId xmlns:a16="http://schemas.microsoft.com/office/drawing/2014/main" id="{FC3C891B-BE66-4E0F-A786-1810FD99D8B8}"/>
                </a:ext>
              </a:extLst>
            </p:cNvPr>
            <p:cNvSpPr/>
            <p:nvPr/>
          </p:nvSpPr>
          <p:spPr>
            <a:xfrm>
              <a:off x="5555654" y="470190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流程圖: 接點 78">
              <a:extLst>
                <a:ext uri="{FF2B5EF4-FFF2-40B4-BE49-F238E27FC236}">
                  <a16:creationId xmlns:a16="http://schemas.microsoft.com/office/drawing/2014/main" id="{5A2D52A5-38A5-4F3E-A076-2B537B6B8157}"/>
                </a:ext>
              </a:extLst>
            </p:cNvPr>
            <p:cNvSpPr/>
            <p:nvPr/>
          </p:nvSpPr>
          <p:spPr>
            <a:xfrm>
              <a:off x="7729534" y="468102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17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A4EF6F29-0A16-45E5-ADC3-AB048E85F365}"/>
                </a:ext>
              </a:extLst>
            </p:cNvPr>
            <p:cNvCxnSpPr>
              <a:cxnSpLocks/>
              <a:stCxn id="38" idx="2"/>
              <a:endCxn id="78" idx="6"/>
            </p:cNvCxnSpPr>
            <p:nvPr/>
          </p:nvCxnSpPr>
          <p:spPr>
            <a:xfrm flipH="1" flipV="1">
              <a:off x="6089351" y="4957314"/>
              <a:ext cx="641725" cy="217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流程圖: 接點 87">
              <a:extLst>
                <a:ext uri="{FF2B5EF4-FFF2-40B4-BE49-F238E27FC236}">
                  <a16:creationId xmlns:a16="http://schemas.microsoft.com/office/drawing/2014/main" id="{4695E5EE-44B2-49C1-AE7E-8AFD578A457F}"/>
                </a:ext>
              </a:extLst>
            </p:cNvPr>
            <p:cNvSpPr/>
            <p:nvPr/>
          </p:nvSpPr>
          <p:spPr>
            <a:xfrm>
              <a:off x="1922620" y="4880345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流程圖: 接點 88">
              <a:extLst>
                <a:ext uri="{FF2B5EF4-FFF2-40B4-BE49-F238E27FC236}">
                  <a16:creationId xmlns:a16="http://schemas.microsoft.com/office/drawing/2014/main" id="{D2A9D0DE-4C35-43ED-B2D6-09E598B0F846}"/>
                </a:ext>
              </a:extLst>
            </p:cNvPr>
            <p:cNvSpPr/>
            <p:nvPr/>
          </p:nvSpPr>
          <p:spPr>
            <a:xfrm>
              <a:off x="2802781" y="534969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流程圖: 接點 89">
              <a:extLst>
                <a:ext uri="{FF2B5EF4-FFF2-40B4-BE49-F238E27FC236}">
                  <a16:creationId xmlns:a16="http://schemas.microsoft.com/office/drawing/2014/main" id="{D46FDE8A-F023-4630-A559-0CCD0A41EC3D}"/>
                </a:ext>
              </a:extLst>
            </p:cNvPr>
            <p:cNvSpPr/>
            <p:nvPr/>
          </p:nvSpPr>
          <p:spPr>
            <a:xfrm>
              <a:off x="3102484" y="458431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流程圖: 接點 90">
              <a:extLst>
                <a:ext uri="{FF2B5EF4-FFF2-40B4-BE49-F238E27FC236}">
                  <a16:creationId xmlns:a16="http://schemas.microsoft.com/office/drawing/2014/main" id="{BA9B88C3-12D0-47AB-BA9F-83B7EF57B0E3}"/>
                </a:ext>
              </a:extLst>
            </p:cNvPr>
            <p:cNvSpPr/>
            <p:nvPr/>
          </p:nvSpPr>
          <p:spPr>
            <a:xfrm>
              <a:off x="3903029" y="512743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7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4194E32D-E737-419D-8D89-2BD758E8CAA3}"/>
                </a:ext>
              </a:extLst>
            </p:cNvPr>
            <p:cNvCxnSpPr>
              <a:cxnSpLocks/>
              <a:stCxn id="89" idx="0"/>
              <a:endCxn id="90" idx="3"/>
            </p:cNvCxnSpPr>
            <p:nvPr/>
          </p:nvCxnSpPr>
          <p:spPr>
            <a:xfrm flipV="1">
              <a:off x="3069630" y="5020330"/>
              <a:ext cx="111012" cy="3293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5D866C34-9924-481F-8BD5-0FF2B984F2FF}"/>
                </a:ext>
              </a:extLst>
            </p:cNvPr>
            <p:cNvCxnSpPr>
              <a:cxnSpLocks/>
              <a:stCxn id="89" idx="1"/>
              <a:endCxn id="88" idx="6"/>
            </p:cNvCxnSpPr>
            <p:nvPr/>
          </p:nvCxnSpPr>
          <p:spPr>
            <a:xfrm flipH="1" flipV="1">
              <a:off x="2456317" y="5135758"/>
              <a:ext cx="424622" cy="2887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18AAAB1F-FBE4-4155-ACA6-7722CE2903A1}"/>
                </a:ext>
              </a:extLst>
            </p:cNvPr>
            <p:cNvCxnSpPr>
              <a:cxnSpLocks/>
              <a:stCxn id="90" idx="5"/>
              <a:endCxn id="91" idx="1"/>
            </p:cNvCxnSpPr>
            <p:nvPr/>
          </p:nvCxnSpPr>
          <p:spPr>
            <a:xfrm>
              <a:off x="3558023" y="5020330"/>
              <a:ext cx="423164" cy="1819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流程圖: 接點 94">
              <a:extLst>
                <a:ext uri="{FF2B5EF4-FFF2-40B4-BE49-F238E27FC236}">
                  <a16:creationId xmlns:a16="http://schemas.microsoft.com/office/drawing/2014/main" id="{B4DA10B7-2479-4803-B553-9DC9F92CAA59}"/>
                </a:ext>
              </a:extLst>
            </p:cNvPr>
            <p:cNvSpPr/>
            <p:nvPr/>
          </p:nvSpPr>
          <p:spPr>
            <a:xfrm>
              <a:off x="4089722" y="4298298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8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1B22EBE8-2C00-4203-B1F5-0A050981CB39}"/>
                </a:ext>
              </a:extLst>
            </p:cNvPr>
            <p:cNvCxnSpPr>
              <a:cxnSpLocks/>
              <a:stCxn id="91" idx="7"/>
              <a:endCxn id="95" idx="4"/>
            </p:cNvCxnSpPr>
            <p:nvPr/>
          </p:nvCxnSpPr>
          <p:spPr>
            <a:xfrm flipH="1" flipV="1">
              <a:off x="4356571" y="4809123"/>
              <a:ext cx="1997" cy="393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98F8E9E7-0499-444E-8F68-FC5DC46C57FA}"/>
                </a:ext>
              </a:extLst>
            </p:cNvPr>
            <p:cNvCxnSpPr>
              <a:cxnSpLocks/>
              <a:stCxn id="69" idx="7"/>
              <a:endCxn id="88" idx="2"/>
            </p:cNvCxnSpPr>
            <p:nvPr/>
          </p:nvCxnSpPr>
          <p:spPr>
            <a:xfrm flipV="1">
              <a:off x="1570916" y="5135758"/>
              <a:ext cx="351704" cy="3695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接點 128">
              <a:extLst>
                <a:ext uri="{FF2B5EF4-FFF2-40B4-BE49-F238E27FC236}">
                  <a16:creationId xmlns:a16="http://schemas.microsoft.com/office/drawing/2014/main" id="{046D587C-574F-4BD5-BE59-6DA245B6A8AC}"/>
                </a:ext>
              </a:extLst>
            </p:cNvPr>
            <p:cNvCxnSpPr>
              <a:cxnSpLocks/>
              <a:stCxn id="70" idx="6"/>
              <a:endCxn id="89" idx="3"/>
            </p:cNvCxnSpPr>
            <p:nvPr/>
          </p:nvCxnSpPr>
          <p:spPr>
            <a:xfrm flipV="1">
              <a:off x="2502784" y="5785707"/>
              <a:ext cx="378155" cy="3302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線接點 141">
              <a:extLst>
                <a:ext uri="{FF2B5EF4-FFF2-40B4-BE49-F238E27FC236}">
                  <a16:creationId xmlns:a16="http://schemas.microsoft.com/office/drawing/2014/main" id="{A531B33F-5248-4448-9B14-3150730D6F15}"/>
                </a:ext>
              </a:extLst>
            </p:cNvPr>
            <p:cNvCxnSpPr>
              <a:cxnSpLocks/>
              <a:stCxn id="90" idx="6"/>
              <a:endCxn id="95" idx="2"/>
            </p:cNvCxnSpPr>
            <p:nvPr/>
          </p:nvCxnSpPr>
          <p:spPr>
            <a:xfrm flipV="1">
              <a:off x="3636181" y="4553711"/>
              <a:ext cx="453541" cy="286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線接點 144">
              <a:extLst>
                <a:ext uri="{FF2B5EF4-FFF2-40B4-BE49-F238E27FC236}">
                  <a16:creationId xmlns:a16="http://schemas.microsoft.com/office/drawing/2014/main" id="{99F213EE-C131-46E6-A81F-76FE6D7ABD30}"/>
                </a:ext>
              </a:extLst>
            </p:cNvPr>
            <p:cNvCxnSpPr>
              <a:cxnSpLocks/>
              <a:stCxn id="89" idx="6"/>
              <a:endCxn id="91" idx="2"/>
            </p:cNvCxnSpPr>
            <p:nvPr/>
          </p:nvCxnSpPr>
          <p:spPr>
            <a:xfrm flipV="1">
              <a:off x="3336478" y="5382844"/>
              <a:ext cx="566551" cy="2222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直線接點 148">
              <a:extLst>
                <a:ext uri="{FF2B5EF4-FFF2-40B4-BE49-F238E27FC236}">
                  <a16:creationId xmlns:a16="http://schemas.microsoft.com/office/drawing/2014/main" id="{03CA81DE-702B-4C58-BBBB-D16CCA156565}"/>
                </a:ext>
              </a:extLst>
            </p:cNvPr>
            <p:cNvCxnSpPr>
              <a:cxnSpLocks/>
              <a:stCxn id="89" idx="5"/>
              <a:endCxn id="75" idx="2"/>
            </p:cNvCxnSpPr>
            <p:nvPr/>
          </p:nvCxnSpPr>
          <p:spPr>
            <a:xfrm>
              <a:off x="3258320" y="5785707"/>
              <a:ext cx="583367" cy="5332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直線接點 152">
              <a:extLst>
                <a:ext uri="{FF2B5EF4-FFF2-40B4-BE49-F238E27FC236}">
                  <a16:creationId xmlns:a16="http://schemas.microsoft.com/office/drawing/2014/main" id="{33197E82-5CD1-46D3-A36A-D8E992F8A8AD}"/>
                </a:ext>
              </a:extLst>
            </p:cNvPr>
            <p:cNvCxnSpPr>
              <a:cxnSpLocks/>
              <a:stCxn id="75" idx="0"/>
              <a:endCxn id="91" idx="4"/>
            </p:cNvCxnSpPr>
            <p:nvPr/>
          </p:nvCxnSpPr>
          <p:spPr>
            <a:xfrm flipV="1">
              <a:off x="4108536" y="5638256"/>
              <a:ext cx="61342" cy="425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線接點 155">
              <a:extLst>
                <a:ext uri="{FF2B5EF4-FFF2-40B4-BE49-F238E27FC236}">
                  <a16:creationId xmlns:a16="http://schemas.microsoft.com/office/drawing/2014/main" id="{285AF2C2-0E73-4B14-ABA1-37AD32DD61D8}"/>
                </a:ext>
              </a:extLst>
            </p:cNvPr>
            <p:cNvCxnSpPr>
              <a:cxnSpLocks/>
              <a:stCxn id="91" idx="6"/>
              <a:endCxn id="71" idx="3"/>
            </p:cNvCxnSpPr>
            <p:nvPr/>
          </p:nvCxnSpPr>
          <p:spPr>
            <a:xfrm>
              <a:off x="4436726" y="5382844"/>
              <a:ext cx="512170" cy="67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線接點 158">
              <a:extLst>
                <a:ext uri="{FF2B5EF4-FFF2-40B4-BE49-F238E27FC236}">
                  <a16:creationId xmlns:a16="http://schemas.microsoft.com/office/drawing/2014/main" id="{53D8993E-D238-4FE3-B518-E33B625C5B06}"/>
                </a:ext>
              </a:extLst>
            </p:cNvPr>
            <p:cNvCxnSpPr>
              <a:cxnSpLocks/>
              <a:stCxn id="95" idx="5"/>
              <a:endCxn id="71" idx="1"/>
            </p:cNvCxnSpPr>
            <p:nvPr/>
          </p:nvCxnSpPr>
          <p:spPr>
            <a:xfrm>
              <a:off x="4545261" y="4734314"/>
              <a:ext cx="403635" cy="2940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線接點 161">
              <a:extLst>
                <a:ext uri="{FF2B5EF4-FFF2-40B4-BE49-F238E27FC236}">
                  <a16:creationId xmlns:a16="http://schemas.microsoft.com/office/drawing/2014/main" id="{F2255A16-9121-4921-B7C1-5D7C1FBEB7A3}"/>
                </a:ext>
              </a:extLst>
            </p:cNvPr>
            <p:cNvCxnSpPr>
              <a:cxnSpLocks/>
              <a:stCxn id="75" idx="6"/>
              <a:endCxn id="36" idx="2"/>
            </p:cNvCxnSpPr>
            <p:nvPr/>
          </p:nvCxnSpPr>
          <p:spPr>
            <a:xfrm flipV="1">
              <a:off x="4375384" y="6252567"/>
              <a:ext cx="695312" cy="664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線接點 165">
              <a:extLst>
                <a:ext uri="{FF2B5EF4-FFF2-40B4-BE49-F238E27FC236}">
                  <a16:creationId xmlns:a16="http://schemas.microsoft.com/office/drawing/2014/main" id="{B4C55F7F-32D0-4060-B29E-0BF3A8599E08}"/>
                </a:ext>
              </a:extLst>
            </p:cNvPr>
            <p:cNvCxnSpPr>
              <a:cxnSpLocks/>
              <a:stCxn id="91" idx="5"/>
              <a:endCxn id="36" idx="1"/>
            </p:cNvCxnSpPr>
            <p:nvPr/>
          </p:nvCxnSpPr>
          <p:spPr>
            <a:xfrm>
              <a:off x="4358568" y="5563447"/>
              <a:ext cx="790286" cy="5085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線接點 171">
              <a:extLst>
                <a:ext uri="{FF2B5EF4-FFF2-40B4-BE49-F238E27FC236}">
                  <a16:creationId xmlns:a16="http://schemas.microsoft.com/office/drawing/2014/main" id="{C69589DE-502C-4C2B-B1C3-B7062DFD989B}"/>
                </a:ext>
              </a:extLst>
            </p:cNvPr>
            <p:cNvCxnSpPr>
              <a:cxnSpLocks/>
              <a:stCxn id="43" idx="4"/>
              <a:endCxn id="78" idx="7"/>
            </p:cNvCxnSpPr>
            <p:nvPr/>
          </p:nvCxnSpPr>
          <p:spPr>
            <a:xfrm flipH="1">
              <a:off x="6011193" y="4475607"/>
              <a:ext cx="233108" cy="3011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直線接點 174">
              <a:extLst>
                <a:ext uri="{FF2B5EF4-FFF2-40B4-BE49-F238E27FC236}">
                  <a16:creationId xmlns:a16="http://schemas.microsoft.com/office/drawing/2014/main" id="{3FAC124D-F7D6-47B3-870D-4F972E737D8D}"/>
                </a:ext>
              </a:extLst>
            </p:cNvPr>
            <p:cNvCxnSpPr>
              <a:cxnSpLocks/>
              <a:stCxn id="39" idx="4"/>
              <a:endCxn id="38" idx="0"/>
            </p:cNvCxnSpPr>
            <p:nvPr/>
          </p:nvCxnSpPr>
          <p:spPr>
            <a:xfrm flipH="1">
              <a:off x="6997925" y="4475608"/>
              <a:ext cx="144201" cy="444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直線接點 180">
              <a:extLst>
                <a:ext uri="{FF2B5EF4-FFF2-40B4-BE49-F238E27FC236}">
                  <a16:creationId xmlns:a16="http://schemas.microsoft.com/office/drawing/2014/main" id="{3929DCAA-8B99-4587-B277-D346DDDFA115}"/>
                </a:ext>
              </a:extLst>
            </p:cNvPr>
            <p:cNvCxnSpPr>
              <a:cxnSpLocks/>
              <a:stCxn id="38" idx="6"/>
              <a:endCxn id="79" idx="2"/>
            </p:cNvCxnSpPr>
            <p:nvPr/>
          </p:nvCxnSpPr>
          <p:spPr>
            <a:xfrm flipV="1">
              <a:off x="7264773" y="4936442"/>
              <a:ext cx="464761" cy="2386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直線接點 183">
              <a:extLst>
                <a:ext uri="{FF2B5EF4-FFF2-40B4-BE49-F238E27FC236}">
                  <a16:creationId xmlns:a16="http://schemas.microsoft.com/office/drawing/2014/main" id="{48A65912-D0F3-4485-BAE7-27B0BE890AC4}"/>
                </a:ext>
              </a:extLst>
            </p:cNvPr>
            <p:cNvCxnSpPr>
              <a:cxnSpLocks/>
              <a:stCxn id="43" idx="5"/>
              <a:endCxn id="38" idx="1"/>
            </p:cNvCxnSpPr>
            <p:nvPr/>
          </p:nvCxnSpPr>
          <p:spPr>
            <a:xfrm>
              <a:off x="6432991" y="4400798"/>
              <a:ext cx="376243" cy="5937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EE977447-B53F-45E5-B24C-400D6BB00687}"/>
                </a:ext>
              </a:extLst>
            </p:cNvPr>
            <p:cNvCxnSpPr>
              <a:cxnSpLocks/>
              <a:stCxn id="88" idx="4"/>
              <a:endCxn id="70" idx="0"/>
            </p:cNvCxnSpPr>
            <p:nvPr/>
          </p:nvCxnSpPr>
          <p:spPr>
            <a:xfrm>
              <a:off x="2189469" y="5391170"/>
              <a:ext cx="46467" cy="4693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9EFF2033-D13B-4CF5-8840-749C9F61515A}"/>
                    </a:ext>
                  </a:extLst>
                </p:cNvPr>
                <p:cNvSpPr/>
                <p:nvPr/>
              </p:nvSpPr>
              <p:spPr>
                <a:xfrm>
                  <a:off x="733389" y="5567892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9EFF2033-D13B-4CF5-8840-749C9F6151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389" y="5567892"/>
                  <a:ext cx="36580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矩形 225">
                  <a:extLst>
                    <a:ext uri="{FF2B5EF4-FFF2-40B4-BE49-F238E27FC236}">
                      <a16:creationId xmlns:a16="http://schemas.microsoft.com/office/drawing/2014/main" id="{06FA8657-44E3-434E-90DA-CAD68EE895E3}"/>
                    </a:ext>
                  </a:extLst>
                </p:cNvPr>
                <p:cNvSpPr/>
                <p:nvPr/>
              </p:nvSpPr>
              <p:spPr>
                <a:xfrm>
                  <a:off x="1410037" y="4890898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6" name="矩形 225">
                  <a:extLst>
                    <a:ext uri="{FF2B5EF4-FFF2-40B4-BE49-F238E27FC236}">
                      <a16:creationId xmlns:a16="http://schemas.microsoft.com/office/drawing/2014/main" id="{06FA8657-44E3-434E-90DA-CAD68EE895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037" y="4890898"/>
                  <a:ext cx="36580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矩形 226">
                  <a:extLst>
                    <a:ext uri="{FF2B5EF4-FFF2-40B4-BE49-F238E27FC236}">
                      <a16:creationId xmlns:a16="http://schemas.microsoft.com/office/drawing/2014/main" id="{7AA4DCE0-F277-46D9-B004-EABF2A026521}"/>
                    </a:ext>
                  </a:extLst>
                </p:cNvPr>
                <p:cNvSpPr/>
                <p:nvPr/>
              </p:nvSpPr>
              <p:spPr>
                <a:xfrm>
                  <a:off x="1524264" y="604739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7" name="矩形 226">
                  <a:extLst>
                    <a:ext uri="{FF2B5EF4-FFF2-40B4-BE49-F238E27FC236}">
                      <a16:creationId xmlns:a16="http://schemas.microsoft.com/office/drawing/2014/main" id="{7AA4DCE0-F277-46D9-B004-EABF2A0265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264" y="6047391"/>
                  <a:ext cx="36580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矩形 227">
                  <a:extLst>
                    <a:ext uri="{FF2B5EF4-FFF2-40B4-BE49-F238E27FC236}">
                      <a16:creationId xmlns:a16="http://schemas.microsoft.com/office/drawing/2014/main" id="{21890C60-7B8D-434E-BAB0-1DD1CC1D0323}"/>
                    </a:ext>
                  </a:extLst>
                </p:cNvPr>
                <p:cNvSpPr/>
                <p:nvPr/>
              </p:nvSpPr>
              <p:spPr>
                <a:xfrm>
                  <a:off x="2258545" y="548063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8" name="矩形 227">
                  <a:extLst>
                    <a:ext uri="{FF2B5EF4-FFF2-40B4-BE49-F238E27FC236}">
                      <a16:creationId xmlns:a16="http://schemas.microsoft.com/office/drawing/2014/main" id="{21890C60-7B8D-434E-BAB0-1DD1CC1D03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545" y="5480632"/>
                  <a:ext cx="36580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矩形 228">
                  <a:extLst>
                    <a:ext uri="{FF2B5EF4-FFF2-40B4-BE49-F238E27FC236}">
                      <a16:creationId xmlns:a16="http://schemas.microsoft.com/office/drawing/2014/main" id="{E84B9C36-F02F-48A6-9388-1F839BFBB845}"/>
                    </a:ext>
                  </a:extLst>
                </p:cNvPr>
                <p:cNvSpPr/>
                <p:nvPr/>
              </p:nvSpPr>
              <p:spPr>
                <a:xfrm>
                  <a:off x="5724178" y="6186675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9" name="矩形 228">
                  <a:extLst>
                    <a:ext uri="{FF2B5EF4-FFF2-40B4-BE49-F238E27FC236}">
                      <a16:creationId xmlns:a16="http://schemas.microsoft.com/office/drawing/2014/main" id="{E84B9C36-F02F-48A6-9388-1F839BFBB8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4178" y="6186675"/>
                  <a:ext cx="36580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CDB120E1-D5BA-4B93-B350-9FA4E37580FE}"/>
                    </a:ext>
                  </a:extLst>
                </p:cNvPr>
                <p:cNvSpPr/>
                <p:nvPr/>
              </p:nvSpPr>
              <p:spPr>
                <a:xfrm>
                  <a:off x="2505616" y="4909613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CDB120E1-D5BA-4B93-B350-9FA4E37580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5616" y="4909613"/>
                  <a:ext cx="36580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矩形 230">
                  <a:extLst>
                    <a:ext uri="{FF2B5EF4-FFF2-40B4-BE49-F238E27FC236}">
                      <a16:creationId xmlns:a16="http://schemas.microsoft.com/office/drawing/2014/main" id="{0462C3D8-AC9A-4C21-BFCE-0426CF034391}"/>
                    </a:ext>
                  </a:extLst>
                </p:cNvPr>
                <p:cNvSpPr/>
                <p:nvPr/>
              </p:nvSpPr>
              <p:spPr>
                <a:xfrm>
                  <a:off x="2705391" y="601256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1" name="矩形 230">
                  <a:extLst>
                    <a:ext uri="{FF2B5EF4-FFF2-40B4-BE49-F238E27FC236}">
                      <a16:creationId xmlns:a16="http://schemas.microsoft.com/office/drawing/2014/main" id="{0462C3D8-AC9A-4C21-BFCE-0426CF0343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5391" y="6012561"/>
                  <a:ext cx="36580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7F74298B-15AF-4706-A622-DF5F1D8D5377}"/>
                    </a:ext>
                  </a:extLst>
                </p:cNvPr>
                <p:cNvSpPr/>
                <p:nvPr/>
              </p:nvSpPr>
              <p:spPr>
                <a:xfrm>
                  <a:off x="3589120" y="4290914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7F74298B-15AF-4706-A622-DF5F1D8D53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120" y="4290914"/>
                  <a:ext cx="36580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矩形 232">
                  <a:extLst>
                    <a:ext uri="{FF2B5EF4-FFF2-40B4-BE49-F238E27FC236}">
                      <a16:creationId xmlns:a16="http://schemas.microsoft.com/office/drawing/2014/main" id="{77BEC41B-673B-4D62-A2D4-14B0E445A285}"/>
                    </a:ext>
                  </a:extLst>
                </p:cNvPr>
                <p:cNvSpPr/>
                <p:nvPr/>
              </p:nvSpPr>
              <p:spPr>
                <a:xfrm>
                  <a:off x="4763073" y="4432869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3" name="矩形 232">
                  <a:extLst>
                    <a:ext uri="{FF2B5EF4-FFF2-40B4-BE49-F238E27FC236}">
                      <a16:creationId xmlns:a16="http://schemas.microsoft.com/office/drawing/2014/main" id="{77BEC41B-673B-4D62-A2D4-14B0E445A2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3073" y="4432869"/>
                  <a:ext cx="36580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矩形 233">
                  <a:extLst>
                    <a:ext uri="{FF2B5EF4-FFF2-40B4-BE49-F238E27FC236}">
                      <a16:creationId xmlns:a16="http://schemas.microsoft.com/office/drawing/2014/main" id="{B2F31A71-AAEE-45F6-BCBF-84A3330C65B6}"/>
                    </a:ext>
                  </a:extLst>
                </p:cNvPr>
                <p:cNvSpPr/>
                <p:nvPr/>
              </p:nvSpPr>
              <p:spPr>
                <a:xfrm>
                  <a:off x="6677135" y="564114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4" name="矩形 233">
                  <a:extLst>
                    <a:ext uri="{FF2B5EF4-FFF2-40B4-BE49-F238E27FC236}">
                      <a16:creationId xmlns:a16="http://schemas.microsoft.com/office/drawing/2014/main" id="{B2F31A71-AAEE-45F6-BCBF-84A3330C65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7135" y="5641146"/>
                  <a:ext cx="36580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矩形 234">
                  <a:extLst>
                    <a:ext uri="{FF2B5EF4-FFF2-40B4-BE49-F238E27FC236}">
                      <a16:creationId xmlns:a16="http://schemas.microsoft.com/office/drawing/2014/main" id="{4078C161-9B73-460B-BCAC-31BEF2B60C30}"/>
                    </a:ext>
                  </a:extLst>
                </p:cNvPr>
                <p:cNvSpPr/>
                <p:nvPr/>
              </p:nvSpPr>
              <p:spPr>
                <a:xfrm>
                  <a:off x="4324951" y="4804163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5" name="矩形 234">
                  <a:extLst>
                    <a:ext uri="{FF2B5EF4-FFF2-40B4-BE49-F238E27FC236}">
                      <a16:creationId xmlns:a16="http://schemas.microsoft.com/office/drawing/2014/main" id="{4078C161-9B73-460B-BCAC-31BEF2B60C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951" y="4804163"/>
                  <a:ext cx="36580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矩形 235">
                  <a:extLst>
                    <a:ext uri="{FF2B5EF4-FFF2-40B4-BE49-F238E27FC236}">
                      <a16:creationId xmlns:a16="http://schemas.microsoft.com/office/drawing/2014/main" id="{DFFA0B01-B3AC-4751-AC20-303D12E60DCC}"/>
                    </a:ext>
                  </a:extLst>
                </p:cNvPr>
                <p:cNvSpPr/>
                <p:nvPr/>
              </p:nvSpPr>
              <p:spPr>
                <a:xfrm>
                  <a:off x="4712646" y="5366825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6" name="矩形 235">
                  <a:extLst>
                    <a:ext uri="{FF2B5EF4-FFF2-40B4-BE49-F238E27FC236}">
                      <a16:creationId xmlns:a16="http://schemas.microsoft.com/office/drawing/2014/main" id="{DFFA0B01-B3AC-4751-AC20-303D12E60D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2646" y="5366825"/>
                  <a:ext cx="36580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A961A431-1BC3-4F70-A743-F0E8818EBBED}"/>
                    </a:ext>
                  </a:extLst>
                </p:cNvPr>
                <p:cNvSpPr/>
                <p:nvPr/>
              </p:nvSpPr>
              <p:spPr>
                <a:xfrm>
                  <a:off x="3724729" y="4775470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A961A431-1BC3-4F70-A743-F0E8818EBB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729" y="4775470"/>
                  <a:ext cx="36580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矩形 237">
                  <a:extLst>
                    <a:ext uri="{FF2B5EF4-FFF2-40B4-BE49-F238E27FC236}">
                      <a16:creationId xmlns:a16="http://schemas.microsoft.com/office/drawing/2014/main" id="{B8B4D3B2-D68E-4251-B953-22623DC8A30D}"/>
                    </a:ext>
                  </a:extLst>
                </p:cNvPr>
                <p:cNvSpPr/>
                <p:nvPr/>
              </p:nvSpPr>
              <p:spPr>
                <a:xfrm>
                  <a:off x="2838461" y="491910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矩形 237">
                  <a:extLst>
                    <a:ext uri="{FF2B5EF4-FFF2-40B4-BE49-F238E27FC236}">
                      <a16:creationId xmlns:a16="http://schemas.microsoft.com/office/drawing/2014/main" id="{B8B4D3B2-D68E-4251-B953-22623DC8A3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8461" y="4919106"/>
                  <a:ext cx="365805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6D9B96C6-CCAD-4261-8C18-16F68C0D1A6B}"/>
                    </a:ext>
                  </a:extLst>
                </p:cNvPr>
                <p:cNvSpPr/>
                <p:nvPr/>
              </p:nvSpPr>
              <p:spPr>
                <a:xfrm>
                  <a:off x="3352817" y="511049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6D9B96C6-CCAD-4261-8C18-16F68C0D1A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17" y="5110492"/>
                  <a:ext cx="365805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564AE9F0-ED96-4C2E-BCCC-2A5502F4A4D8}"/>
                    </a:ext>
                  </a:extLst>
                </p:cNvPr>
                <p:cNvSpPr/>
                <p:nvPr/>
              </p:nvSpPr>
              <p:spPr>
                <a:xfrm>
                  <a:off x="3248112" y="606163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564AE9F0-ED96-4C2E-BCCC-2A5502F4A4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8112" y="6061632"/>
                  <a:ext cx="365805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矩形 240">
                  <a:extLst>
                    <a:ext uri="{FF2B5EF4-FFF2-40B4-BE49-F238E27FC236}">
                      <a16:creationId xmlns:a16="http://schemas.microsoft.com/office/drawing/2014/main" id="{76658E85-B5EA-4316-92C8-B5AA1E514E78}"/>
                    </a:ext>
                  </a:extLst>
                </p:cNvPr>
                <p:cNvSpPr/>
                <p:nvPr/>
              </p:nvSpPr>
              <p:spPr>
                <a:xfrm>
                  <a:off x="3715516" y="569071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1" name="矩形 240">
                  <a:extLst>
                    <a:ext uri="{FF2B5EF4-FFF2-40B4-BE49-F238E27FC236}">
                      <a16:creationId xmlns:a16="http://schemas.microsoft.com/office/drawing/2014/main" id="{76658E85-B5EA-4316-92C8-B5AA1E514E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516" y="5690711"/>
                  <a:ext cx="365805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矩形 241">
                  <a:extLst>
                    <a:ext uri="{FF2B5EF4-FFF2-40B4-BE49-F238E27FC236}">
                      <a16:creationId xmlns:a16="http://schemas.microsoft.com/office/drawing/2014/main" id="{4FB28D7B-A417-40A1-A67D-972C4B6EE262}"/>
                    </a:ext>
                  </a:extLst>
                </p:cNvPr>
                <p:cNvSpPr/>
                <p:nvPr/>
              </p:nvSpPr>
              <p:spPr>
                <a:xfrm>
                  <a:off x="4564175" y="637783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2" name="矩形 241">
                  <a:extLst>
                    <a:ext uri="{FF2B5EF4-FFF2-40B4-BE49-F238E27FC236}">
                      <a16:creationId xmlns:a16="http://schemas.microsoft.com/office/drawing/2014/main" id="{4FB28D7B-A417-40A1-A67D-972C4B6EE2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175" y="6377831"/>
                  <a:ext cx="365805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矩形 242">
                  <a:extLst>
                    <a:ext uri="{FF2B5EF4-FFF2-40B4-BE49-F238E27FC236}">
                      <a16:creationId xmlns:a16="http://schemas.microsoft.com/office/drawing/2014/main" id="{E36E5A01-6B51-4F26-B355-234BBD0E94E0}"/>
                    </a:ext>
                  </a:extLst>
                </p:cNvPr>
                <p:cNvSpPr/>
                <p:nvPr/>
              </p:nvSpPr>
              <p:spPr>
                <a:xfrm>
                  <a:off x="4448169" y="5713379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3" name="矩形 242">
                  <a:extLst>
                    <a:ext uri="{FF2B5EF4-FFF2-40B4-BE49-F238E27FC236}">
                      <a16:creationId xmlns:a16="http://schemas.microsoft.com/office/drawing/2014/main" id="{E36E5A01-6B51-4F26-B355-234BBD0E94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8169" y="5713379"/>
                  <a:ext cx="365805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矩形 243">
                  <a:extLst>
                    <a:ext uri="{FF2B5EF4-FFF2-40B4-BE49-F238E27FC236}">
                      <a16:creationId xmlns:a16="http://schemas.microsoft.com/office/drawing/2014/main" id="{BDC6B56D-20CE-45E7-8B0D-E2DA713DADAB}"/>
                    </a:ext>
                  </a:extLst>
                </p:cNvPr>
                <p:cNvSpPr/>
                <p:nvPr/>
              </p:nvSpPr>
              <p:spPr>
                <a:xfrm>
                  <a:off x="7447474" y="5157123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矩形 243">
                  <a:extLst>
                    <a:ext uri="{FF2B5EF4-FFF2-40B4-BE49-F238E27FC236}">
                      <a16:creationId xmlns:a16="http://schemas.microsoft.com/office/drawing/2014/main" id="{BDC6B56D-20CE-45E7-8B0D-E2DA713DAD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474" y="5157123"/>
                  <a:ext cx="365805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矩形 244">
                  <a:extLst>
                    <a:ext uri="{FF2B5EF4-FFF2-40B4-BE49-F238E27FC236}">
                      <a16:creationId xmlns:a16="http://schemas.microsoft.com/office/drawing/2014/main" id="{148AAC2C-5B85-45DE-8913-F1B51E9C8990}"/>
                    </a:ext>
                  </a:extLst>
                </p:cNvPr>
                <p:cNvSpPr/>
                <p:nvPr/>
              </p:nvSpPr>
              <p:spPr>
                <a:xfrm>
                  <a:off x="7550952" y="417158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5" name="矩形 244">
                  <a:extLst>
                    <a:ext uri="{FF2B5EF4-FFF2-40B4-BE49-F238E27FC236}">
                      <a16:creationId xmlns:a16="http://schemas.microsoft.com/office/drawing/2014/main" id="{148AAC2C-5B85-45DE-8913-F1B51E9C8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0952" y="4171582"/>
                  <a:ext cx="365805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F7FAA552-FEF9-4EF2-A59A-5B898E7387A6}"/>
                    </a:ext>
                  </a:extLst>
                </p:cNvPr>
                <p:cNvSpPr/>
                <p:nvPr/>
              </p:nvSpPr>
              <p:spPr>
                <a:xfrm>
                  <a:off x="6174482" y="505304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F7FAA552-FEF9-4EF2-A59A-5B898E7387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4482" y="5053042"/>
                  <a:ext cx="365805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1E3F8F35-C444-45ED-AE83-F397875D87B8}"/>
                    </a:ext>
                  </a:extLst>
                </p:cNvPr>
                <p:cNvSpPr/>
                <p:nvPr/>
              </p:nvSpPr>
              <p:spPr>
                <a:xfrm>
                  <a:off x="6477289" y="379512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1E3F8F35-C444-45ED-AE83-F397875D87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289" y="3795122"/>
                  <a:ext cx="365805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矩形 247">
                  <a:extLst>
                    <a:ext uri="{FF2B5EF4-FFF2-40B4-BE49-F238E27FC236}">
                      <a16:creationId xmlns:a16="http://schemas.microsoft.com/office/drawing/2014/main" id="{5538F230-4F11-4C81-B79F-A6FD952B18FA}"/>
                    </a:ext>
                  </a:extLst>
                </p:cNvPr>
                <p:cNvSpPr/>
                <p:nvPr/>
              </p:nvSpPr>
              <p:spPr>
                <a:xfrm>
                  <a:off x="5664257" y="425155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8" name="矩形 247">
                  <a:extLst>
                    <a:ext uri="{FF2B5EF4-FFF2-40B4-BE49-F238E27FC236}">
                      <a16:creationId xmlns:a16="http://schemas.microsoft.com/office/drawing/2014/main" id="{5538F230-4F11-4C81-B79F-A6FD952B18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4257" y="4251551"/>
                  <a:ext cx="365805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矩形 248">
                  <a:extLst>
                    <a:ext uri="{FF2B5EF4-FFF2-40B4-BE49-F238E27FC236}">
                      <a16:creationId xmlns:a16="http://schemas.microsoft.com/office/drawing/2014/main" id="{83ECA1CF-F3F5-4A7D-8454-CEF6A1841886}"/>
                    </a:ext>
                  </a:extLst>
                </p:cNvPr>
                <p:cNvSpPr/>
                <p:nvPr/>
              </p:nvSpPr>
              <p:spPr>
                <a:xfrm>
                  <a:off x="7038848" y="4519790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9" name="矩形 248">
                  <a:extLst>
                    <a:ext uri="{FF2B5EF4-FFF2-40B4-BE49-F238E27FC236}">
                      <a16:creationId xmlns:a16="http://schemas.microsoft.com/office/drawing/2014/main" id="{83ECA1CF-F3F5-4A7D-8454-CEF6A1841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8848" y="4519790"/>
                  <a:ext cx="365805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矩形 249">
                  <a:extLst>
                    <a:ext uri="{FF2B5EF4-FFF2-40B4-BE49-F238E27FC236}">
                      <a16:creationId xmlns:a16="http://schemas.microsoft.com/office/drawing/2014/main" id="{E7EC1951-0314-4015-A79A-F132838F7828}"/>
                    </a:ext>
                  </a:extLst>
                </p:cNvPr>
                <p:cNvSpPr/>
                <p:nvPr/>
              </p:nvSpPr>
              <p:spPr>
                <a:xfrm>
                  <a:off x="6523055" y="4385875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0" name="矩形 249">
                  <a:extLst>
                    <a:ext uri="{FF2B5EF4-FFF2-40B4-BE49-F238E27FC236}">
                      <a16:creationId xmlns:a16="http://schemas.microsoft.com/office/drawing/2014/main" id="{E7EC1951-0314-4015-A79A-F132838F78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055" y="4385875"/>
                  <a:ext cx="365805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0577564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8160508-6D02-4EF4-8615-88295369AD9B}"/>
              </a:ext>
            </a:extLst>
          </p:cNvPr>
          <p:cNvCxnSpPr>
            <a:cxnSpLocks/>
            <a:stCxn id="37" idx="3"/>
            <a:endCxn id="36" idx="6"/>
          </p:cNvCxnSpPr>
          <p:nvPr/>
        </p:nvCxnSpPr>
        <p:spPr>
          <a:xfrm flipH="1">
            <a:off x="5604393" y="605522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1DFB2ED-EF34-4D57-A3C9-D8CA077284B8}"/>
              </a:ext>
            </a:extLst>
          </p:cNvPr>
          <p:cNvCxnSpPr>
            <a:cxnSpLocks/>
            <a:stCxn id="69" idx="5"/>
            <a:endCxn id="70" idx="2"/>
          </p:cNvCxnSpPr>
          <p:nvPr/>
        </p:nvCxnSpPr>
        <p:spPr>
          <a:xfrm>
            <a:off x="1570916" y="5866542"/>
            <a:ext cx="398171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89367291-0A10-4F87-B5BE-7BB34FA8F97D}"/>
              </a:ext>
            </a:extLst>
          </p:cNvPr>
          <p:cNvCxnSpPr>
            <a:cxnSpLocks/>
            <a:stCxn id="69" idx="3"/>
            <a:endCxn id="68" idx="7"/>
          </p:cNvCxnSpPr>
          <p:nvPr/>
        </p:nvCxnSpPr>
        <p:spPr>
          <a:xfrm flipH="1">
            <a:off x="899673" y="5866542"/>
            <a:ext cx="293862" cy="1590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98F8E9E7-0499-444E-8F68-FC5DC46C57FA}"/>
              </a:ext>
            </a:extLst>
          </p:cNvPr>
          <p:cNvCxnSpPr>
            <a:cxnSpLocks/>
            <a:stCxn id="69" idx="7"/>
            <a:endCxn id="88" idx="2"/>
          </p:cNvCxnSpPr>
          <p:nvPr/>
        </p:nvCxnSpPr>
        <p:spPr>
          <a:xfrm flipV="1">
            <a:off x="1570916" y="5135758"/>
            <a:ext cx="351704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𝑡𝑟𝑢𝑠𝑠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/>
                  <a:t>start from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:</a:t>
                </a:r>
                <a:r>
                  <a:rPr lang="en-US" altLang="zh-TW" i="1" dirty="0">
                    <a:latin typeface="Cambria Math" panose="02040503050406030204" pitchFamily="18" charset="0"/>
                  </a:rPr>
                  <a:t> 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maximum value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 that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 is contained</a:t>
                </a:r>
              </a:p>
              <a:p>
                <a:pPr lvl="1"/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 t="-7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9EFF2033-D13B-4CF5-8840-749C9F61515A}"/>
                  </a:ext>
                </a:extLst>
              </p:cNvPr>
              <p:cNvSpPr/>
              <p:nvPr/>
            </p:nvSpPr>
            <p:spPr>
              <a:xfrm>
                <a:off x="733389" y="5567892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9EFF2033-D13B-4CF5-8840-749C9F615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89" y="5567892"/>
                <a:ext cx="3658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/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/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/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D6ADA43-73B2-4DF4-B6D3-E557697071C2}"/>
                  </a:ext>
                </a:extLst>
              </p:cNvPr>
              <p:cNvSpPr/>
              <p:nvPr/>
            </p:nvSpPr>
            <p:spPr>
              <a:xfrm>
                <a:off x="2077041" y="3113418"/>
                <a:ext cx="47193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to join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𝑡𝑟𝑢𝑠𝑠</m:t>
                    </m:r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D6ADA43-73B2-4DF4-B6D3-E55769707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041" y="3113418"/>
                <a:ext cx="4719369" cy="369332"/>
              </a:xfrm>
              <a:prstGeom prst="rect">
                <a:avLst/>
              </a:prstGeom>
              <a:blipFill>
                <a:blip r:embed="rId29"/>
                <a:stretch>
                  <a:fillRect l="-1163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FFE4654-6BF4-4E6A-A3D4-97A75D3BF959}"/>
                  </a:ext>
                </a:extLst>
              </p:cNvPr>
              <p:cNvSpPr/>
              <p:nvPr/>
            </p:nvSpPr>
            <p:spPr>
              <a:xfrm>
                <a:off x="401764" y="3571265"/>
                <a:ext cx="1960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FFE4654-6BF4-4E6A-A3D4-97A75D3BF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64" y="3571265"/>
                <a:ext cx="1960921" cy="369332"/>
              </a:xfrm>
              <a:prstGeom prst="rect">
                <a:avLst/>
              </a:prstGeom>
              <a:blipFill>
                <a:blip r:embed="rId3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4485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/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8160508-6D02-4EF4-8615-88295369AD9B}"/>
              </a:ext>
            </a:extLst>
          </p:cNvPr>
          <p:cNvCxnSpPr>
            <a:cxnSpLocks/>
            <a:stCxn id="37" idx="3"/>
            <a:endCxn id="36" idx="6"/>
          </p:cNvCxnSpPr>
          <p:nvPr/>
        </p:nvCxnSpPr>
        <p:spPr>
          <a:xfrm flipH="1">
            <a:off x="5604393" y="605522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1DFB2ED-EF34-4D57-A3C9-D8CA077284B8}"/>
              </a:ext>
            </a:extLst>
          </p:cNvPr>
          <p:cNvCxnSpPr>
            <a:cxnSpLocks/>
            <a:stCxn id="69" idx="5"/>
            <a:endCxn id="70" idx="2"/>
          </p:cNvCxnSpPr>
          <p:nvPr/>
        </p:nvCxnSpPr>
        <p:spPr>
          <a:xfrm>
            <a:off x="1570916" y="5866542"/>
            <a:ext cx="398171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98F8E9E7-0499-444E-8F68-FC5DC46C57FA}"/>
              </a:ext>
            </a:extLst>
          </p:cNvPr>
          <p:cNvCxnSpPr>
            <a:cxnSpLocks/>
            <a:stCxn id="69" idx="7"/>
            <a:endCxn id="88" idx="2"/>
          </p:cNvCxnSpPr>
          <p:nvPr/>
        </p:nvCxnSpPr>
        <p:spPr>
          <a:xfrm flipV="1">
            <a:off x="1570916" y="5135758"/>
            <a:ext cx="351704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After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deleting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m:rPr>
                        <m:nor/>
                      </m:rPr>
                      <a:rPr lang="en-US" altLang="zh-TW" dirty="0"/>
                      <m:t>, </m:t>
                    </m:r>
                    <m:r>
                      <m:rPr>
                        <m:nor/>
                      </m:rPr>
                      <a:rPr lang="en-US" altLang="zh-TW" dirty="0"/>
                      <m:t>there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are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</m:oMath>
                </a14:m>
                <a:endParaRPr lang="en-US" altLang="zh-TW" dirty="0"/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/>
                        <m:t>that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they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could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be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affected</m:t>
                      </m:r>
                      <m:r>
                        <m:rPr>
                          <m:nor/>
                        </m:rPr>
                        <a:rPr lang="en-US" altLang="zh-TW" dirty="0"/>
                        <m:t>.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/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/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/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5457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8160508-6D02-4EF4-8615-88295369AD9B}"/>
              </a:ext>
            </a:extLst>
          </p:cNvPr>
          <p:cNvCxnSpPr>
            <a:cxnSpLocks/>
            <a:stCxn id="37" idx="3"/>
            <a:endCxn id="36" idx="6"/>
          </p:cNvCxnSpPr>
          <p:nvPr/>
        </p:nvCxnSpPr>
        <p:spPr>
          <a:xfrm flipH="1">
            <a:off x="5604393" y="605522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1DFB2ED-EF34-4D57-A3C9-D8CA077284B8}"/>
              </a:ext>
            </a:extLst>
          </p:cNvPr>
          <p:cNvCxnSpPr>
            <a:cxnSpLocks/>
            <a:stCxn id="69" idx="5"/>
            <a:endCxn id="70" idx="2"/>
          </p:cNvCxnSpPr>
          <p:nvPr/>
        </p:nvCxnSpPr>
        <p:spPr>
          <a:xfrm>
            <a:off x="1570916" y="5866542"/>
            <a:ext cx="398171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98F8E9E7-0499-444E-8F68-FC5DC46C57FA}"/>
              </a:ext>
            </a:extLst>
          </p:cNvPr>
          <p:cNvCxnSpPr>
            <a:cxnSpLocks/>
            <a:stCxn id="69" idx="7"/>
            <a:endCxn id="88" idx="2"/>
          </p:cNvCxnSpPr>
          <p:nvPr/>
        </p:nvCxnSpPr>
        <p:spPr>
          <a:xfrm flipV="1">
            <a:off x="1570916" y="5135758"/>
            <a:ext cx="351704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 smtClean="0"/>
                      <m:t>After</m:t>
                    </m:r>
                    <m:r>
                      <m:rPr>
                        <m:nor/>
                      </m:rPr>
                      <a:rPr lang="en-US" altLang="zh-TW" dirty="0" smtClean="0"/>
                      <m:t> </m:t>
                    </m:r>
                    <m:r>
                      <m:rPr>
                        <m:nor/>
                      </m:rPr>
                      <a:rPr lang="en-US" altLang="zh-TW" dirty="0" smtClean="0"/>
                      <m:t>deleting</m:t>
                    </m:r>
                    <m:r>
                      <m:rPr>
                        <m:nor/>
                      </m:rPr>
                      <a:rPr lang="en-US" altLang="zh-TW" dirty="0" smtClean="0"/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,4</m:t>
                        </m:r>
                      </m:e>
                    </m:d>
                    <m:r>
                      <m:rPr>
                        <m:nor/>
                      </m:rPr>
                      <a:rPr lang="en-US" altLang="zh-TW" dirty="0"/>
                      <m:t>, </m:t>
                    </m:r>
                    <m:r>
                      <m:rPr>
                        <m:nor/>
                      </m:rPr>
                      <a:rPr lang="en-US" altLang="zh-TW" dirty="0"/>
                      <m:t>there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are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</m:oMath>
                </a14:m>
                <a:endParaRPr lang="en-US" altLang="zh-TW" dirty="0"/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/>
                        <m:t>that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they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could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be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affected</m:t>
                      </m:r>
                      <m:r>
                        <m:rPr>
                          <m:nor/>
                        </m:rPr>
                        <a:rPr lang="en-US" altLang="zh-TW" dirty="0"/>
                        <m:t>.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/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/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/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7CAE2161-0B34-434E-98CD-2466E2DE75C7}"/>
                  </a:ext>
                </a:extLst>
              </p:cNvPr>
              <p:cNvSpPr/>
              <p:nvPr/>
            </p:nvSpPr>
            <p:spPr>
              <a:xfrm>
                <a:off x="2329329" y="3066232"/>
                <a:ext cx="485036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(2,4),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&amp;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(2,3),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,</a:t>
                </a:r>
              </a:p>
              <a:p>
                <a:r>
                  <a:rPr lang="en-US" altLang="zh-TW" dirty="0"/>
                  <a:t>we keep deleting edge. </a:t>
                </a: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7CAE2161-0B34-434E-98CD-2466E2DE7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329" y="3066232"/>
                <a:ext cx="4850367" cy="646331"/>
              </a:xfrm>
              <a:prstGeom prst="rect">
                <a:avLst/>
              </a:prstGeom>
              <a:blipFill>
                <a:blip r:embed="rId28"/>
                <a:stretch>
                  <a:fillRect l="-1005" t="-5660" r="-126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1385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8160508-6D02-4EF4-8615-88295369AD9B}"/>
              </a:ext>
            </a:extLst>
          </p:cNvPr>
          <p:cNvCxnSpPr>
            <a:cxnSpLocks/>
            <a:stCxn id="37" idx="3"/>
            <a:endCxn id="36" idx="6"/>
          </p:cNvCxnSpPr>
          <p:nvPr/>
        </p:nvCxnSpPr>
        <p:spPr>
          <a:xfrm flipH="1">
            <a:off x="5604393" y="605522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1DFB2ED-EF34-4D57-A3C9-D8CA077284B8}"/>
              </a:ext>
            </a:extLst>
          </p:cNvPr>
          <p:cNvCxnSpPr>
            <a:cxnSpLocks/>
            <a:stCxn id="69" idx="5"/>
            <a:endCxn id="70" idx="2"/>
          </p:cNvCxnSpPr>
          <p:nvPr/>
        </p:nvCxnSpPr>
        <p:spPr>
          <a:xfrm>
            <a:off x="1570916" y="5866542"/>
            <a:ext cx="398171" cy="2493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 smtClean="0"/>
                      <m:t>After</m:t>
                    </m:r>
                    <m:r>
                      <m:rPr>
                        <m:nor/>
                      </m:rPr>
                      <a:rPr lang="en-US" altLang="zh-TW" dirty="0" smtClean="0"/>
                      <m:t> </m:t>
                    </m:r>
                    <m:r>
                      <m:rPr>
                        <m:nor/>
                      </m:rPr>
                      <a:rPr lang="en-US" altLang="zh-TW" dirty="0" smtClean="0"/>
                      <m:t>deleting</m:t>
                    </m:r>
                    <m:r>
                      <m:rPr>
                        <m:nor/>
                      </m:rPr>
                      <a:rPr lang="en-US" altLang="zh-TW" dirty="0" smtClean="0"/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,4</m:t>
                        </m:r>
                      </m:e>
                    </m:d>
                    <m:r>
                      <m:rPr>
                        <m:nor/>
                      </m:rPr>
                      <a:rPr lang="en-US" altLang="zh-TW" dirty="0"/>
                      <m:t>, </m:t>
                    </m:r>
                    <m:r>
                      <m:rPr>
                        <m:nor/>
                      </m:rPr>
                      <a:rPr lang="en-US" altLang="zh-TW" dirty="0"/>
                      <m:t>there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are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</m:oMath>
                </a14:m>
                <a:endParaRPr lang="en-US" altLang="zh-TW" dirty="0"/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/>
                        <m:t>that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they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could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be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affected</m:t>
                      </m:r>
                      <m:r>
                        <m:rPr>
                          <m:nor/>
                        </m:rPr>
                        <a:rPr lang="en-US" altLang="zh-TW" dirty="0"/>
                        <m:t>.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/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/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7CAE2161-0B34-434E-98CD-2466E2DE75C7}"/>
                  </a:ext>
                </a:extLst>
              </p:cNvPr>
              <p:cNvSpPr/>
              <p:nvPr/>
            </p:nvSpPr>
            <p:spPr>
              <a:xfrm>
                <a:off x="2329329" y="3066232"/>
                <a:ext cx="5993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Because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,3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altLang="zh-TW" dirty="0"/>
                  <a:t>, we don’t recompute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7CAE2161-0B34-434E-98CD-2466E2DE7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329" y="3066232"/>
                <a:ext cx="5993949" cy="369332"/>
              </a:xfrm>
              <a:prstGeom prst="rect">
                <a:avLst/>
              </a:prstGeom>
              <a:blipFill>
                <a:blip r:embed="rId27"/>
                <a:stretch>
                  <a:fillRect l="-814"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7190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8160508-6D02-4EF4-8615-88295369AD9B}"/>
              </a:ext>
            </a:extLst>
          </p:cNvPr>
          <p:cNvCxnSpPr>
            <a:cxnSpLocks/>
            <a:stCxn id="37" idx="3"/>
            <a:endCxn id="36" idx="6"/>
          </p:cNvCxnSpPr>
          <p:nvPr/>
        </p:nvCxnSpPr>
        <p:spPr>
          <a:xfrm flipH="1">
            <a:off x="5604393" y="605522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1DFB2ED-EF34-4D57-A3C9-D8CA077284B8}"/>
              </a:ext>
            </a:extLst>
          </p:cNvPr>
          <p:cNvCxnSpPr>
            <a:cxnSpLocks/>
            <a:stCxn id="69" idx="5"/>
            <a:endCxn id="70" idx="2"/>
          </p:cNvCxnSpPr>
          <p:nvPr/>
        </p:nvCxnSpPr>
        <p:spPr>
          <a:xfrm>
            <a:off x="1570916" y="5866542"/>
            <a:ext cx="398171" cy="2493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 smtClean="0"/>
                      <m:t>After</m:t>
                    </m:r>
                    <m:r>
                      <m:rPr>
                        <m:nor/>
                      </m:rPr>
                      <a:rPr lang="en-US" altLang="zh-TW" dirty="0" smtClean="0"/>
                      <m:t> </m:t>
                    </m:r>
                    <m:r>
                      <m:rPr>
                        <m:nor/>
                      </m:rPr>
                      <a:rPr lang="en-US" altLang="zh-TW" dirty="0" smtClean="0"/>
                      <m:t>deleting</m:t>
                    </m:r>
                    <m:r>
                      <m:rPr>
                        <m:nor/>
                      </m:rPr>
                      <a:rPr lang="en-US" altLang="zh-TW" dirty="0" smtClean="0"/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,3</m:t>
                        </m:r>
                      </m:e>
                    </m:d>
                    <m:r>
                      <m:rPr>
                        <m:nor/>
                      </m:rPr>
                      <a:rPr lang="en-US" altLang="zh-TW" dirty="0"/>
                      <m:t>, </m:t>
                    </m:r>
                    <m:r>
                      <m:rPr>
                        <m:nor/>
                      </m:rPr>
                      <a:rPr lang="en-US" altLang="zh-TW" dirty="0"/>
                      <m:t>there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are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</m:oMath>
                </a14:m>
                <a:endParaRPr lang="en-US" altLang="zh-TW" dirty="0"/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/>
                        <m:t>that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they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could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be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affected</m:t>
                      </m:r>
                      <m:r>
                        <m:rPr>
                          <m:nor/>
                        </m:rPr>
                        <a:rPr lang="en-US" altLang="zh-TW" dirty="0"/>
                        <m:t>.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/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/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664F4A77-D767-43E0-9E02-C4B527AB6C5C}"/>
                  </a:ext>
                </a:extLst>
              </p:cNvPr>
              <p:cNvSpPr/>
              <p:nvPr/>
            </p:nvSpPr>
            <p:spPr>
              <a:xfrm>
                <a:off x="2329329" y="3066232"/>
                <a:ext cx="312168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(2,3),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,</a:t>
                </a:r>
              </a:p>
              <a:p>
                <a:r>
                  <a:rPr lang="en-US" altLang="zh-TW" dirty="0"/>
                  <a:t>we keep deleting edge. </a:t>
                </a: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664F4A77-D767-43E0-9E02-C4B527AB6C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329" y="3066232"/>
                <a:ext cx="3121688" cy="646331"/>
              </a:xfrm>
              <a:prstGeom prst="rect">
                <a:avLst/>
              </a:prstGeom>
              <a:blipFill>
                <a:blip r:embed="rId27"/>
                <a:stretch>
                  <a:fillRect l="-1563" t="-5660" r="-781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7358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:r>
                  <a:rPr lang="en-US" altLang="zh-TW" dirty="0"/>
                  <a:t>We find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4,2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𝑡𝑟𝑢𝑠𝑠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: {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,(2,3)}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𝑡𝑟𝑢𝑠𝑠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: {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→6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Start from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(3,4)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Red edge could be affected, so we need to recompute them.</a:t>
                </a:r>
              </a:p>
              <a:p>
                <a:r>
                  <a:rPr lang="en-US" altLang="zh-TW" dirty="0"/>
                  <a:t>But there are some edges may not be changed.</a:t>
                </a: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7483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1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1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>
                <a:solidFill>
                  <a:schemeClr val="tx1"/>
                </a:solidFill>
              </a:rPr>
              <a:t>Upper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 upper bound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/>
                  <a:t>We found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 between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2 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by binary search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’: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𝑠𝑢𝑏𝑔𝑟𝑎𝑝h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  <a:blipFill>
                <a:blip r:embed="rId3"/>
                <a:stretch>
                  <a:fillRect l="-143" t="-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流程圖: 接點 86">
            <a:extLst>
              <a:ext uri="{FF2B5EF4-FFF2-40B4-BE49-F238E27FC236}">
                <a16:creationId xmlns:a16="http://schemas.microsoft.com/office/drawing/2014/main" id="{7DCAD5C5-6782-437D-B0F3-BE553F0215A8}"/>
              </a:ext>
            </a:extLst>
          </p:cNvPr>
          <p:cNvSpPr/>
          <p:nvPr/>
        </p:nvSpPr>
        <p:spPr>
          <a:xfrm>
            <a:off x="7103062" y="612357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6" name="流程圖: 接點 95">
            <a:extLst>
              <a:ext uri="{FF2B5EF4-FFF2-40B4-BE49-F238E27FC236}">
                <a16:creationId xmlns:a16="http://schemas.microsoft.com/office/drawing/2014/main" id="{35C0B48B-7DA7-41B1-94AD-009CC6239E2A}"/>
              </a:ext>
            </a:extLst>
          </p:cNvPr>
          <p:cNvSpPr/>
          <p:nvPr/>
        </p:nvSpPr>
        <p:spPr>
          <a:xfrm>
            <a:off x="2476500" y="6077237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7" name="流程圖: 接點 96">
            <a:extLst>
              <a:ext uri="{FF2B5EF4-FFF2-40B4-BE49-F238E27FC236}">
                <a16:creationId xmlns:a16="http://schemas.microsoft.com/office/drawing/2014/main" id="{2A6EDE21-9B4B-498F-A637-95AB03F72C42}"/>
              </a:ext>
            </a:extLst>
          </p:cNvPr>
          <p:cNvSpPr/>
          <p:nvPr/>
        </p:nvSpPr>
        <p:spPr>
          <a:xfrm>
            <a:off x="3147743" y="55569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8" name="流程圖: 接點 97">
            <a:extLst>
              <a:ext uri="{FF2B5EF4-FFF2-40B4-BE49-F238E27FC236}">
                <a16:creationId xmlns:a16="http://schemas.microsoft.com/office/drawing/2014/main" id="{98746F1C-E2B0-48C3-81D6-E53422600D5D}"/>
              </a:ext>
            </a:extLst>
          </p:cNvPr>
          <p:cNvSpPr/>
          <p:nvPr/>
        </p:nvSpPr>
        <p:spPr>
          <a:xfrm>
            <a:off x="4001453" y="598693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9" name="流程圖: 接點 98">
            <a:extLst>
              <a:ext uri="{FF2B5EF4-FFF2-40B4-BE49-F238E27FC236}">
                <a16:creationId xmlns:a16="http://schemas.microsoft.com/office/drawing/2014/main" id="{84E8CFD1-0763-42B5-ACC6-2D3F2C51A189}"/>
              </a:ext>
            </a:extLst>
          </p:cNvPr>
          <p:cNvSpPr/>
          <p:nvPr/>
        </p:nvSpPr>
        <p:spPr>
          <a:xfrm>
            <a:off x="6903104" y="507998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B31201F4-560F-4F71-89A6-EFDF4F8915AD}"/>
              </a:ext>
            </a:extLst>
          </p:cNvPr>
          <p:cNvCxnSpPr>
            <a:cxnSpLocks/>
            <a:stCxn id="97" idx="5"/>
            <a:endCxn id="98" idx="2"/>
          </p:cNvCxnSpPr>
          <p:nvPr/>
        </p:nvCxnSpPr>
        <p:spPr>
          <a:xfrm>
            <a:off x="3603282" y="5992961"/>
            <a:ext cx="398171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B1A2E627-1CC4-4E16-BD51-77B09A47C033}"/>
              </a:ext>
            </a:extLst>
          </p:cNvPr>
          <p:cNvCxnSpPr>
            <a:cxnSpLocks/>
            <a:stCxn id="97" idx="3"/>
            <a:endCxn id="96" idx="7"/>
          </p:cNvCxnSpPr>
          <p:nvPr/>
        </p:nvCxnSpPr>
        <p:spPr>
          <a:xfrm flipH="1">
            <a:off x="2932039" y="5992961"/>
            <a:ext cx="293862" cy="1590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流程圖: 接點 101">
            <a:extLst>
              <a:ext uri="{FF2B5EF4-FFF2-40B4-BE49-F238E27FC236}">
                <a16:creationId xmlns:a16="http://schemas.microsoft.com/office/drawing/2014/main" id="{BBA5FFD9-B91C-4B4A-918B-6C54556F69D8}"/>
              </a:ext>
            </a:extLst>
          </p:cNvPr>
          <p:cNvSpPr/>
          <p:nvPr/>
        </p:nvSpPr>
        <p:spPr>
          <a:xfrm>
            <a:off x="5874053" y="619001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6" name="流程圖: 接點 105">
            <a:extLst>
              <a:ext uri="{FF2B5EF4-FFF2-40B4-BE49-F238E27FC236}">
                <a16:creationId xmlns:a16="http://schemas.microsoft.com/office/drawing/2014/main" id="{FD85D7B6-761A-4068-BA4F-0C79086C7E7A}"/>
              </a:ext>
            </a:extLst>
          </p:cNvPr>
          <p:cNvSpPr/>
          <p:nvPr/>
        </p:nvSpPr>
        <p:spPr>
          <a:xfrm>
            <a:off x="3954986" y="500676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7" name="流程圖: 接點 106">
            <a:extLst>
              <a:ext uri="{FF2B5EF4-FFF2-40B4-BE49-F238E27FC236}">
                <a16:creationId xmlns:a16="http://schemas.microsoft.com/office/drawing/2014/main" id="{C16E6617-386E-48A4-AC69-5FDBB10F6F94}"/>
              </a:ext>
            </a:extLst>
          </p:cNvPr>
          <p:cNvSpPr/>
          <p:nvPr/>
        </p:nvSpPr>
        <p:spPr>
          <a:xfrm>
            <a:off x="4835147" y="5476110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8" name="流程圖: 接點 107">
            <a:extLst>
              <a:ext uri="{FF2B5EF4-FFF2-40B4-BE49-F238E27FC236}">
                <a16:creationId xmlns:a16="http://schemas.microsoft.com/office/drawing/2014/main" id="{DE774CEF-B10D-4B15-BB8B-0319EF3E2D7E}"/>
              </a:ext>
            </a:extLst>
          </p:cNvPr>
          <p:cNvSpPr/>
          <p:nvPr/>
        </p:nvSpPr>
        <p:spPr>
          <a:xfrm>
            <a:off x="5134850" y="471073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9" name="流程圖: 接點 108">
            <a:extLst>
              <a:ext uri="{FF2B5EF4-FFF2-40B4-BE49-F238E27FC236}">
                <a16:creationId xmlns:a16="http://schemas.microsoft.com/office/drawing/2014/main" id="{6BC307F3-13E8-419B-A46B-63842D35CC74}"/>
              </a:ext>
            </a:extLst>
          </p:cNvPr>
          <p:cNvSpPr/>
          <p:nvPr/>
        </p:nvSpPr>
        <p:spPr>
          <a:xfrm>
            <a:off x="5935395" y="5253850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210731AA-48CF-4A96-9923-0488329C9728}"/>
              </a:ext>
            </a:extLst>
          </p:cNvPr>
          <p:cNvCxnSpPr>
            <a:cxnSpLocks/>
            <a:stCxn id="107" idx="0"/>
            <a:endCxn id="108" idx="3"/>
          </p:cNvCxnSpPr>
          <p:nvPr/>
        </p:nvCxnSpPr>
        <p:spPr>
          <a:xfrm flipV="1">
            <a:off x="5101996" y="5146749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056E9851-5E49-48CF-ABDE-856951E58A74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 flipV="1">
            <a:off x="4488683" y="5262177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E2B54C38-9E81-4039-984E-E3E4873924FC}"/>
              </a:ext>
            </a:extLst>
          </p:cNvPr>
          <p:cNvCxnSpPr>
            <a:cxnSpLocks/>
            <a:stCxn id="108" idx="5"/>
            <a:endCxn id="109" idx="1"/>
          </p:cNvCxnSpPr>
          <p:nvPr/>
        </p:nvCxnSpPr>
        <p:spPr>
          <a:xfrm>
            <a:off x="5590389" y="5146749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流程圖: 接點 112">
            <a:extLst>
              <a:ext uri="{FF2B5EF4-FFF2-40B4-BE49-F238E27FC236}">
                <a16:creationId xmlns:a16="http://schemas.microsoft.com/office/drawing/2014/main" id="{23BCEE43-E7AC-4275-BC0D-47862E91CAC2}"/>
              </a:ext>
            </a:extLst>
          </p:cNvPr>
          <p:cNvSpPr/>
          <p:nvPr/>
        </p:nvSpPr>
        <p:spPr>
          <a:xfrm>
            <a:off x="6122088" y="4424717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92E8C424-0CFC-4915-AE87-22092D696C80}"/>
              </a:ext>
            </a:extLst>
          </p:cNvPr>
          <p:cNvCxnSpPr>
            <a:cxnSpLocks/>
            <a:stCxn id="109" idx="7"/>
            <a:endCxn id="113" idx="4"/>
          </p:cNvCxnSpPr>
          <p:nvPr/>
        </p:nvCxnSpPr>
        <p:spPr>
          <a:xfrm flipH="1" flipV="1">
            <a:off x="6388937" y="4935542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2A82B2E3-0271-4561-85F1-E7F75DF3A33B}"/>
              </a:ext>
            </a:extLst>
          </p:cNvPr>
          <p:cNvCxnSpPr>
            <a:cxnSpLocks/>
            <a:stCxn id="97" idx="7"/>
            <a:endCxn id="106" idx="2"/>
          </p:cNvCxnSpPr>
          <p:nvPr/>
        </p:nvCxnSpPr>
        <p:spPr>
          <a:xfrm flipV="1">
            <a:off x="3603282" y="5262177"/>
            <a:ext cx="351704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5BF7E4F1-0FD3-4EC0-9479-69112B155773}"/>
              </a:ext>
            </a:extLst>
          </p:cNvPr>
          <p:cNvCxnSpPr>
            <a:cxnSpLocks/>
            <a:stCxn id="98" idx="6"/>
            <a:endCxn id="107" idx="3"/>
          </p:cNvCxnSpPr>
          <p:nvPr/>
        </p:nvCxnSpPr>
        <p:spPr>
          <a:xfrm flipV="1">
            <a:off x="4535150" y="5912126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ED0A06BA-EEBA-486F-961A-FD44C5805925}"/>
              </a:ext>
            </a:extLst>
          </p:cNvPr>
          <p:cNvCxnSpPr>
            <a:cxnSpLocks/>
            <a:stCxn id="108" idx="6"/>
            <a:endCxn id="113" idx="2"/>
          </p:cNvCxnSpPr>
          <p:nvPr/>
        </p:nvCxnSpPr>
        <p:spPr>
          <a:xfrm flipV="1">
            <a:off x="5668547" y="4680130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E4E0B1C4-A0B7-4F0C-81E7-08D34C651CAB}"/>
              </a:ext>
            </a:extLst>
          </p:cNvPr>
          <p:cNvCxnSpPr>
            <a:cxnSpLocks/>
            <a:stCxn id="107" idx="6"/>
            <a:endCxn id="109" idx="2"/>
          </p:cNvCxnSpPr>
          <p:nvPr/>
        </p:nvCxnSpPr>
        <p:spPr>
          <a:xfrm flipV="1">
            <a:off x="5368844" y="5509263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7688DBC7-C800-4524-ADA9-FBF4AB1C8009}"/>
              </a:ext>
            </a:extLst>
          </p:cNvPr>
          <p:cNvCxnSpPr>
            <a:cxnSpLocks/>
            <a:stCxn id="107" idx="5"/>
            <a:endCxn id="102" idx="2"/>
          </p:cNvCxnSpPr>
          <p:nvPr/>
        </p:nvCxnSpPr>
        <p:spPr>
          <a:xfrm>
            <a:off x="5290686" y="5912126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296AA3F8-70DD-4128-9026-2407A1A952EF}"/>
              </a:ext>
            </a:extLst>
          </p:cNvPr>
          <p:cNvCxnSpPr>
            <a:cxnSpLocks/>
            <a:stCxn id="102" idx="0"/>
            <a:endCxn id="109" idx="4"/>
          </p:cNvCxnSpPr>
          <p:nvPr/>
        </p:nvCxnSpPr>
        <p:spPr>
          <a:xfrm flipV="1">
            <a:off x="6140902" y="5764675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14236A9A-F6DD-45F6-8200-136EDB325CC9}"/>
              </a:ext>
            </a:extLst>
          </p:cNvPr>
          <p:cNvCxnSpPr>
            <a:cxnSpLocks/>
            <a:stCxn id="109" idx="6"/>
            <a:endCxn id="99" idx="3"/>
          </p:cNvCxnSpPr>
          <p:nvPr/>
        </p:nvCxnSpPr>
        <p:spPr>
          <a:xfrm>
            <a:off x="6469092" y="5509263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EBDD8061-5BC1-49EC-A2C3-9369990C1AC7}"/>
              </a:ext>
            </a:extLst>
          </p:cNvPr>
          <p:cNvCxnSpPr>
            <a:cxnSpLocks/>
            <a:stCxn id="113" idx="5"/>
            <a:endCxn id="99" idx="1"/>
          </p:cNvCxnSpPr>
          <p:nvPr/>
        </p:nvCxnSpPr>
        <p:spPr>
          <a:xfrm>
            <a:off x="6577627" y="4860733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2EC24923-BBC2-467B-BABE-A12034DD8F08}"/>
              </a:ext>
            </a:extLst>
          </p:cNvPr>
          <p:cNvCxnSpPr>
            <a:cxnSpLocks/>
            <a:stCxn id="102" idx="6"/>
            <a:endCxn id="87" idx="2"/>
          </p:cNvCxnSpPr>
          <p:nvPr/>
        </p:nvCxnSpPr>
        <p:spPr>
          <a:xfrm flipV="1">
            <a:off x="6407750" y="6378986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ABAAB872-1B28-4353-9225-F93BB0AA5E7E}"/>
              </a:ext>
            </a:extLst>
          </p:cNvPr>
          <p:cNvCxnSpPr>
            <a:cxnSpLocks/>
            <a:stCxn id="109" idx="5"/>
            <a:endCxn id="87" idx="1"/>
          </p:cNvCxnSpPr>
          <p:nvPr/>
        </p:nvCxnSpPr>
        <p:spPr>
          <a:xfrm>
            <a:off x="6390934" y="5689866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9F227C6C-703F-49C0-986B-14EDBC1581CB}"/>
              </a:ext>
            </a:extLst>
          </p:cNvPr>
          <p:cNvCxnSpPr>
            <a:cxnSpLocks/>
            <a:stCxn id="106" idx="4"/>
            <a:endCxn id="98" idx="0"/>
          </p:cNvCxnSpPr>
          <p:nvPr/>
        </p:nvCxnSpPr>
        <p:spPr>
          <a:xfrm>
            <a:off x="4221835" y="5517589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AC1DA356-ABA2-4CC9-9B6F-440C7E6544B7}"/>
                  </a:ext>
                </a:extLst>
              </p:cNvPr>
              <p:cNvSpPr/>
              <p:nvPr/>
            </p:nvSpPr>
            <p:spPr>
              <a:xfrm>
                <a:off x="2765755" y="569431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AC1DA356-ABA2-4CC9-9B6F-440C7E654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755" y="5694311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1C3DFC56-638A-4DF9-AF7E-0E2A8BBB135E}"/>
                  </a:ext>
                </a:extLst>
              </p:cNvPr>
              <p:cNvSpPr/>
              <p:nvPr/>
            </p:nvSpPr>
            <p:spPr>
              <a:xfrm>
                <a:off x="3442403" y="5017317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1C3DFC56-638A-4DF9-AF7E-0E2A8BBB1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403" y="5017317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D054C0D5-5217-4049-B0EB-0DBA40CC6F5F}"/>
                  </a:ext>
                </a:extLst>
              </p:cNvPr>
              <p:cNvSpPr/>
              <p:nvPr/>
            </p:nvSpPr>
            <p:spPr>
              <a:xfrm>
                <a:off x="3556630" y="617381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D054C0D5-5217-4049-B0EB-0DBA40CC6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630" y="6173810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2734A27A-A1DA-4A86-A5DD-C6B23D688AF7}"/>
                  </a:ext>
                </a:extLst>
              </p:cNvPr>
              <p:cNvSpPr/>
              <p:nvPr/>
            </p:nvSpPr>
            <p:spPr>
              <a:xfrm>
                <a:off x="4290911" y="56070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2734A27A-A1DA-4A86-A5DD-C6B23D688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911" y="5607051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B84AE043-D858-48EC-9B48-1BAE795EB361}"/>
                  </a:ext>
                </a:extLst>
              </p:cNvPr>
              <p:cNvSpPr/>
              <p:nvPr/>
            </p:nvSpPr>
            <p:spPr>
              <a:xfrm>
                <a:off x="4537982" y="50360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B84AE043-D858-48EC-9B48-1BAE795EB3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982" y="5036032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14D3F803-BB83-4210-B58D-99B3101F3F24}"/>
                  </a:ext>
                </a:extLst>
              </p:cNvPr>
              <p:cNvSpPr/>
              <p:nvPr/>
            </p:nvSpPr>
            <p:spPr>
              <a:xfrm>
                <a:off x="4737757" y="613898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14D3F803-BB83-4210-B58D-99B3101F3F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757" y="6138980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CB49AED9-D186-45B4-9FA4-B78AA7E1920B}"/>
                  </a:ext>
                </a:extLst>
              </p:cNvPr>
              <p:cNvSpPr/>
              <p:nvPr/>
            </p:nvSpPr>
            <p:spPr>
              <a:xfrm>
                <a:off x="5621486" y="441733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CB49AED9-D186-45B4-9FA4-B78AA7E19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486" y="4417333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D5675CC2-AA4D-4348-8BAA-8F74AEF316DC}"/>
                  </a:ext>
                </a:extLst>
              </p:cNvPr>
              <p:cNvSpPr/>
              <p:nvPr/>
            </p:nvSpPr>
            <p:spPr>
              <a:xfrm>
                <a:off x="6795439" y="455928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D5675CC2-AA4D-4348-8BAA-8F74AEF31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439" y="455928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CDB88E2C-EB22-475D-9E8B-55ADA8CD58C6}"/>
                  </a:ext>
                </a:extLst>
              </p:cNvPr>
              <p:cNvSpPr/>
              <p:nvPr/>
            </p:nvSpPr>
            <p:spPr>
              <a:xfrm>
                <a:off x="6357317" y="4930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CDB88E2C-EB22-475D-9E8B-55ADA8CD5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317" y="4930582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38D2A3E7-0087-4B68-8DD9-FDEAE7800260}"/>
                  </a:ext>
                </a:extLst>
              </p:cNvPr>
              <p:cNvSpPr/>
              <p:nvPr/>
            </p:nvSpPr>
            <p:spPr>
              <a:xfrm>
                <a:off x="6745012" y="549324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38D2A3E7-0087-4B68-8DD9-FDEAE7800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012" y="5493244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7E89FD05-B5A6-4EB7-9536-6B7EAE30A124}"/>
                  </a:ext>
                </a:extLst>
              </p:cNvPr>
              <p:cNvSpPr/>
              <p:nvPr/>
            </p:nvSpPr>
            <p:spPr>
              <a:xfrm>
                <a:off x="5757095" y="490188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7E89FD05-B5A6-4EB7-9536-6B7EAE30A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95" y="4901889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41301745-ADDA-4CEE-AF2C-31A4BD6616C0}"/>
                  </a:ext>
                </a:extLst>
              </p:cNvPr>
              <p:cNvSpPr/>
              <p:nvPr/>
            </p:nvSpPr>
            <p:spPr>
              <a:xfrm>
                <a:off x="4870827" y="50455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41301745-ADDA-4CEE-AF2C-31A4BD661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827" y="5045525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D6EDBB90-81F5-4A36-9DAC-3C2ED3C3A8C1}"/>
                  </a:ext>
                </a:extLst>
              </p:cNvPr>
              <p:cNvSpPr/>
              <p:nvPr/>
            </p:nvSpPr>
            <p:spPr>
              <a:xfrm>
                <a:off x="5385183" y="52369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D6EDBB90-81F5-4A36-9DAC-3C2ED3C3A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183" y="5236911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9B1AEC5D-D8AF-4ABA-A45B-181C1E089724}"/>
                  </a:ext>
                </a:extLst>
              </p:cNvPr>
              <p:cNvSpPr/>
              <p:nvPr/>
            </p:nvSpPr>
            <p:spPr>
              <a:xfrm>
                <a:off x="5280478" y="61880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9B1AEC5D-D8AF-4ABA-A45B-181C1E089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478" y="6188051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20960983-220F-466C-98F5-9816E6660749}"/>
                  </a:ext>
                </a:extLst>
              </p:cNvPr>
              <p:cNvSpPr/>
              <p:nvPr/>
            </p:nvSpPr>
            <p:spPr>
              <a:xfrm>
                <a:off x="5747882" y="581713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20960983-220F-466C-98F5-9816E66607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882" y="5817130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AB9B249C-49AA-43BF-8426-B55585566D5C}"/>
                  </a:ext>
                </a:extLst>
              </p:cNvPr>
              <p:cNvSpPr/>
              <p:nvPr/>
            </p:nvSpPr>
            <p:spPr>
              <a:xfrm>
                <a:off x="6596541" y="650425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AB9B249C-49AA-43BF-8426-B55585566D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541" y="6504250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BC397CF0-BE2B-4F72-91EE-1B6CD6D71986}"/>
                  </a:ext>
                </a:extLst>
              </p:cNvPr>
              <p:cNvSpPr/>
              <p:nvPr/>
            </p:nvSpPr>
            <p:spPr>
              <a:xfrm>
                <a:off x="6480535" y="583979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BC397CF0-BE2B-4F72-91EE-1B6CD6D71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535" y="5839798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7E091BBF-81BF-431D-B513-AA2CE540CE6C}"/>
                  </a:ext>
                </a:extLst>
              </p:cNvPr>
              <p:cNvSpPr/>
              <p:nvPr/>
            </p:nvSpPr>
            <p:spPr>
              <a:xfrm>
                <a:off x="7008560" y="948572"/>
                <a:ext cx="1259319" cy="36933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𝑠𝑢𝑝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7E091BBF-81BF-431D-B513-AA2CE540CE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560" y="948572"/>
                <a:ext cx="1259319" cy="369332"/>
              </a:xfrm>
              <a:prstGeom prst="rect">
                <a:avLst/>
              </a:prstGeom>
              <a:blipFill>
                <a:blip r:embed="rId21"/>
                <a:stretch>
                  <a:fillRect b="-153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857E50D1-4C38-4C80-B4D2-4C640472CB99}"/>
                  </a:ext>
                </a:extLst>
              </p:cNvPr>
              <p:cNvSpPr/>
              <p:nvPr/>
            </p:nvSpPr>
            <p:spPr>
              <a:xfrm>
                <a:off x="501575" y="4628859"/>
                <a:ext cx="20411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TW" dirty="0"/>
                  <a:t>={1,2,3,4}=4</a:t>
                </a:r>
              </a:p>
            </p:txBody>
          </p:sp>
        </mc:Choice>
        <mc:Fallback xmlns=""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857E50D1-4C38-4C80-B4D2-4C640472C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75" y="4628859"/>
                <a:ext cx="2041136" cy="369332"/>
              </a:xfrm>
              <a:prstGeom prst="rect">
                <a:avLst/>
              </a:prstGeom>
              <a:blipFill>
                <a:blip r:embed="rId22"/>
                <a:stretch>
                  <a:fillRect t="-8197" r="-149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群組 157">
            <a:extLst>
              <a:ext uri="{FF2B5EF4-FFF2-40B4-BE49-F238E27FC236}">
                <a16:creationId xmlns:a16="http://schemas.microsoft.com/office/drawing/2014/main" id="{CEAC3D60-13B9-4006-98B3-850A5FE8077E}"/>
              </a:ext>
            </a:extLst>
          </p:cNvPr>
          <p:cNvGrpSpPr/>
          <p:nvPr/>
        </p:nvGrpSpPr>
        <p:grpSpPr>
          <a:xfrm>
            <a:off x="370613" y="3400801"/>
            <a:ext cx="4166796" cy="544849"/>
            <a:chOff x="1960222" y="2588876"/>
            <a:chExt cx="4166796" cy="544849"/>
          </a:xfrm>
        </p:grpSpPr>
        <p:cxnSp>
          <p:nvCxnSpPr>
            <p:cNvPr id="160" name="直線接點 159">
              <a:extLst>
                <a:ext uri="{FF2B5EF4-FFF2-40B4-BE49-F238E27FC236}">
                  <a16:creationId xmlns:a16="http://schemas.microsoft.com/office/drawing/2014/main" id="{56B40C46-A1DB-4A2C-BE09-8B03DE1F1982}"/>
                </a:ext>
              </a:extLst>
            </p:cNvPr>
            <p:cNvCxnSpPr>
              <a:cxnSpLocks/>
            </p:cNvCxnSpPr>
            <p:nvPr/>
          </p:nvCxnSpPr>
          <p:spPr>
            <a:xfrm>
              <a:off x="2143125" y="3133725"/>
              <a:ext cx="374689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72BA05D8-0EE3-4725-8118-30E7A38F6F76}"/>
                    </a:ext>
                  </a:extLst>
                </p:cNvPr>
                <p:cNvSpPr/>
                <p:nvPr/>
              </p:nvSpPr>
              <p:spPr>
                <a:xfrm>
                  <a:off x="5357255" y="2588876"/>
                  <a:ext cx="7697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72BA05D8-0EE3-4725-8118-30E7A38F6F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7255" y="2588876"/>
                  <a:ext cx="769763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5DFC6E40-B52F-414C-91C7-69BB8B1E6934}"/>
                    </a:ext>
                  </a:extLst>
                </p:cNvPr>
                <p:cNvSpPr/>
                <p:nvPr/>
              </p:nvSpPr>
              <p:spPr>
                <a:xfrm>
                  <a:off x="1960222" y="2613063"/>
                  <a:ext cx="36580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altLang="zh-TW" dirty="0"/>
                    <a:t> 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5DFC6E40-B52F-414C-91C7-69BB8B1E69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222" y="2613063"/>
                  <a:ext cx="365806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21BAD1E3-0761-40FE-8EA1-52449523143A}"/>
                  </a:ext>
                </a:extLst>
              </p:cNvPr>
              <p:cNvSpPr/>
              <p:nvPr/>
            </p:nvSpPr>
            <p:spPr>
              <a:xfrm>
                <a:off x="1596130" y="3265817"/>
                <a:ext cx="1885453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mid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21BAD1E3-0761-40FE-8EA1-5244952314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130" y="3265817"/>
                <a:ext cx="1885453" cy="61093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6BDAC3EF-9FFF-4C58-AE52-444BF201D737}"/>
                  </a:ext>
                </a:extLst>
              </p:cNvPr>
              <p:cNvSpPr/>
              <p:nvPr/>
            </p:nvSpPr>
            <p:spPr>
              <a:xfrm>
                <a:off x="376796" y="4031813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6BDAC3EF-9FFF-4C58-AE52-444BF201D7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96" y="4031813"/>
                <a:ext cx="365806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D8846789-1EB2-4C07-8E55-AA34939AC895}"/>
                  </a:ext>
                </a:extLst>
              </p:cNvPr>
              <p:cNvSpPr/>
              <p:nvPr/>
            </p:nvSpPr>
            <p:spPr>
              <a:xfrm>
                <a:off x="4094328" y="4016521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D8846789-1EB2-4C07-8E55-AA34939AC8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328" y="4016521"/>
                <a:ext cx="380232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F9A61A7B-C84C-4359-B653-37202D7EFD48}"/>
                  </a:ext>
                </a:extLst>
              </p:cNvPr>
              <p:cNvSpPr/>
              <p:nvPr/>
            </p:nvSpPr>
            <p:spPr>
              <a:xfrm>
                <a:off x="83561" y="3728401"/>
                <a:ext cx="3709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F9A61A7B-C84C-4359-B653-37202D7EF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1" y="3728401"/>
                <a:ext cx="370934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EF01165B-E938-49EA-BABC-9194216FF393}"/>
                  </a:ext>
                </a:extLst>
              </p:cNvPr>
              <p:cNvSpPr/>
              <p:nvPr/>
            </p:nvSpPr>
            <p:spPr>
              <a:xfrm>
                <a:off x="265086" y="4645920"/>
                <a:ext cx="3379836" cy="951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This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can be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EF01165B-E938-49EA-BABC-9194216FF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86" y="4645920"/>
                <a:ext cx="3379836" cy="951927"/>
              </a:xfrm>
              <a:prstGeom prst="rect">
                <a:avLst/>
              </a:prstGeom>
              <a:blipFill>
                <a:blip r:embed="rId29"/>
                <a:stretch>
                  <a:fillRect l="-1441" t="-3205" b="-70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712983C6-5536-4920-BF25-CFB59ADF0CD3}"/>
                  </a:ext>
                </a:extLst>
              </p:cNvPr>
              <p:cNvSpPr/>
              <p:nvPr/>
            </p:nvSpPr>
            <p:spPr>
              <a:xfrm>
                <a:off x="1547939" y="4077695"/>
                <a:ext cx="2008691" cy="397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TW" alt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bar>
                        </m:e>
                        <m:sub>
                          <m:r>
                            <a:rPr lang="zh-TW" alt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(1,2)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712983C6-5536-4920-BF25-CFB59ADF0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939" y="4077695"/>
                <a:ext cx="2008691" cy="39792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減號 170">
            <a:extLst>
              <a:ext uri="{FF2B5EF4-FFF2-40B4-BE49-F238E27FC236}">
                <a16:creationId xmlns:a16="http://schemas.microsoft.com/office/drawing/2014/main" id="{8E99F541-E20A-4C66-AE50-404C767644EA}"/>
              </a:ext>
            </a:extLst>
          </p:cNvPr>
          <p:cNvSpPr/>
          <p:nvPr/>
        </p:nvSpPr>
        <p:spPr>
          <a:xfrm>
            <a:off x="540772" y="3761362"/>
            <a:ext cx="45719" cy="36933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減號 172">
            <a:extLst>
              <a:ext uri="{FF2B5EF4-FFF2-40B4-BE49-F238E27FC236}">
                <a16:creationId xmlns:a16="http://schemas.microsoft.com/office/drawing/2014/main" id="{99FB6EB6-A517-472D-A457-FC25BBF0E23D}"/>
              </a:ext>
            </a:extLst>
          </p:cNvPr>
          <p:cNvSpPr/>
          <p:nvPr/>
        </p:nvSpPr>
        <p:spPr>
          <a:xfrm>
            <a:off x="4295575" y="3761362"/>
            <a:ext cx="45719" cy="36933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減號 173">
            <a:extLst>
              <a:ext uri="{FF2B5EF4-FFF2-40B4-BE49-F238E27FC236}">
                <a16:creationId xmlns:a16="http://schemas.microsoft.com/office/drawing/2014/main" id="{17E568BA-4AE1-43B6-A175-5D825035E08D}"/>
              </a:ext>
            </a:extLst>
          </p:cNvPr>
          <p:cNvSpPr/>
          <p:nvPr/>
        </p:nvSpPr>
        <p:spPr>
          <a:xfrm>
            <a:off x="2538856" y="3782217"/>
            <a:ext cx="45719" cy="36933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496B3813-7ECB-43BA-8261-9E9D7C216589}"/>
                  </a:ext>
                </a:extLst>
              </p:cNvPr>
              <p:cNvSpPr/>
              <p:nvPr/>
            </p:nvSpPr>
            <p:spPr>
              <a:xfrm>
                <a:off x="4101541" y="429893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496B3813-7ECB-43BA-8261-9E9D7C216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541" y="4298935"/>
                <a:ext cx="365806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1698A2C5-0DA0-4529-9CBD-CF28ECBAA412}"/>
                  </a:ext>
                </a:extLst>
              </p:cNvPr>
              <p:cNvSpPr/>
              <p:nvPr/>
            </p:nvSpPr>
            <p:spPr>
              <a:xfrm>
                <a:off x="3987618" y="4577475"/>
                <a:ext cx="6222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mid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1698A2C5-0DA0-4529-9CBD-CF28ECBAA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618" y="4577475"/>
                <a:ext cx="622286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046D84FF-BCB8-4E4F-B494-45ACCA6E5D67}"/>
                  </a:ext>
                </a:extLst>
              </p:cNvPr>
              <p:cNvSpPr/>
              <p:nvPr/>
            </p:nvSpPr>
            <p:spPr>
              <a:xfrm>
                <a:off x="233571" y="4638882"/>
                <a:ext cx="3379836" cy="951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 because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This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can be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046D84FF-BCB8-4E4F-B494-45ACCA6E5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71" y="4638882"/>
                <a:ext cx="3379836" cy="951927"/>
              </a:xfrm>
              <a:prstGeom prst="rect">
                <a:avLst/>
              </a:prstGeom>
              <a:blipFill>
                <a:blip r:embed="rId33"/>
                <a:stretch>
                  <a:fillRect l="-1441" t="-3846" b="-70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流程圖: 接點 177">
            <a:extLst>
              <a:ext uri="{FF2B5EF4-FFF2-40B4-BE49-F238E27FC236}">
                <a16:creationId xmlns:a16="http://schemas.microsoft.com/office/drawing/2014/main" id="{B893747B-A8A1-49F4-A3C4-A1FAEAADC24D}"/>
              </a:ext>
            </a:extLst>
          </p:cNvPr>
          <p:cNvSpPr/>
          <p:nvPr/>
        </p:nvSpPr>
        <p:spPr>
          <a:xfrm>
            <a:off x="7997369" y="515944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79" name="直線接點 178">
            <a:extLst>
              <a:ext uri="{FF2B5EF4-FFF2-40B4-BE49-F238E27FC236}">
                <a16:creationId xmlns:a16="http://schemas.microsoft.com/office/drawing/2014/main" id="{1E33DBF9-03BA-491F-9617-9D8FD3EF94F8}"/>
              </a:ext>
            </a:extLst>
          </p:cNvPr>
          <p:cNvCxnSpPr>
            <a:cxnSpLocks/>
            <a:stCxn id="178" idx="3"/>
            <a:endCxn id="87" idx="6"/>
          </p:cNvCxnSpPr>
          <p:nvPr/>
        </p:nvCxnSpPr>
        <p:spPr>
          <a:xfrm flipH="1">
            <a:off x="7636759" y="5595460"/>
            <a:ext cx="438768" cy="7835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E72B61AB-5981-4720-8082-FED427750F0A}"/>
                  </a:ext>
                </a:extLst>
              </p:cNvPr>
              <p:cNvSpPr/>
              <p:nvPr/>
            </p:nvSpPr>
            <p:spPr>
              <a:xfrm>
                <a:off x="7558885" y="560624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E72B61AB-5981-4720-8082-FED427750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885" y="5606243"/>
                <a:ext cx="365805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9A394B4B-333D-4FC3-947C-BBEB4EB9C072}"/>
                  </a:ext>
                </a:extLst>
              </p:cNvPr>
              <p:cNvSpPr/>
              <p:nvPr/>
            </p:nvSpPr>
            <p:spPr>
              <a:xfrm>
                <a:off x="5297854" y="3524333"/>
                <a:ext cx="2008691" cy="397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TW" alt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bar>
                        </m:e>
                        <m:sub>
                          <m:r>
                            <a:rPr lang="zh-TW" alt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(1,2)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9A394B4B-333D-4FC3-947C-BBEB4EB9C0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854" y="3524333"/>
                <a:ext cx="2008691" cy="397929"/>
              </a:xfrm>
              <a:prstGeom prst="rect">
                <a:avLst/>
              </a:prstGeom>
              <a:blipFill>
                <a:blip r:embed="rId3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900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163" grpId="1"/>
      <p:bldP spid="159" grpId="0"/>
      <p:bldP spid="164" grpId="0"/>
      <p:bldP spid="168" grpId="0"/>
      <p:bldP spid="168" grpId="1"/>
      <p:bldP spid="170" grpId="0"/>
      <p:bldP spid="170" grpId="1"/>
      <p:bldP spid="175" grpId="0"/>
      <p:bldP spid="172" grpId="0"/>
      <p:bldP spid="177" grpId="0"/>
      <p:bldP spid="18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/>
              <a:t>Algorithm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5E4CDEF-1F6F-4C58-AB94-BD23F6759539}"/>
              </a:ext>
            </a:extLst>
          </p:cNvPr>
          <p:cNvGrpSpPr/>
          <p:nvPr/>
        </p:nvGrpSpPr>
        <p:grpSpPr>
          <a:xfrm>
            <a:off x="904760" y="2750770"/>
            <a:ext cx="7334479" cy="1670346"/>
            <a:chOff x="-253131" y="4190351"/>
            <a:chExt cx="7334479" cy="167034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4D10A425-FDA9-460D-AA81-C0785B503FB6}"/>
                </a:ext>
              </a:extLst>
            </p:cNvPr>
            <p:cNvSpPr/>
            <p:nvPr/>
          </p:nvSpPr>
          <p:spPr>
            <a:xfrm>
              <a:off x="-253131" y="4541418"/>
              <a:ext cx="1839427" cy="96110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E419DC4-B59E-44CA-9DA6-BA064F0CF5F0}"/>
                </a:ext>
              </a:extLst>
            </p:cNvPr>
            <p:cNvSpPr txBox="1"/>
            <p:nvPr/>
          </p:nvSpPr>
          <p:spPr bwMode="auto">
            <a:xfrm>
              <a:off x="-197241" y="4647511"/>
              <a:ext cx="1721619" cy="748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High 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O</a:t>
              </a: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rder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Truss 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Decomposition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(</a:t>
              </a: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)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D9C4766-77E9-4B0B-9E8F-488A85CA1CEA}"/>
                </a:ext>
              </a:extLst>
            </p:cNvPr>
            <p:cNvSpPr/>
            <p:nvPr/>
          </p:nvSpPr>
          <p:spPr>
            <a:xfrm>
              <a:off x="2494395" y="4190351"/>
              <a:ext cx="1839427" cy="4965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876B5-1FBC-4966-A8C9-B126EAA7DC70}"/>
                </a:ext>
              </a:extLst>
            </p:cNvPr>
            <p:cNvSpPr txBox="1"/>
            <p:nvPr/>
          </p:nvSpPr>
          <p:spPr bwMode="auto">
            <a:xfrm>
              <a:off x="2736842" y="4270413"/>
              <a:ext cx="1354532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Delay update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49E8070A-916F-4B2B-BE96-059AD85BE224}"/>
                </a:ext>
              </a:extLst>
            </p:cNvPr>
            <p:cNvSpPr/>
            <p:nvPr/>
          </p:nvSpPr>
          <p:spPr>
            <a:xfrm>
              <a:off x="524192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A88548-C284-41B0-916B-4E5F8BAE61B3}"/>
                </a:ext>
              </a:extLst>
            </p:cNvPr>
            <p:cNvSpPr txBox="1"/>
            <p:nvPr/>
          </p:nvSpPr>
          <p:spPr bwMode="auto">
            <a:xfrm>
              <a:off x="5497994" y="4879094"/>
              <a:ext cx="1327280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algn="ctr" defTabSz="1016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</a:rPr>
                <a:t>+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F205A21-596D-4F5E-9FF3-658F167C1FD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1586296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1352031C-DE9C-4D93-9B95-9D58519FF5AD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4333822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9A48CC9A-7E59-4BC1-A855-698A00D3F360}"/>
                </a:ext>
              </a:extLst>
            </p:cNvPr>
            <p:cNvSpPr/>
            <p:nvPr/>
          </p:nvSpPr>
          <p:spPr>
            <a:xfrm>
              <a:off x="2494395" y="4782894"/>
              <a:ext cx="1839427" cy="5101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FD811B1-4DF3-433A-B129-F429A3E6BFF9}"/>
                </a:ext>
              </a:extLst>
            </p:cNvPr>
            <p:cNvSpPr txBox="1"/>
            <p:nvPr/>
          </p:nvSpPr>
          <p:spPr bwMode="auto">
            <a:xfrm>
              <a:off x="2736041" y="4879093"/>
              <a:ext cx="1356134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Early pruning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C1A7F88-D0F7-4CC4-A943-57D0642F7258}"/>
                </a:ext>
              </a:extLst>
            </p:cNvPr>
            <p:cNvCxnSpPr>
              <a:cxnSpLocks/>
              <a:stCxn id="6" idx="3"/>
              <a:endCxn id="22" idx="1"/>
            </p:cNvCxnSpPr>
            <p:nvPr/>
          </p:nvCxnSpPr>
          <p:spPr>
            <a:xfrm>
              <a:off x="1586296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548526B-CE92-4479-8BE0-40C709419712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>
            <a:xfrm flipV="1">
              <a:off x="4333822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A9F9ADEC-C850-482E-A686-42350A71841D}"/>
                </a:ext>
              </a:extLst>
            </p:cNvPr>
            <p:cNvSpPr/>
            <p:nvPr/>
          </p:nvSpPr>
          <p:spPr>
            <a:xfrm>
              <a:off x="2494395" y="5434995"/>
              <a:ext cx="1839427" cy="42570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BBEAC57-C06D-4EF0-A4B6-F75BACD93F58}"/>
                </a:ext>
              </a:extLst>
            </p:cNvPr>
            <p:cNvSpPr txBox="1"/>
            <p:nvPr/>
          </p:nvSpPr>
          <p:spPr bwMode="auto">
            <a:xfrm>
              <a:off x="2517625" y="5462605"/>
              <a:ext cx="1816197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Unchange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support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4D1446F7-3696-4586-A561-F2691232D29F}"/>
                </a:ext>
              </a:extLst>
            </p:cNvPr>
            <p:cNvCxnSpPr>
              <a:cxnSpLocks/>
              <a:stCxn id="6" idx="3"/>
              <a:endCxn id="28" idx="1"/>
            </p:cNvCxnSpPr>
            <p:nvPr/>
          </p:nvCxnSpPr>
          <p:spPr>
            <a:xfrm>
              <a:off x="1586296" y="5021971"/>
              <a:ext cx="931329" cy="599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A5F32034-18FD-4F05-9068-7B168C83591B}"/>
                </a:ext>
              </a:extLst>
            </p:cNvPr>
            <p:cNvCxnSpPr>
              <a:cxnSpLocks/>
              <a:stCxn id="27" idx="3"/>
              <a:endCxn id="13" idx="1"/>
            </p:cNvCxnSpPr>
            <p:nvPr/>
          </p:nvCxnSpPr>
          <p:spPr>
            <a:xfrm flipV="1">
              <a:off x="4333822" y="5021971"/>
              <a:ext cx="908099" cy="62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B8ED60A-597C-4E97-95E2-70980FBBBDEB}"/>
              </a:ext>
            </a:extLst>
          </p:cNvPr>
          <p:cNvSpPr/>
          <p:nvPr/>
        </p:nvSpPr>
        <p:spPr>
          <a:xfrm>
            <a:off x="680235" y="2020487"/>
            <a:ext cx="801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Original algorithm	Pruning strategy	Optimized algorithm</a:t>
            </a:r>
            <a:endParaRPr lang="zh-TW" altLang="en-US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05B59E32-2FD3-4D82-9902-D4F748EFEAE0}"/>
              </a:ext>
            </a:extLst>
          </p:cNvPr>
          <p:cNvSpPr/>
          <p:nvPr/>
        </p:nvSpPr>
        <p:spPr>
          <a:xfrm>
            <a:off x="3675516" y="5521187"/>
            <a:ext cx="1839427" cy="9611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BF28BA8-0F4E-4CF5-BA5C-15B5F671711D}"/>
              </a:ext>
            </a:extLst>
          </p:cNvPr>
          <p:cNvSpPr txBox="1"/>
          <p:nvPr/>
        </p:nvSpPr>
        <p:spPr bwMode="auto">
          <a:xfrm>
            <a:off x="3731406" y="5627280"/>
            <a:ext cx="1721619" cy="74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101597" tIns="50797" rIns="101597" bIns="50797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High 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O</a:t>
            </a:r>
            <a:r>
              <a:rPr kumimoji="1" lang="en-US" altLang="zh-TW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rder</a:t>
            </a: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Truss </a:t>
            </a:r>
          </a:p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Top R</a:t>
            </a:r>
          </a:p>
          <a:p>
            <a:pPr algn="ctr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(</a:t>
            </a:r>
            <a:r>
              <a:rPr kumimoji="1" lang="en-US" altLang="zh-TW" sz="1400" b="1" kern="0" dirty="0" err="1">
                <a:solidFill>
                  <a:schemeClr val="tx2"/>
                </a:solidFill>
                <a:latin typeface="+mj-ea"/>
                <a:ea typeface="+mj-ea"/>
                <a:cs typeface="+mj-cs"/>
              </a:rPr>
              <a:t>HOTTopR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)</a:t>
            </a:r>
            <a:endParaRPr kumimoji="1" lang="zh-TW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23C0E71-4708-4E71-A23C-350C9C8CEE43}"/>
              </a:ext>
            </a:extLst>
          </p:cNvPr>
          <p:cNvSpPr/>
          <p:nvPr/>
        </p:nvSpPr>
        <p:spPr>
          <a:xfrm>
            <a:off x="2884364" y="5033643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The other optimized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935138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 err="1">
                <a:solidFill>
                  <a:schemeClr val="tx1"/>
                </a:solidFill>
              </a:rPr>
              <a:t>Unchange</a:t>
            </a:r>
            <a:r>
              <a:rPr lang="en-US" altLang="zh-TW" sz="3200" b="1" dirty="0">
                <a:solidFill>
                  <a:schemeClr val="tx1"/>
                </a:solidFill>
              </a:rPr>
              <a:t> support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→5</m:t>
                    </m:r>
                  </m:oMath>
                </a14:m>
                <a:endParaRPr lang="en-US" altLang="zh-TW" b="0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C219DCD-E350-4E69-8FA2-C4CAC5C0F721}"/>
                  </a:ext>
                </a:extLst>
              </p:cNvPr>
              <p:cNvSpPr/>
              <p:nvPr/>
            </p:nvSpPr>
            <p:spPr>
              <a:xfrm>
                <a:off x="421641" y="4601846"/>
                <a:ext cx="757681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Calculate shortest path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(3,4)</m:t>
                    </m:r>
                  </m:oMath>
                </a14:m>
                <a:r>
                  <a:rPr lang="en-US" altLang="zh-TW" dirty="0"/>
                  <a:t> to affected edges to check if there are changed. </a:t>
                </a:r>
              </a:p>
              <a:p>
                <a:r>
                  <a:rPr lang="en-US" altLang="zh-TW" dirty="0"/>
                  <a:t>If so, we recompute it , otherwise skip recomputing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.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C219DCD-E350-4E69-8FA2-C4CAC5C0F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1" y="4601846"/>
                <a:ext cx="7576818" cy="646331"/>
              </a:xfrm>
              <a:prstGeom prst="rect">
                <a:avLst/>
              </a:prstGeom>
              <a:blipFill>
                <a:blip r:embed="rId3"/>
                <a:stretch>
                  <a:fillRect l="-644" t="-5660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>
            <a:extLst>
              <a:ext uri="{FF2B5EF4-FFF2-40B4-BE49-F238E27FC236}">
                <a16:creationId xmlns:a16="http://schemas.microsoft.com/office/drawing/2014/main" id="{BD3F19E8-200D-42A7-A7D2-7906C87B73C9}"/>
              </a:ext>
            </a:extLst>
          </p:cNvPr>
          <p:cNvGrpSpPr/>
          <p:nvPr/>
        </p:nvGrpSpPr>
        <p:grpSpPr>
          <a:xfrm>
            <a:off x="1255814" y="2245903"/>
            <a:ext cx="2521494" cy="2403456"/>
            <a:chOff x="1255814" y="2245903"/>
            <a:chExt cx="2521494" cy="240345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421A9180-620D-410D-B11C-944236BBDED2}"/>
                </a:ext>
              </a:extLst>
            </p:cNvPr>
            <p:cNvGrpSpPr/>
            <p:nvPr/>
          </p:nvGrpSpPr>
          <p:grpSpPr>
            <a:xfrm>
              <a:off x="1255814" y="2245903"/>
              <a:ext cx="2521494" cy="1990104"/>
              <a:chOff x="1239410" y="2739714"/>
              <a:chExt cx="2521494" cy="1990104"/>
            </a:xfrm>
          </p:grpSpPr>
          <p:sp>
            <p:nvSpPr>
              <p:cNvPr id="72" name="流程圖: 接點 71">
                <a:extLst>
                  <a:ext uri="{FF2B5EF4-FFF2-40B4-BE49-F238E27FC236}">
                    <a16:creationId xmlns:a16="http://schemas.microsoft.com/office/drawing/2014/main" id="{A809B7A8-9356-40DA-B353-4DAC574D073B}"/>
                  </a:ext>
                </a:extLst>
              </p:cNvPr>
              <p:cNvSpPr/>
              <p:nvPr/>
            </p:nvSpPr>
            <p:spPr>
              <a:xfrm>
                <a:off x="1285877" y="4015916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3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流程圖: 接點 72">
                <a:extLst>
                  <a:ext uri="{FF2B5EF4-FFF2-40B4-BE49-F238E27FC236}">
                    <a16:creationId xmlns:a16="http://schemas.microsoft.com/office/drawing/2014/main" id="{FD0D35FE-8E36-4130-940E-3238210CACC0}"/>
                  </a:ext>
                </a:extLst>
              </p:cNvPr>
              <p:cNvSpPr/>
              <p:nvPr/>
            </p:nvSpPr>
            <p:spPr>
              <a:xfrm>
                <a:off x="3158477" y="4218993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10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流程圖: 接點 73">
                <a:extLst>
                  <a:ext uri="{FF2B5EF4-FFF2-40B4-BE49-F238E27FC236}">
                    <a16:creationId xmlns:a16="http://schemas.microsoft.com/office/drawing/2014/main" id="{E7808CA8-712B-4EBD-9A65-D16BABB38919}"/>
                  </a:ext>
                </a:extLst>
              </p:cNvPr>
              <p:cNvSpPr/>
              <p:nvPr/>
            </p:nvSpPr>
            <p:spPr>
              <a:xfrm>
                <a:off x="1239410" y="303574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4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流程圖: 接點 75">
                <a:extLst>
                  <a:ext uri="{FF2B5EF4-FFF2-40B4-BE49-F238E27FC236}">
                    <a16:creationId xmlns:a16="http://schemas.microsoft.com/office/drawing/2014/main" id="{57580BEB-4609-4B42-B67A-133EC9357AA6}"/>
                  </a:ext>
                </a:extLst>
              </p:cNvPr>
              <p:cNvSpPr/>
              <p:nvPr/>
            </p:nvSpPr>
            <p:spPr>
              <a:xfrm>
                <a:off x="2119571" y="3505091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流程圖: 接點 76">
                <a:extLst>
                  <a:ext uri="{FF2B5EF4-FFF2-40B4-BE49-F238E27FC236}">
                    <a16:creationId xmlns:a16="http://schemas.microsoft.com/office/drawing/2014/main" id="{B641AAD8-5708-4A61-ACA0-7D92057E1FB2}"/>
                  </a:ext>
                </a:extLst>
              </p:cNvPr>
              <p:cNvSpPr/>
              <p:nvPr/>
            </p:nvSpPr>
            <p:spPr>
              <a:xfrm>
                <a:off x="2419274" y="2739714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3AC14897-2457-4821-8ACB-0D6E698EAC8B}"/>
                  </a:ext>
                </a:extLst>
              </p:cNvPr>
              <p:cNvCxnSpPr>
                <a:cxnSpLocks/>
                <a:stCxn id="76" idx="0"/>
                <a:endCxn id="77" idx="3"/>
              </p:cNvCxnSpPr>
              <p:nvPr/>
            </p:nvCxnSpPr>
            <p:spPr>
              <a:xfrm flipV="1">
                <a:off x="2386420" y="3175730"/>
                <a:ext cx="111012" cy="3293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60B64FA7-0C10-48FD-BD27-57DD578B8787}"/>
                  </a:ext>
                </a:extLst>
              </p:cNvPr>
              <p:cNvCxnSpPr>
                <a:cxnSpLocks/>
                <a:stCxn id="76" idx="1"/>
                <a:endCxn id="74" idx="6"/>
              </p:cNvCxnSpPr>
              <p:nvPr/>
            </p:nvCxnSpPr>
            <p:spPr>
              <a:xfrm flipH="1" flipV="1">
                <a:off x="1773107" y="3291158"/>
                <a:ext cx="424622" cy="2887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0F811DD2-6375-42F2-8269-98F3798D070D}"/>
                  </a:ext>
                </a:extLst>
              </p:cNvPr>
              <p:cNvCxnSpPr>
                <a:cxnSpLocks/>
                <a:stCxn id="77" idx="5"/>
                <a:endCxn id="109" idx="1"/>
              </p:cNvCxnSpPr>
              <p:nvPr/>
            </p:nvCxnSpPr>
            <p:spPr>
              <a:xfrm>
                <a:off x="2874813" y="3175730"/>
                <a:ext cx="430552" cy="1416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線接點 84">
                <a:extLst>
                  <a:ext uri="{FF2B5EF4-FFF2-40B4-BE49-F238E27FC236}">
                    <a16:creationId xmlns:a16="http://schemas.microsoft.com/office/drawing/2014/main" id="{5EB8FED9-8A22-4847-A795-AC1D1180392A}"/>
                  </a:ext>
                </a:extLst>
              </p:cNvPr>
              <p:cNvCxnSpPr>
                <a:cxnSpLocks/>
                <a:stCxn id="72" idx="6"/>
                <a:endCxn id="76" idx="3"/>
              </p:cNvCxnSpPr>
              <p:nvPr/>
            </p:nvCxnSpPr>
            <p:spPr>
              <a:xfrm flipV="1">
                <a:off x="1819574" y="3941107"/>
                <a:ext cx="378155" cy="3302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EB862A8A-D770-4C8D-9BB0-DE0B19F99631}"/>
                  </a:ext>
                </a:extLst>
              </p:cNvPr>
              <p:cNvCxnSpPr>
                <a:cxnSpLocks/>
                <a:stCxn id="76" idx="6"/>
                <a:endCxn id="109" idx="2"/>
              </p:cNvCxnSpPr>
              <p:nvPr/>
            </p:nvCxnSpPr>
            <p:spPr>
              <a:xfrm flipV="1">
                <a:off x="2653268" y="3498008"/>
                <a:ext cx="573939" cy="2624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42B29039-9F83-49B7-9BAF-39685BBF7BF3}"/>
                  </a:ext>
                </a:extLst>
              </p:cNvPr>
              <p:cNvCxnSpPr>
                <a:cxnSpLocks/>
                <a:stCxn id="76" idx="5"/>
                <a:endCxn id="73" idx="2"/>
              </p:cNvCxnSpPr>
              <p:nvPr/>
            </p:nvCxnSpPr>
            <p:spPr>
              <a:xfrm>
                <a:off x="2575110" y="3941107"/>
                <a:ext cx="583367" cy="5332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直線接點 97">
                <a:extLst>
                  <a:ext uri="{FF2B5EF4-FFF2-40B4-BE49-F238E27FC236}">
                    <a16:creationId xmlns:a16="http://schemas.microsoft.com/office/drawing/2014/main" id="{53C8B173-8B52-4137-AE5C-E6308EC5FD3F}"/>
                  </a:ext>
                </a:extLst>
              </p:cNvPr>
              <p:cNvCxnSpPr>
                <a:cxnSpLocks/>
                <a:stCxn id="73" idx="0"/>
                <a:endCxn id="109" idx="4"/>
              </p:cNvCxnSpPr>
              <p:nvPr/>
            </p:nvCxnSpPr>
            <p:spPr>
              <a:xfrm flipV="1">
                <a:off x="3425326" y="3753420"/>
                <a:ext cx="68730" cy="4655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>
                <a:extLst>
                  <a:ext uri="{FF2B5EF4-FFF2-40B4-BE49-F238E27FC236}">
                    <a16:creationId xmlns:a16="http://schemas.microsoft.com/office/drawing/2014/main" id="{C591C74B-AF0B-4583-8F08-1856A9242B2B}"/>
                  </a:ext>
                </a:extLst>
              </p:cNvPr>
              <p:cNvCxnSpPr>
                <a:cxnSpLocks/>
                <a:stCxn id="74" idx="4"/>
                <a:endCxn id="72" idx="0"/>
              </p:cNvCxnSpPr>
              <p:nvPr/>
            </p:nvCxnSpPr>
            <p:spPr>
              <a:xfrm>
                <a:off x="1506259" y="3546570"/>
                <a:ext cx="46467" cy="4693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BBFE29A7-7077-405B-8615-5C269E9CF3AB}"/>
                      </a:ext>
                    </a:extLst>
                  </p:cNvPr>
                  <p:cNvSpPr/>
                  <p:nvPr/>
                </p:nvSpPr>
                <p:spPr>
                  <a:xfrm>
                    <a:off x="1575335" y="363603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BBFE29A7-7077-405B-8615-5C269E9CF3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5335" y="3636032"/>
                    <a:ext cx="36580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8AD98710-35C8-431B-845F-DF5DD15E9CE0}"/>
                      </a:ext>
                    </a:extLst>
                  </p:cNvPr>
                  <p:cNvSpPr/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8AD98710-35C8-431B-845F-DF5DD15E9C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1F648670-7FFB-408E-A67A-F260A0B4BDF2}"/>
                      </a:ext>
                    </a:extLst>
                  </p:cNvPr>
                  <p:cNvSpPr/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1F648670-7FFB-408E-A67A-F260A0B4BD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B672427F-0680-420E-96A6-019FB7BFB4D0}"/>
                      </a:ext>
                    </a:extLst>
                  </p:cNvPr>
                  <p:cNvSpPr/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B672427F-0680-420E-96A6-019FB7BFB4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56AC9AB5-B7DC-4322-B848-BE4424420710}"/>
                      </a:ext>
                    </a:extLst>
                  </p:cNvPr>
                  <p:cNvSpPr/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56AC9AB5-B7DC-4322-B848-BE44244207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01746341-32F2-4D3B-92C0-5B17F4FA9BB4}"/>
                      </a:ext>
                    </a:extLst>
                  </p:cNvPr>
                  <p:cNvSpPr/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01746341-32F2-4D3B-92C0-5B17F4FA9B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01E10C4A-86F0-46A6-BF55-34523228F762}"/>
                      </a:ext>
                    </a:extLst>
                  </p:cNvPr>
                  <p:cNvSpPr/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01E10C4A-86F0-46A6-BF55-34523228F7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60AE16CA-859E-4E55-A8D8-0ADBA6DF5771}"/>
                      </a:ext>
                    </a:extLst>
                  </p:cNvPr>
                  <p:cNvSpPr/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60AE16CA-859E-4E55-A8D8-0ADBA6DF57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9" name="流程圖: 接點 108">
                <a:extLst>
                  <a:ext uri="{FF2B5EF4-FFF2-40B4-BE49-F238E27FC236}">
                    <a16:creationId xmlns:a16="http://schemas.microsoft.com/office/drawing/2014/main" id="{0CB368E0-4E83-4AFD-90FA-DCEB221447F7}"/>
                  </a:ext>
                </a:extLst>
              </p:cNvPr>
              <p:cNvSpPr/>
              <p:nvPr/>
            </p:nvSpPr>
            <p:spPr>
              <a:xfrm>
                <a:off x="3227207" y="324259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E332A33F-1823-40C2-AED4-CDFB73EAE6CB}"/>
                    </a:ext>
                  </a:extLst>
                </p:cNvPr>
                <p:cNvSpPr/>
                <p:nvPr/>
              </p:nvSpPr>
              <p:spPr>
                <a:xfrm>
                  <a:off x="2135975" y="4280027"/>
                  <a:ext cx="393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E332A33F-1823-40C2-AED4-CDFB73EAE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5975" y="4280027"/>
                  <a:ext cx="3935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162BE05-D43E-4569-B5E7-22BB0A8C1BEA}"/>
              </a:ext>
            </a:extLst>
          </p:cNvPr>
          <p:cNvGrpSpPr/>
          <p:nvPr/>
        </p:nvGrpSpPr>
        <p:grpSpPr>
          <a:xfrm>
            <a:off x="5256399" y="2247543"/>
            <a:ext cx="2521494" cy="2401816"/>
            <a:chOff x="5256399" y="2247543"/>
            <a:chExt cx="2521494" cy="2401816"/>
          </a:xfrm>
        </p:grpSpPr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B4E98122-E8F0-4B80-8DF5-2F7C69C41475}"/>
                </a:ext>
              </a:extLst>
            </p:cNvPr>
            <p:cNvGrpSpPr/>
            <p:nvPr/>
          </p:nvGrpSpPr>
          <p:grpSpPr>
            <a:xfrm>
              <a:off x="5256399" y="2247543"/>
              <a:ext cx="2521494" cy="1990104"/>
              <a:chOff x="1239410" y="2739714"/>
              <a:chExt cx="2521494" cy="1990104"/>
            </a:xfrm>
          </p:grpSpPr>
          <p:sp>
            <p:nvSpPr>
              <p:cNvPr id="111" name="流程圖: 接點 110">
                <a:extLst>
                  <a:ext uri="{FF2B5EF4-FFF2-40B4-BE49-F238E27FC236}">
                    <a16:creationId xmlns:a16="http://schemas.microsoft.com/office/drawing/2014/main" id="{E60662E6-2D82-4404-BCD8-95E9B5BAF18F}"/>
                  </a:ext>
                </a:extLst>
              </p:cNvPr>
              <p:cNvSpPr/>
              <p:nvPr/>
            </p:nvSpPr>
            <p:spPr>
              <a:xfrm>
                <a:off x="1285877" y="4015916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3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流程圖: 接點 111">
                <a:extLst>
                  <a:ext uri="{FF2B5EF4-FFF2-40B4-BE49-F238E27FC236}">
                    <a16:creationId xmlns:a16="http://schemas.microsoft.com/office/drawing/2014/main" id="{6DEE24A1-B067-4177-9094-F4E03558A0CB}"/>
                  </a:ext>
                </a:extLst>
              </p:cNvPr>
              <p:cNvSpPr/>
              <p:nvPr/>
            </p:nvSpPr>
            <p:spPr>
              <a:xfrm>
                <a:off x="3158477" y="4218993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10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流程圖: 接點 112">
                <a:extLst>
                  <a:ext uri="{FF2B5EF4-FFF2-40B4-BE49-F238E27FC236}">
                    <a16:creationId xmlns:a16="http://schemas.microsoft.com/office/drawing/2014/main" id="{5681FB95-2F22-4B7F-BC2E-8DA7712DCADC}"/>
                  </a:ext>
                </a:extLst>
              </p:cNvPr>
              <p:cNvSpPr/>
              <p:nvPr/>
            </p:nvSpPr>
            <p:spPr>
              <a:xfrm>
                <a:off x="1239410" y="303574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4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流程圖: 接點 113">
                <a:extLst>
                  <a:ext uri="{FF2B5EF4-FFF2-40B4-BE49-F238E27FC236}">
                    <a16:creationId xmlns:a16="http://schemas.microsoft.com/office/drawing/2014/main" id="{AF999845-10E6-4EF9-A555-BDE6A96A69DD}"/>
                  </a:ext>
                </a:extLst>
              </p:cNvPr>
              <p:cNvSpPr/>
              <p:nvPr/>
            </p:nvSpPr>
            <p:spPr>
              <a:xfrm>
                <a:off x="2119571" y="3505091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流程圖: 接點 114">
                <a:extLst>
                  <a:ext uri="{FF2B5EF4-FFF2-40B4-BE49-F238E27FC236}">
                    <a16:creationId xmlns:a16="http://schemas.microsoft.com/office/drawing/2014/main" id="{956965F3-E9E5-4B1E-A20C-D8CCB03A877D}"/>
                  </a:ext>
                </a:extLst>
              </p:cNvPr>
              <p:cNvSpPr/>
              <p:nvPr/>
            </p:nvSpPr>
            <p:spPr>
              <a:xfrm>
                <a:off x="2419274" y="2739714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6" name="直線接點 115">
                <a:extLst>
                  <a:ext uri="{FF2B5EF4-FFF2-40B4-BE49-F238E27FC236}">
                    <a16:creationId xmlns:a16="http://schemas.microsoft.com/office/drawing/2014/main" id="{77479AFA-FD0F-449F-94A3-DC51120A005D}"/>
                  </a:ext>
                </a:extLst>
              </p:cNvPr>
              <p:cNvCxnSpPr>
                <a:cxnSpLocks/>
                <a:stCxn id="114" idx="0"/>
                <a:endCxn id="115" idx="3"/>
              </p:cNvCxnSpPr>
              <p:nvPr/>
            </p:nvCxnSpPr>
            <p:spPr>
              <a:xfrm flipV="1">
                <a:off x="2386420" y="3175730"/>
                <a:ext cx="111012" cy="3293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>
                <a:extLst>
                  <a:ext uri="{FF2B5EF4-FFF2-40B4-BE49-F238E27FC236}">
                    <a16:creationId xmlns:a16="http://schemas.microsoft.com/office/drawing/2014/main" id="{1CAF786D-42B1-479B-A6BC-D272CA890E35}"/>
                  </a:ext>
                </a:extLst>
              </p:cNvPr>
              <p:cNvCxnSpPr>
                <a:cxnSpLocks/>
                <a:stCxn id="114" idx="1"/>
                <a:endCxn id="113" idx="6"/>
              </p:cNvCxnSpPr>
              <p:nvPr/>
            </p:nvCxnSpPr>
            <p:spPr>
              <a:xfrm flipH="1" flipV="1">
                <a:off x="1773107" y="3291158"/>
                <a:ext cx="424622" cy="2887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>
                <a:extLst>
                  <a:ext uri="{FF2B5EF4-FFF2-40B4-BE49-F238E27FC236}">
                    <a16:creationId xmlns:a16="http://schemas.microsoft.com/office/drawing/2014/main" id="{028AA31E-67F8-45C3-909E-52BFD347FBC2}"/>
                  </a:ext>
                </a:extLst>
              </p:cNvPr>
              <p:cNvCxnSpPr>
                <a:cxnSpLocks/>
                <a:stCxn id="115" idx="5"/>
                <a:endCxn id="133" idx="1"/>
              </p:cNvCxnSpPr>
              <p:nvPr/>
            </p:nvCxnSpPr>
            <p:spPr>
              <a:xfrm>
                <a:off x="2874813" y="3175730"/>
                <a:ext cx="430552" cy="1416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>
                <a:extLst>
                  <a:ext uri="{FF2B5EF4-FFF2-40B4-BE49-F238E27FC236}">
                    <a16:creationId xmlns:a16="http://schemas.microsoft.com/office/drawing/2014/main" id="{A9E1AE2A-F34B-44EA-8959-858B7079F6E2}"/>
                  </a:ext>
                </a:extLst>
              </p:cNvPr>
              <p:cNvCxnSpPr>
                <a:cxnSpLocks/>
                <a:stCxn id="111" idx="6"/>
                <a:endCxn id="114" idx="3"/>
              </p:cNvCxnSpPr>
              <p:nvPr/>
            </p:nvCxnSpPr>
            <p:spPr>
              <a:xfrm flipV="1">
                <a:off x="1819574" y="3941107"/>
                <a:ext cx="378155" cy="3302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直線接點 119">
                <a:extLst>
                  <a:ext uri="{FF2B5EF4-FFF2-40B4-BE49-F238E27FC236}">
                    <a16:creationId xmlns:a16="http://schemas.microsoft.com/office/drawing/2014/main" id="{52BF290B-9695-4504-93B4-26A6E5E02EA2}"/>
                  </a:ext>
                </a:extLst>
              </p:cNvPr>
              <p:cNvCxnSpPr>
                <a:cxnSpLocks/>
                <a:stCxn id="114" idx="6"/>
                <a:endCxn id="133" idx="2"/>
              </p:cNvCxnSpPr>
              <p:nvPr/>
            </p:nvCxnSpPr>
            <p:spPr>
              <a:xfrm flipV="1">
                <a:off x="2653268" y="3498008"/>
                <a:ext cx="573939" cy="2624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線接點 120">
                <a:extLst>
                  <a:ext uri="{FF2B5EF4-FFF2-40B4-BE49-F238E27FC236}">
                    <a16:creationId xmlns:a16="http://schemas.microsoft.com/office/drawing/2014/main" id="{EC536715-519C-4191-B023-5DBFC3586028}"/>
                  </a:ext>
                </a:extLst>
              </p:cNvPr>
              <p:cNvCxnSpPr>
                <a:cxnSpLocks/>
                <a:stCxn id="114" idx="5"/>
                <a:endCxn id="112" idx="2"/>
              </p:cNvCxnSpPr>
              <p:nvPr/>
            </p:nvCxnSpPr>
            <p:spPr>
              <a:xfrm>
                <a:off x="2575110" y="3941107"/>
                <a:ext cx="583367" cy="5332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>
                <a:extLst>
                  <a:ext uri="{FF2B5EF4-FFF2-40B4-BE49-F238E27FC236}">
                    <a16:creationId xmlns:a16="http://schemas.microsoft.com/office/drawing/2014/main" id="{44E5E3CB-B9B5-43AB-84E3-F7A6B43A4F3E}"/>
                  </a:ext>
                </a:extLst>
              </p:cNvPr>
              <p:cNvCxnSpPr>
                <a:cxnSpLocks/>
                <a:stCxn id="112" idx="0"/>
                <a:endCxn id="133" idx="4"/>
              </p:cNvCxnSpPr>
              <p:nvPr/>
            </p:nvCxnSpPr>
            <p:spPr>
              <a:xfrm flipV="1">
                <a:off x="3425326" y="3753420"/>
                <a:ext cx="68730" cy="4655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矩形 124">
                    <a:extLst>
                      <a:ext uri="{FF2B5EF4-FFF2-40B4-BE49-F238E27FC236}">
                        <a16:creationId xmlns:a16="http://schemas.microsoft.com/office/drawing/2014/main" id="{841194C4-BC5C-4872-96F6-8D2C904FF4B2}"/>
                      </a:ext>
                    </a:extLst>
                  </p:cNvPr>
                  <p:cNvSpPr/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5" name="矩形 124">
                    <a:extLst>
                      <a:ext uri="{FF2B5EF4-FFF2-40B4-BE49-F238E27FC236}">
                        <a16:creationId xmlns:a16="http://schemas.microsoft.com/office/drawing/2014/main" id="{841194C4-BC5C-4872-96F6-8D2C904FF4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127A515E-2B8E-4862-BD9D-F6CC0FA26FB9}"/>
                      </a:ext>
                    </a:extLst>
                  </p:cNvPr>
                  <p:cNvSpPr/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127A515E-2B8E-4862-BD9D-F6CC0FA26F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9C1195C3-CCA6-42EE-90EE-7D4812B3EFA5}"/>
                      </a:ext>
                    </a:extLst>
                  </p:cNvPr>
                  <p:cNvSpPr/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9C1195C3-CCA6-42EE-90EE-7D4812B3EF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89B8605D-16DE-4A68-9099-0FF4089EDF16}"/>
                      </a:ext>
                    </a:extLst>
                  </p:cNvPr>
                  <p:cNvSpPr/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89B8605D-16DE-4A68-9099-0FF4089EDF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5A65FF8A-3087-41DB-8F04-4FE244E25142}"/>
                      </a:ext>
                    </a:extLst>
                  </p:cNvPr>
                  <p:cNvSpPr/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5A65FF8A-3087-41DB-8F04-4FE244E251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矩形 130">
                    <a:extLst>
                      <a:ext uri="{FF2B5EF4-FFF2-40B4-BE49-F238E27FC236}">
                        <a16:creationId xmlns:a16="http://schemas.microsoft.com/office/drawing/2014/main" id="{61E9A7B7-5EE9-4206-9520-D0BE31975A1F}"/>
                      </a:ext>
                    </a:extLst>
                  </p:cNvPr>
                  <p:cNvSpPr/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矩形 130">
                    <a:extLst>
                      <a:ext uri="{FF2B5EF4-FFF2-40B4-BE49-F238E27FC236}">
                        <a16:creationId xmlns:a16="http://schemas.microsoft.com/office/drawing/2014/main" id="{61E9A7B7-5EE9-4206-9520-D0BE31975A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矩形 131">
                    <a:extLst>
                      <a:ext uri="{FF2B5EF4-FFF2-40B4-BE49-F238E27FC236}">
                        <a16:creationId xmlns:a16="http://schemas.microsoft.com/office/drawing/2014/main" id="{DD1C1238-5BC5-42A4-8584-29CBD1905BF0}"/>
                      </a:ext>
                    </a:extLst>
                  </p:cNvPr>
                  <p:cNvSpPr/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2" name="矩形 131">
                    <a:extLst>
                      <a:ext uri="{FF2B5EF4-FFF2-40B4-BE49-F238E27FC236}">
                        <a16:creationId xmlns:a16="http://schemas.microsoft.com/office/drawing/2014/main" id="{DD1C1238-5BC5-42A4-8584-29CBD1905B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3" name="流程圖: 接點 132">
                <a:extLst>
                  <a:ext uri="{FF2B5EF4-FFF2-40B4-BE49-F238E27FC236}">
                    <a16:creationId xmlns:a16="http://schemas.microsoft.com/office/drawing/2014/main" id="{B5CAD353-9F8A-4AA9-B5D9-D0651C7685DC}"/>
                  </a:ext>
                </a:extLst>
              </p:cNvPr>
              <p:cNvSpPr/>
              <p:nvPr/>
            </p:nvSpPr>
            <p:spPr>
              <a:xfrm>
                <a:off x="3227207" y="324259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C355882C-B723-4F65-A580-31EAD0145E30}"/>
                    </a:ext>
                  </a:extLst>
                </p:cNvPr>
                <p:cNvSpPr/>
                <p:nvPr/>
              </p:nvSpPr>
              <p:spPr>
                <a:xfrm>
                  <a:off x="6362104" y="4280027"/>
                  <a:ext cx="4427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C355882C-B723-4F65-A580-31EAD0145E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104" y="4280027"/>
                  <a:ext cx="44275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803FFE0F-0AEA-4F19-BDF9-C957F3D94BB5}"/>
                  </a:ext>
                </a:extLst>
              </p:cNvPr>
              <p:cNvSpPr/>
              <p:nvPr/>
            </p:nvSpPr>
            <p:spPr>
              <a:xfrm>
                <a:off x="2135975" y="5335587"/>
                <a:ext cx="4863447" cy="1209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TW" b="0" dirty="0"/>
                  <a:t>EX: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</a:rPr>
                      <m:t>check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(3,4)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to</a:t>
                </a:r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(6,7)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shortest path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4,6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 smtClean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,6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,6)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(4,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803FFE0F-0AEA-4F19-BDF9-C957F3D94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975" y="5335587"/>
                <a:ext cx="4863447" cy="1209177"/>
              </a:xfrm>
              <a:prstGeom prst="rect">
                <a:avLst/>
              </a:prstGeom>
              <a:blipFill>
                <a:blip r:embed="rId21"/>
                <a:stretch>
                  <a:fillRect b="-35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10499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Unchange</a:t>
            </a:r>
            <a:r>
              <a:rPr lang="en-US" altLang="zh-TW" sz="3200" b="1" dirty="0">
                <a:solidFill>
                  <a:schemeClr val="tx1"/>
                </a:solidFill>
              </a:rPr>
              <a:t> support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→5</m:t>
                    </m:r>
                  </m:oMath>
                </a14:m>
                <a:endParaRPr lang="en-US" altLang="zh-TW" b="0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C219DCD-E350-4E69-8FA2-C4CAC5C0F721}"/>
                  </a:ext>
                </a:extLst>
              </p:cNvPr>
              <p:cNvSpPr/>
              <p:nvPr/>
            </p:nvSpPr>
            <p:spPr>
              <a:xfrm>
                <a:off x="502738" y="5174575"/>
                <a:ext cx="78411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We can find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(6,7)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r>
                  <a:rPr lang="en-US" altLang="zh-TW" dirty="0"/>
                  <a:t> that they are same distance between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zh-TW" altLang="en-US" dirty="0"/>
              </a:p>
              <a:p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C219DCD-E350-4E69-8FA2-C4CAC5C0F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38" y="5174575"/>
                <a:ext cx="7841162" cy="646331"/>
              </a:xfrm>
              <a:prstGeom prst="rect">
                <a:avLst/>
              </a:prstGeom>
              <a:blipFill>
                <a:blip r:embed="rId3"/>
                <a:stretch>
                  <a:fillRect l="-622" t="-5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>
            <a:extLst>
              <a:ext uri="{FF2B5EF4-FFF2-40B4-BE49-F238E27FC236}">
                <a16:creationId xmlns:a16="http://schemas.microsoft.com/office/drawing/2014/main" id="{BD3F19E8-200D-42A7-A7D2-7906C87B73C9}"/>
              </a:ext>
            </a:extLst>
          </p:cNvPr>
          <p:cNvGrpSpPr/>
          <p:nvPr/>
        </p:nvGrpSpPr>
        <p:grpSpPr>
          <a:xfrm>
            <a:off x="1255814" y="2245903"/>
            <a:ext cx="2521494" cy="2403456"/>
            <a:chOff x="1255814" y="2245903"/>
            <a:chExt cx="2521494" cy="240345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421A9180-620D-410D-B11C-944236BBDED2}"/>
                </a:ext>
              </a:extLst>
            </p:cNvPr>
            <p:cNvGrpSpPr/>
            <p:nvPr/>
          </p:nvGrpSpPr>
          <p:grpSpPr>
            <a:xfrm>
              <a:off x="1255814" y="2245903"/>
              <a:ext cx="2521494" cy="1990104"/>
              <a:chOff x="1239410" y="2739714"/>
              <a:chExt cx="2521494" cy="1990104"/>
            </a:xfrm>
          </p:grpSpPr>
          <p:sp>
            <p:nvSpPr>
              <p:cNvPr id="72" name="流程圖: 接點 71">
                <a:extLst>
                  <a:ext uri="{FF2B5EF4-FFF2-40B4-BE49-F238E27FC236}">
                    <a16:creationId xmlns:a16="http://schemas.microsoft.com/office/drawing/2014/main" id="{A809B7A8-9356-40DA-B353-4DAC574D073B}"/>
                  </a:ext>
                </a:extLst>
              </p:cNvPr>
              <p:cNvSpPr/>
              <p:nvPr/>
            </p:nvSpPr>
            <p:spPr>
              <a:xfrm>
                <a:off x="1285877" y="4015916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3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流程圖: 接點 72">
                <a:extLst>
                  <a:ext uri="{FF2B5EF4-FFF2-40B4-BE49-F238E27FC236}">
                    <a16:creationId xmlns:a16="http://schemas.microsoft.com/office/drawing/2014/main" id="{FD0D35FE-8E36-4130-940E-3238210CACC0}"/>
                  </a:ext>
                </a:extLst>
              </p:cNvPr>
              <p:cNvSpPr/>
              <p:nvPr/>
            </p:nvSpPr>
            <p:spPr>
              <a:xfrm>
                <a:off x="3158477" y="4218993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10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流程圖: 接點 73">
                <a:extLst>
                  <a:ext uri="{FF2B5EF4-FFF2-40B4-BE49-F238E27FC236}">
                    <a16:creationId xmlns:a16="http://schemas.microsoft.com/office/drawing/2014/main" id="{E7808CA8-712B-4EBD-9A65-D16BABB38919}"/>
                  </a:ext>
                </a:extLst>
              </p:cNvPr>
              <p:cNvSpPr/>
              <p:nvPr/>
            </p:nvSpPr>
            <p:spPr>
              <a:xfrm>
                <a:off x="1239410" y="303574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4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流程圖: 接點 75">
                <a:extLst>
                  <a:ext uri="{FF2B5EF4-FFF2-40B4-BE49-F238E27FC236}">
                    <a16:creationId xmlns:a16="http://schemas.microsoft.com/office/drawing/2014/main" id="{57580BEB-4609-4B42-B67A-133EC9357AA6}"/>
                  </a:ext>
                </a:extLst>
              </p:cNvPr>
              <p:cNvSpPr/>
              <p:nvPr/>
            </p:nvSpPr>
            <p:spPr>
              <a:xfrm>
                <a:off x="2119571" y="3505091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流程圖: 接點 76">
                <a:extLst>
                  <a:ext uri="{FF2B5EF4-FFF2-40B4-BE49-F238E27FC236}">
                    <a16:creationId xmlns:a16="http://schemas.microsoft.com/office/drawing/2014/main" id="{B641AAD8-5708-4A61-ACA0-7D92057E1FB2}"/>
                  </a:ext>
                </a:extLst>
              </p:cNvPr>
              <p:cNvSpPr/>
              <p:nvPr/>
            </p:nvSpPr>
            <p:spPr>
              <a:xfrm>
                <a:off x="2419274" y="2739714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3AC14897-2457-4821-8ACB-0D6E698EAC8B}"/>
                  </a:ext>
                </a:extLst>
              </p:cNvPr>
              <p:cNvCxnSpPr>
                <a:cxnSpLocks/>
                <a:stCxn id="76" idx="0"/>
                <a:endCxn id="77" idx="3"/>
              </p:cNvCxnSpPr>
              <p:nvPr/>
            </p:nvCxnSpPr>
            <p:spPr>
              <a:xfrm flipV="1">
                <a:off x="2386420" y="3175730"/>
                <a:ext cx="111012" cy="32936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60B64FA7-0C10-48FD-BD27-57DD578B8787}"/>
                  </a:ext>
                </a:extLst>
              </p:cNvPr>
              <p:cNvCxnSpPr>
                <a:cxnSpLocks/>
                <a:stCxn id="76" idx="1"/>
                <a:endCxn id="74" idx="6"/>
              </p:cNvCxnSpPr>
              <p:nvPr/>
            </p:nvCxnSpPr>
            <p:spPr>
              <a:xfrm flipH="1" flipV="1">
                <a:off x="1773107" y="3291158"/>
                <a:ext cx="424622" cy="2887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0F811DD2-6375-42F2-8269-98F3798D070D}"/>
                  </a:ext>
                </a:extLst>
              </p:cNvPr>
              <p:cNvCxnSpPr>
                <a:cxnSpLocks/>
                <a:stCxn id="77" idx="5"/>
                <a:endCxn id="109" idx="1"/>
              </p:cNvCxnSpPr>
              <p:nvPr/>
            </p:nvCxnSpPr>
            <p:spPr>
              <a:xfrm>
                <a:off x="2874813" y="3175730"/>
                <a:ext cx="430552" cy="14167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線接點 84">
                <a:extLst>
                  <a:ext uri="{FF2B5EF4-FFF2-40B4-BE49-F238E27FC236}">
                    <a16:creationId xmlns:a16="http://schemas.microsoft.com/office/drawing/2014/main" id="{5EB8FED9-8A22-4847-A795-AC1D1180392A}"/>
                  </a:ext>
                </a:extLst>
              </p:cNvPr>
              <p:cNvCxnSpPr>
                <a:cxnSpLocks/>
                <a:stCxn id="72" idx="6"/>
                <a:endCxn id="76" idx="3"/>
              </p:cNvCxnSpPr>
              <p:nvPr/>
            </p:nvCxnSpPr>
            <p:spPr>
              <a:xfrm flipV="1">
                <a:off x="1819574" y="3941107"/>
                <a:ext cx="378155" cy="3302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EB862A8A-D770-4C8D-9BB0-DE0B19F99631}"/>
                  </a:ext>
                </a:extLst>
              </p:cNvPr>
              <p:cNvCxnSpPr>
                <a:cxnSpLocks/>
                <a:stCxn id="76" idx="6"/>
                <a:endCxn id="109" idx="2"/>
              </p:cNvCxnSpPr>
              <p:nvPr/>
            </p:nvCxnSpPr>
            <p:spPr>
              <a:xfrm flipV="1">
                <a:off x="2653268" y="3498008"/>
                <a:ext cx="573939" cy="26249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42B29039-9F83-49B7-9BAF-39685BBF7BF3}"/>
                  </a:ext>
                </a:extLst>
              </p:cNvPr>
              <p:cNvCxnSpPr>
                <a:cxnSpLocks/>
                <a:stCxn id="76" idx="5"/>
                <a:endCxn id="73" idx="2"/>
              </p:cNvCxnSpPr>
              <p:nvPr/>
            </p:nvCxnSpPr>
            <p:spPr>
              <a:xfrm>
                <a:off x="2575110" y="3941107"/>
                <a:ext cx="583367" cy="5332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直線接點 97">
                <a:extLst>
                  <a:ext uri="{FF2B5EF4-FFF2-40B4-BE49-F238E27FC236}">
                    <a16:creationId xmlns:a16="http://schemas.microsoft.com/office/drawing/2014/main" id="{53C8B173-8B52-4137-AE5C-E6308EC5FD3F}"/>
                  </a:ext>
                </a:extLst>
              </p:cNvPr>
              <p:cNvCxnSpPr>
                <a:cxnSpLocks/>
                <a:stCxn id="73" idx="0"/>
                <a:endCxn id="109" idx="4"/>
              </p:cNvCxnSpPr>
              <p:nvPr/>
            </p:nvCxnSpPr>
            <p:spPr>
              <a:xfrm flipV="1">
                <a:off x="3425326" y="3753420"/>
                <a:ext cx="68730" cy="465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>
                <a:extLst>
                  <a:ext uri="{FF2B5EF4-FFF2-40B4-BE49-F238E27FC236}">
                    <a16:creationId xmlns:a16="http://schemas.microsoft.com/office/drawing/2014/main" id="{C591C74B-AF0B-4583-8F08-1856A9242B2B}"/>
                  </a:ext>
                </a:extLst>
              </p:cNvPr>
              <p:cNvCxnSpPr>
                <a:cxnSpLocks/>
                <a:stCxn id="74" idx="4"/>
                <a:endCxn id="72" idx="0"/>
              </p:cNvCxnSpPr>
              <p:nvPr/>
            </p:nvCxnSpPr>
            <p:spPr>
              <a:xfrm>
                <a:off x="1506259" y="3546570"/>
                <a:ext cx="46467" cy="4693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BBFE29A7-7077-405B-8615-5C269E9CF3AB}"/>
                      </a:ext>
                    </a:extLst>
                  </p:cNvPr>
                  <p:cNvSpPr/>
                  <p:nvPr/>
                </p:nvSpPr>
                <p:spPr>
                  <a:xfrm>
                    <a:off x="1575335" y="363603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BBFE29A7-7077-405B-8615-5C269E9CF3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5335" y="3636032"/>
                    <a:ext cx="36580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8AD98710-35C8-431B-845F-DF5DD15E9CE0}"/>
                      </a:ext>
                    </a:extLst>
                  </p:cNvPr>
                  <p:cNvSpPr/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8AD98710-35C8-431B-845F-DF5DD15E9C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1F648670-7FFB-408E-A67A-F260A0B4BDF2}"/>
                      </a:ext>
                    </a:extLst>
                  </p:cNvPr>
                  <p:cNvSpPr/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1F648670-7FFB-408E-A67A-F260A0B4BD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B672427F-0680-420E-96A6-019FB7BFB4D0}"/>
                      </a:ext>
                    </a:extLst>
                  </p:cNvPr>
                  <p:cNvSpPr/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B672427F-0680-420E-96A6-019FB7BFB4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56AC9AB5-B7DC-4322-B848-BE4424420710}"/>
                      </a:ext>
                    </a:extLst>
                  </p:cNvPr>
                  <p:cNvSpPr/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56AC9AB5-B7DC-4322-B848-BE44244207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01746341-32F2-4D3B-92C0-5B17F4FA9BB4}"/>
                      </a:ext>
                    </a:extLst>
                  </p:cNvPr>
                  <p:cNvSpPr/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01746341-32F2-4D3B-92C0-5B17F4FA9B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01E10C4A-86F0-46A6-BF55-34523228F762}"/>
                      </a:ext>
                    </a:extLst>
                  </p:cNvPr>
                  <p:cNvSpPr/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01E10C4A-86F0-46A6-BF55-34523228F7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60AE16CA-859E-4E55-A8D8-0ADBA6DF5771}"/>
                      </a:ext>
                    </a:extLst>
                  </p:cNvPr>
                  <p:cNvSpPr/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60AE16CA-859E-4E55-A8D8-0ADBA6DF57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9" name="流程圖: 接點 108">
                <a:extLst>
                  <a:ext uri="{FF2B5EF4-FFF2-40B4-BE49-F238E27FC236}">
                    <a16:creationId xmlns:a16="http://schemas.microsoft.com/office/drawing/2014/main" id="{0CB368E0-4E83-4AFD-90FA-DCEB221447F7}"/>
                  </a:ext>
                </a:extLst>
              </p:cNvPr>
              <p:cNvSpPr/>
              <p:nvPr/>
            </p:nvSpPr>
            <p:spPr>
              <a:xfrm>
                <a:off x="3227207" y="324259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E332A33F-1823-40C2-AED4-CDFB73EAE6CB}"/>
                    </a:ext>
                  </a:extLst>
                </p:cNvPr>
                <p:cNvSpPr/>
                <p:nvPr/>
              </p:nvSpPr>
              <p:spPr>
                <a:xfrm>
                  <a:off x="2135975" y="4280027"/>
                  <a:ext cx="393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E332A33F-1823-40C2-AED4-CDFB73EAE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5975" y="4280027"/>
                  <a:ext cx="3935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162BE05-D43E-4569-B5E7-22BB0A8C1BEA}"/>
              </a:ext>
            </a:extLst>
          </p:cNvPr>
          <p:cNvGrpSpPr/>
          <p:nvPr/>
        </p:nvGrpSpPr>
        <p:grpSpPr>
          <a:xfrm>
            <a:off x="5256399" y="2247543"/>
            <a:ext cx="2521494" cy="2401816"/>
            <a:chOff x="5256399" y="2247543"/>
            <a:chExt cx="2521494" cy="2401816"/>
          </a:xfrm>
        </p:grpSpPr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B4E98122-E8F0-4B80-8DF5-2F7C69C41475}"/>
                </a:ext>
              </a:extLst>
            </p:cNvPr>
            <p:cNvGrpSpPr/>
            <p:nvPr/>
          </p:nvGrpSpPr>
          <p:grpSpPr>
            <a:xfrm>
              <a:off x="5256399" y="2247543"/>
              <a:ext cx="2521494" cy="1990104"/>
              <a:chOff x="1239410" y="2739714"/>
              <a:chExt cx="2521494" cy="1990104"/>
            </a:xfrm>
          </p:grpSpPr>
          <p:sp>
            <p:nvSpPr>
              <p:cNvPr id="111" name="流程圖: 接點 110">
                <a:extLst>
                  <a:ext uri="{FF2B5EF4-FFF2-40B4-BE49-F238E27FC236}">
                    <a16:creationId xmlns:a16="http://schemas.microsoft.com/office/drawing/2014/main" id="{E60662E6-2D82-4404-BCD8-95E9B5BAF18F}"/>
                  </a:ext>
                </a:extLst>
              </p:cNvPr>
              <p:cNvSpPr/>
              <p:nvPr/>
            </p:nvSpPr>
            <p:spPr>
              <a:xfrm>
                <a:off x="1285877" y="4015916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3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流程圖: 接點 111">
                <a:extLst>
                  <a:ext uri="{FF2B5EF4-FFF2-40B4-BE49-F238E27FC236}">
                    <a16:creationId xmlns:a16="http://schemas.microsoft.com/office/drawing/2014/main" id="{6DEE24A1-B067-4177-9094-F4E03558A0CB}"/>
                  </a:ext>
                </a:extLst>
              </p:cNvPr>
              <p:cNvSpPr/>
              <p:nvPr/>
            </p:nvSpPr>
            <p:spPr>
              <a:xfrm>
                <a:off x="3158477" y="4218993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10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流程圖: 接點 112">
                <a:extLst>
                  <a:ext uri="{FF2B5EF4-FFF2-40B4-BE49-F238E27FC236}">
                    <a16:creationId xmlns:a16="http://schemas.microsoft.com/office/drawing/2014/main" id="{5681FB95-2F22-4B7F-BC2E-8DA7712DCADC}"/>
                  </a:ext>
                </a:extLst>
              </p:cNvPr>
              <p:cNvSpPr/>
              <p:nvPr/>
            </p:nvSpPr>
            <p:spPr>
              <a:xfrm>
                <a:off x="1239410" y="303574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4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流程圖: 接點 113">
                <a:extLst>
                  <a:ext uri="{FF2B5EF4-FFF2-40B4-BE49-F238E27FC236}">
                    <a16:creationId xmlns:a16="http://schemas.microsoft.com/office/drawing/2014/main" id="{AF999845-10E6-4EF9-A555-BDE6A96A69DD}"/>
                  </a:ext>
                </a:extLst>
              </p:cNvPr>
              <p:cNvSpPr/>
              <p:nvPr/>
            </p:nvSpPr>
            <p:spPr>
              <a:xfrm>
                <a:off x="2119571" y="3505091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流程圖: 接點 114">
                <a:extLst>
                  <a:ext uri="{FF2B5EF4-FFF2-40B4-BE49-F238E27FC236}">
                    <a16:creationId xmlns:a16="http://schemas.microsoft.com/office/drawing/2014/main" id="{956965F3-E9E5-4B1E-A20C-D8CCB03A877D}"/>
                  </a:ext>
                </a:extLst>
              </p:cNvPr>
              <p:cNvSpPr/>
              <p:nvPr/>
            </p:nvSpPr>
            <p:spPr>
              <a:xfrm>
                <a:off x="2419274" y="2739714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6" name="直線接點 115">
                <a:extLst>
                  <a:ext uri="{FF2B5EF4-FFF2-40B4-BE49-F238E27FC236}">
                    <a16:creationId xmlns:a16="http://schemas.microsoft.com/office/drawing/2014/main" id="{77479AFA-FD0F-449F-94A3-DC51120A005D}"/>
                  </a:ext>
                </a:extLst>
              </p:cNvPr>
              <p:cNvCxnSpPr>
                <a:cxnSpLocks/>
                <a:stCxn id="114" idx="0"/>
                <a:endCxn id="115" idx="3"/>
              </p:cNvCxnSpPr>
              <p:nvPr/>
            </p:nvCxnSpPr>
            <p:spPr>
              <a:xfrm flipV="1">
                <a:off x="2386420" y="3175730"/>
                <a:ext cx="111012" cy="32936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>
                <a:extLst>
                  <a:ext uri="{FF2B5EF4-FFF2-40B4-BE49-F238E27FC236}">
                    <a16:creationId xmlns:a16="http://schemas.microsoft.com/office/drawing/2014/main" id="{1CAF786D-42B1-479B-A6BC-D272CA890E35}"/>
                  </a:ext>
                </a:extLst>
              </p:cNvPr>
              <p:cNvCxnSpPr>
                <a:cxnSpLocks/>
                <a:stCxn id="114" idx="1"/>
                <a:endCxn id="113" idx="6"/>
              </p:cNvCxnSpPr>
              <p:nvPr/>
            </p:nvCxnSpPr>
            <p:spPr>
              <a:xfrm flipH="1" flipV="1">
                <a:off x="1773107" y="3291158"/>
                <a:ext cx="424622" cy="2887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>
                <a:extLst>
                  <a:ext uri="{FF2B5EF4-FFF2-40B4-BE49-F238E27FC236}">
                    <a16:creationId xmlns:a16="http://schemas.microsoft.com/office/drawing/2014/main" id="{028AA31E-67F8-45C3-909E-52BFD347FBC2}"/>
                  </a:ext>
                </a:extLst>
              </p:cNvPr>
              <p:cNvCxnSpPr>
                <a:cxnSpLocks/>
                <a:stCxn id="115" idx="5"/>
                <a:endCxn id="133" idx="1"/>
              </p:cNvCxnSpPr>
              <p:nvPr/>
            </p:nvCxnSpPr>
            <p:spPr>
              <a:xfrm>
                <a:off x="2874813" y="3175730"/>
                <a:ext cx="430552" cy="14167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>
                <a:extLst>
                  <a:ext uri="{FF2B5EF4-FFF2-40B4-BE49-F238E27FC236}">
                    <a16:creationId xmlns:a16="http://schemas.microsoft.com/office/drawing/2014/main" id="{A9E1AE2A-F34B-44EA-8959-858B7079F6E2}"/>
                  </a:ext>
                </a:extLst>
              </p:cNvPr>
              <p:cNvCxnSpPr>
                <a:cxnSpLocks/>
                <a:stCxn id="111" idx="6"/>
                <a:endCxn id="114" idx="3"/>
              </p:cNvCxnSpPr>
              <p:nvPr/>
            </p:nvCxnSpPr>
            <p:spPr>
              <a:xfrm flipV="1">
                <a:off x="1819574" y="3941107"/>
                <a:ext cx="378155" cy="3302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直線接點 119">
                <a:extLst>
                  <a:ext uri="{FF2B5EF4-FFF2-40B4-BE49-F238E27FC236}">
                    <a16:creationId xmlns:a16="http://schemas.microsoft.com/office/drawing/2014/main" id="{52BF290B-9695-4504-93B4-26A6E5E02EA2}"/>
                  </a:ext>
                </a:extLst>
              </p:cNvPr>
              <p:cNvCxnSpPr>
                <a:cxnSpLocks/>
                <a:stCxn id="114" idx="6"/>
                <a:endCxn id="133" idx="2"/>
              </p:cNvCxnSpPr>
              <p:nvPr/>
            </p:nvCxnSpPr>
            <p:spPr>
              <a:xfrm flipV="1">
                <a:off x="2653268" y="3498008"/>
                <a:ext cx="573939" cy="26249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線接點 120">
                <a:extLst>
                  <a:ext uri="{FF2B5EF4-FFF2-40B4-BE49-F238E27FC236}">
                    <a16:creationId xmlns:a16="http://schemas.microsoft.com/office/drawing/2014/main" id="{EC536715-519C-4191-B023-5DBFC3586028}"/>
                  </a:ext>
                </a:extLst>
              </p:cNvPr>
              <p:cNvCxnSpPr>
                <a:cxnSpLocks/>
                <a:stCxn id="114" idx="5"/>
                <a:endCxn id="112" idx="2"/>
              </p:cNvCxnSpPr>
              <p:nvPr/>
            </p:nvCxnSpPr>
            <p:spPr>
              <a:xfrm>
                <a:off x="2575110" y="3941107"/>
                <a:ext cx="583367" cy="5332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>
                <a:extLst>
                  <a:ext uri="{FF2B5EF4-FFF2-40B4-BE49-F238E27FC236}">
                    <a16:creationId xmlns:a16="http://schemas.microsoft.com/office/drawing/2014/main" id="{44E5E3CB-B9B5-43AB-84E3-F7A6B43A4F3E}"/>
                  </a:ext>
                </a:extLst>
              </p:cNvPr>
              <p:cNvCxnSpPr>
                <a:cxnSpLocks/>
                <a:stCxn id="112" idx="0"/>
                <a:endCxn id="133" idx="4"/>
              </p:cNvCxnSpPr>
              <p:nvPr/>
            </p:nvCxnSpPr>
            <p:spPr>
              <a:xfrm flipV="1">
                <a:off x="3425326" y="3753420"/>
                <a:ext cx="68730" cy="465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矩形 124">
                    <a:extLst>
                      <a:ext uri="{FF2B5EF4-FFF2-40B4-BE49-F238E27FC236}">
                        <a16:creationId xmlns:a16="http://schemas.microsoft.com/office/drawing/2014/main" id="{841194C4-BC5C-4872-96F6-8D2C904FF4B2}"/>
                      </a:ext>
                    </a:extLst>
                  </p:cNvPr>
                  <p:cNvSpPr/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5" name="矩形 124">
                    <a:extLst>
                      <a:ext uri="{FF2B5EF4-FFF2-40B4-BE49-F238E27FC236}">
                        <a16:creationId xmlns:a16="http://schemas.microsoft.com/office/drawing/2014/main" id="{841194C4-BC5C-4872-96F6-8D2C904FF4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127A515E-2B8E-4862-BD9D-F6CC0FA26FB9}"/>
                      </a:ext>
                    </a:extLst>
                  </p:cNvPr>
                  <p:cNvSpPr/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127A515E-2B8E-4862-BD9D-F6CC0FA26F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9C1195C3-CCA6-42EE-90EE-7D4812B3EFA5}"/>
                      </a:ext>
                    </a:extLst>
                  </p:cNvPr>
                  <p:cNvSpPr/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9C1195C3-CCA6-42EE-90EE-7D4812B3EF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89B8605D-16DE-4A68-9099-0FF4089EDF16}"/>
                      </a:ext>
                    </a:extLst>
                  </p:cNvPr>
                  <p:cNvSpPr/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89B8605D-16DE-4A68-9099-0FF4089EDF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5A65FF8A-3087-41DB-8F04-4FE244E25142}"/>
                      </a:ext>
                    </a:extLst>
                  </p:cNvPr>
                  <p:cNvSpPr/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5A65FF8A-3087-41DB-8F04-4FE244E251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矩形 130">
                    <a:extLst>
                      <a:ext uri="{FF2B5EF4-FFF2-40B4-BE49-F238E27FC236}">
                        <a16:creationId xmlns:a16="http://schemas.microsoft.com/office/drawing/2014/main" id="{61E9A7B7-5EE9-4206-9520-D0BE31975A1F}"/>
                      </a:ext>
                    </a:extLst>
                  </p:cNvPr>
                  <p:cNvSpPr/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矩形 130">
                    <a:extLst>
                      <a:ext uri="{FF2B5EF4-FFF2-40B4-BE49-F238E27FC236}">
                        <a16:creationId xmlns:a16="http://schemas.microsoft.com/office/drawing/2014/main" id="{61E9A7B7-5EE9-4206-9520-D0BE31975A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矩形 131">
                    <a:extLst>
                      <a:ext uri="{FF2B5EF4-FFF2-40B4-BE49-F238E27FC236}">
                        <a16:creationId xmlns:a16="http://schemas.microsoft.com/office/drawing/2014/main" id="{DD1C1238-5BC5-42A4-8584-29CBD1905BF0}"/>
                      </a:ext>
                    </a:extLst>
                  </p:cNvPr>
                  <p:cNvSpPr/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2" name="矩形 131">
                    <a:extLst>
                      <a:ext uri="{FF2B5EF4-FFF2-40B4-BE49-F238E27FC236}">
                        <a16:creationId xmlns:a16="http://schemas.microsoft.com/office/drawing/2014/main" id="{DD1C1238-5BC5-42A4-8584-29CBD1905B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3" name="流程圖: 接點 132">
                <a:extLst>
                  <a:ext uri="{FF2B5EF4-FFF2-40B4-BE49-F238E27FC236}">
                    <a16:creationId xmlns:a16="http://schemas.microsoft.com/office/drawing/2014/main" id="{B5CAD353-9F8A-4AA9-B5D9-D0651C7685DC}"/>
                  </a:ext>
                </a:extLst>
              </p:cNvPr>
              <p:cNvSpPr/>
              <p:nvPr/>
            </p:nvSpPr>
            <p:spPr>
              <a:xfrm>
                <a:off x="3227207" y="324259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C355882C-B723-4F65-A580-31EAD0145E30}"/>
                    </a:ext>
                  </a:extLst>
                </p:cNvPr>
                <p:cNvSpPr/>
                <p:nvPr/>
              </p:nvSpPr>
              <p:spPr>
                <a:xfrm>
                  <a:off x="6362104" y="4280027"/>
                  <a:ext cx="4427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C355882C-B723-4F65-A580-31EAD0145E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104" y="4280027"/>
                  <a:ext cx="44275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919653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→5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We only recompute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dirty="0"/>
                  <a:t> that is not satisfied unchanged support. </a:t>
                </a: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 r="-2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52269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→5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Keep deleting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altLang="zh-TW" dirty="0"/>
                  <a:t> until none of them</a:t>
                </a:r>
              </a:p>
              <a:p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𝑡𝑟𝑢𝑠𝑠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: {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,5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,(3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,5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386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  <p:bldP spid="2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:r>
                  <a:rPr lang="en-US" altLang="zh-TW" dirty="0"/>
                  <a:t>Algorithm won’t stop until all of edges in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 are deleted. </a:t>
                </a: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流程圖: 接點 66">
            <a:extLst>
              <a:ext uri="{FF2B5EF4-FFF2-40B4-BE49-F238E27FC236}">
                <a16:creationId xmlns:a16="http://schemas.microsoft.com/office/drawing/2014/main" id="{37FEFC57-1521-4745-B610-D1112C898960}"/>
              </a:ext>
            </a:extLst>
          </p:cNvPr>
          <p:cNvSpPr/>
          <p:nvPr/>
        </p:nvSpPr>
        <p:spPr>
          <a:xfrm>
            <a:off x="5338531" y="45017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2" name="流程圖: 接點 71">
            <a:extLst>
              <a:ext uri="{FF2B5EF4-FFF2-40B4-BE49-F238E27FC236}">
                <a16:creationId xmlns:a16="http://schemas.microsoft.com/office/drawing/2014/main" id="{1F102CE7-EF34-429B-857C-4584E5AE1906}"/>
              </a:ext>
            </a:extLst>
          </p:cNvPr>
          <p:cNvSpPr/>
          <p:nvPr/>
        </p:nvSpPr>
        <p:spPr>
          <a:xfrm>
            <a:off x="6140333" y="412378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3" name="流程圖: 接點 72">
            <a:extLst>
              <a:ext uri="{FF2B5EF4-FFF2-40B4-BE49-F238E27FC236}">
                <a16:creationId xmlns:a16="http://schemas.microsoft.com/office/drawing/2014/main" id="{B9F2352A-4EFF-4424-A1BD-A09367A63DBE}"/>
              </a:ext>
            </a:extLst>
          </p:cNvPr>
          <p:cNvSpPr/>
          <p:nvPr/>
        </p:nvSpPr>
        <p:spPr>
          <a:xfrm>
            <a:off x="6998911" y="342427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4" name="流程圖: 接點 73">
            <a:extLst>
              <a:ext uri="{FF2B5EF4-FFF2-40B4-BE49-F238E27FC236}">
                <a16:creationId xmlns:a16="http://schemas.microsoft.com/office/drawing/2014/main" id="{33093681-2599-4D0C-89D9-E51223D6D2E4}"/>
              </a:ext>
            </a:extLst>
          </p:cNvPr>
          <p:cNvSpPr/>
          <p:nvPr/>
        </p:nvSpPr>
        <p:spPr>
          <a:xfrm>
            <a:off x="7143112" y="246935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AA0DF649-286F-4219-856F-CD51542ACB91}"/>
              </a:ext>
            </a:extLst>
          </p:cNvPr>
          <p:cNvCxnSpPr>
            <a:cxnSpLocks/>
            <a:stCxn id="72" idx="6"/>
            <a:endCxn id="73" idx="3"/>
          </p:cNvCxnSpPr>
          <p:nvPr/>
        </p:nvCxnSpPr>
        <p:spPr>
          <a:xfrm flipV="1">
            <a:off x="6674030" y="3860292"/>
            <a:ext cx="403039" cy="51890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EAF226CF-C8E8-4207-BAAA-E20299E194D0}"/>
              </a:ext>
            </a:extLst>
          </p:cNvPr>
          <p:cNvCxnSpPr>
            <a:cxnSpLocks/>
            <a:stCxn id="72" idx="3"/>
            <a:endCxn id="67" idx="6"/>
          </p:cNvCxnSpPr>
          <p:nvPr/>
        </p:nvCxnSpPr>
        <p:spPr>
          <a:xfrm flipH="1">
            <a:off x="5872228" y="4559797"/>
            <a:ext cx="346263" cy="197345"/>
          </a:xfrm>
          <a:prstGeom prst="line">
            <a:avLst/>
          </a:prstGeom>
          <a:ln w="19050">
            <a:solidFill>
              <a:srgbClr val="B086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BE183FFE-5CED-42F8-A2AF-057E38913BBD}"/>
              </a:ext>
            </a:extLst>
          </p:cNvPr>
          <p:cNvCxnSpPr>
            <a:cxnSpLocks/>
            <a:stCxn id="101" idx="1"/>
            <a:endCxn id="74" idx="5"/>
          </p:cNvCxnSpPr>
          <p:nvPr/>
        </p:nvCxnSpPr>
        <p:spPr>
          <a:xfrm flipH="1" flipV="1">
            <a:off x="7598651" y="2905374"/>
            <a:ext cx="476876" cy="355039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流程圖: 接點 80">
            <a:extLst>
              <a:ext uri="{FF2B5EF4-FFF2-40B4-BE49-F238E27FC236}">
                <a16:creationId xmlns:a16="http://schemas.microsoft.com/office/drawing/2014/main" id="{781E4780-7872-4AC0-BE36-20A30A11539E}"/>
              </a:ext>
            </a:extLst>
          </p:cNvPr>
          <p:cNvSpPr/>
          <p:nvPr/>
        </p:nvSpPr>
        <p:spPr>
          <a:xfrm>
            <a:off x="6245287" y="2469357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C602166B-2E08-49E5-AD1F-7A8DBC266F13}"/>
              </a:ext>
            </a:extLst>
          </p:cNvPr>
          <p:cNvCxnSpPr>
            <a:cxnSpLocks/>
            <a:stCxn id="74" idx="2"/>
            <a:endCxn id="81" idx="6"/>
          </p:cNvCxnSpPr>
          <p:nvPr/>
        </p:nvCxnSpPr>
        <p:spPr>
          <a:xfrm flipH="1" flipV="1">
            <a:off x="6778984" y="2724770"/>
            <a:ext cx="364128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流程圖: 接點 83">
            <a:extLst>
              <a:ext uri="{FF2B5EF4-FFF2-40B4-BE49-F238E27FC236}">
                <a16:creationId xmlns:a16="http://schemas.microsoft.com/office/drawing/2014/main" id="{6B400C64-E1DF-4A2A-98A9-1A23847EC45C}"/>
              </a:ext>
            </a:extLst>
          </p:cNvPr>
          <p:cNvSpPr/>
          <p:nvPr/>
        </p:nvSpPr>
        <p:spPr>
          <a:xfrm>
            <a:off x="711969" y="44553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5" name="流程圖: 接點 84">
            <a:extLst>
              <a:ext uri="{FF2B5EF4-FFF2-40B4-BE49-F238E27FC236}">
                <a16:creationId xmlns:a16="http://schemas.microsoft.com/office/drawing/2014/main" id="{17504FF5-3927-4418-9887-029B9F0115DE}"/>
              </a:ext>
            </a:extLst>
          </p:cNvPr>
          <p:cNvSpPr/>
          <p:nvPr/>
        </p:nvSpPr>
        <p:spPr>
          <a:xfrm>
            <a:off x="1383212" y="39351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6" name="流程圖: 接點 85">
            <a:extLst>
              <a:ext uri="{FF2B5EF4-FFF2-40B4-BE49-F238E27FC236}">
                <a16:creationId xmlns:a16="http://schemas.microsoft.com/office/drawing/2014/main" id="{BD6ED8F2-E9AD-4C2F-BC26-38EB2419FBE1}"/>
              </a:ext>
            </a:extLst>
          </p:cNvPr>
          <p:cNvSpPr/>
          <p:nvPr/>
        </p:nvSpPr>
        <p:spPr>
          <a:xfrm>
            <a:off x="2236922" y="43650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7" name="流程圖: 接點 86">
            <a:extLst>
              <a:ext uri="{FF2B5EF4-FFF2-40B4-BE49-F238E27FC236}">
                <a16:creationId xmlns:a16="http://schemas.microsoft.com/office/drawing/2014/main" id="{8AC0C876-1B1A-4121-9362-C2E4F5970E47}"/>
              </a:ext>
            </a:extLst>
          </p:cNvPr>
          <p:cNvSpPr/>
          <p:nvPr/>
        </p:nvSpPr>
        <p:spPr>
          <a:xfrm>
            <a:off x="5138573" y="3458140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996F5408-9535-4858-BAE9-62283E425908}"/>
              </a:ext>
            </a:extLst>
          </p:cNvPr>
          <p:cNvCxnSpPr>
            <a:cxnSpLocks/>
            <a:stCxn id="85" idx="5"/>
            <a:endCxn id="86" idx="2"/>
          </p:cNvCxnSpPr>
          <p:nvPr/>
        </p:nvCxnSpPr>
        <p:spPr>
          <a:xfrm>
            <a:off x="1838751" y="4371117"/>
            <a:ext cx="398171" cy="2493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0AB59121-E8AB-452C-8209-AA28667811A2}"/>
              </a:ext>
            </a:extLst>
          </p:cNvPr>
          <p:cNvCxnSpPr>
            <a:cxnSpLocks/>
            <a:stCxn id="85" idx="3"/>
            <a:endCxn id="84" idx="7"/>
          </p:cNvCxnSpPr>
          <p:nvPr/>
        </p:nvCxnSpPr>
        <p:spPr>
          <a:xfrm flipH="1">
            <a:off x="1167508" y="4371117"/>
            <a:ext cx="293862" cy="1590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流程圖: 接點 98">
            <a:extLst>
              <a:ext uri="{FF2B5EF4-FFF2-40B4-BE49-F238E27FC236}">
                <a16:creationId xmlns:a16="http://schemas.microsoft.com/office/drawing/2014/main" id="{D7FD70D8-9509-4FB3-AB40-ED1A4950231D}"/>
              </a:ext>
            </a:extLst>
          </p:cNvPr>
          <p:cNvSpPr/>
          <p:nvPr/>
        </p:nvSpPr>
        <p:spPr>
          <a:xfrm>
            <a:off x="4109522" y="456816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0" name="流程圖: 接點 99">
            <a:extLst>
              <a:ext uri="{FF2B5EF4-FFF2-40B4-BE49-F238E27FC236}">
                <a16:creationId xmlns:a16="http://schemas.microsoft.com/office/drawing/2014/main" id="{9073B935-D462-47E3-AA4D-893EBB45A6CB}"/>
              </a:ext>
            </a:extLst>
          </p:cNvPr>
          <p:cNvSpPr/>
          <p:nvPr/>
        </p:nvSpPr>
        <p:spPr>
          <a:xfrm>
            <a:off x="5823489" y="320647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1" name="流程圖: 接點 100">
            <a:extLst>
              <a:ext uri="{FF2B5EF4-FFF2-40B4-BE49-F238E27FC236}">
                <a16:creationId xmlns:a16="http://schemas.microsoft.com/office/drawing/2014/main" id="{BB37FDA6-7718-4B9E-97D9-55F853140A1C}"/>
              </a:ext>
            </a:extLst>
          </p:cNvPr>
          <p:cNvSpPr/>
          <p:nvPr/>
        </p:nvSpPr>
        <p:spPr>
          <a:xfrm>
            <a:off x="7997369" y="318560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2B4C1FCF-0E53-480F-9A4B-CA62C8E4CB4D}"/>
              </a:ext>
            </a:extLst>
          </p:cNvPr>
          <p:cNvCxnSpPr>
            <a:cxnSpLocks/>
            <a:stCxn id="73" idx="2"/>
            <a:endCxn id="100" idx="6"/>
          </p:cNvCxnSpPr>
          <p:nvPr/>
        </p:nvCxnSpPr>
        <p:spPr>
          <a:xfrm flipH="1" flipV="1">
            <a:off x="6357186" y="3461889"/>
            <a:ext cx="641725" cy="2178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流程圖: 接點 102">
            <a:extLst>
              <a:ext uri="{FF2B5EF4-FFF2-40B4-BE49-F238E27FC236}">
                <a16:creationId xmlns:a16="http://schemas.microsoft.com/office/drawing/2014/main" id="{7A5A53A8-F6D4-4044-9542-B61A48B2ABDF}"/>
              </a:ext>
            </a:extLst>
          </p:cNvPr>
          <p:cNvSpPr/>
          <p:nvPr/>
        </p:nvSpPr>
        <p:spPr>
          <a:xfrm>
            <a:off x="2190455" y="3384920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4" name="流程圖: 接點 103">
            <a:extLst>
              <a:ext uri="{FF2B5EF4-FFF2-40B4-BE49-F238E27FC236}">
                <a16:creationId xmlns:a16="http://schemas.microsoft.com/office/drawing/2014/main" id="{56235215-56B2-4709-9650-8E50AE9DD443}"/>
              </a:ext>
            </a:extLst>
          </p:cNvPr>
          <p:cNvSpPr/>
          <p:nvPr/>
        </p:nvSpPr>
        <p:spPr>
          <a:xfrm>
            <a:off x="3070616" y="385426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5" name="流程圖: 接點 104">
            <a:extLst>
              <a:ext uri="{FF2B5EF4-FFF2-40B4-BE49-F238E27FC236}">
                <a16:creationId xmlns:a16="http://schemas.microsoft.com/office/drawing/2014/main" id="{64EBF683-536F-4763-89BA-00708241A7F9}"/>
              </a:ext>
            </a:extLst>
          </p:cNvPr>
          <p:cNvSpPr/>
          <p:nvPr/>
        </p:nvSpPr>
        <p:spPr>
          <a:xfrm>
            <a:off x="3370319" y="308888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6" name="流程圖: 接點 105">
            <a:extLst>
              <a:ext uri="{FF2B5EF4-FFF2-40B4-BE49-F238E27FC236}">
                <a16:creationId xmlns:a16="http://schemas.microsoft.com/office/drawing/2014/main" id="{709BF30F-22CA-47B6-9540-554530EB3D9F}"/>
              </a:ext>
            </a:extLst>
          </p:cNvPr>
          <p:cNvSpPr/>
          <p:nvPr/>
        </p:nvSpPr>
        <p:spPr>
          <a:xfrm>
            <a:off x="4170864" y="36320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A5B43E5F-A05D-49E5-BCD0-85077EE9EEF6}"/>
              </a:ext>
            </a:extLst>
          </p:cNvPr>
          <p:cNvCxnSpPr>
            <a:cxnSpLocks/>
            <a:stCxn id="104" idx="0"/>
            <a:endCxn id="105" idx="3"/>
          </p:cNvCxnSpPr>
          <p:nvPr/>
        </p:nvCxnSpPr>
        <p:spPr>
          <a:xfrm flipV="1">
            <a:off x="3337465" y="3524905"/>
            <a:ext cx="111012" cy="329361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0BAC6ADC-A1AC-4D22-BA55-1CD47E715C71}"/>
              </a:ext>
            </a:extLst>
          </p:cNvPr>
          <p:cNvCxnSpPr>
            <a:cxnSpLocks/>
            <a:stCxn id="104" idx="1"/>
            <a:endCxn id="103" idx="6"/>
          </p:cNvCxnSpPr>
          <p:nvPr/>
        </p:nvCxnSpPr>
        <p:spPr>
          <a:xfrm flipH="1" flipV="1">
            <a:off x="2724152" y="3640333"/>
            <a:ext cx="424622" cy="28874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E9E9EE73-CC0E-421F-B878-2D301AB8BCA7}"/>
              </a:ext>
            </a:extLst>
          </p:cNvPr>
          <p:cNvCxnSpPr>
            <a:cxnSpLocks/>
            <a:stCxn id="105" idx="5"/>
            <a:endCxn id="106" idx="1"/>
          </p:cNvCxnSpPr>
          <p:nvPr/>
        </p:nvCxnSpPr>
        <p:spPr>
          <a:xfrm>
            <a:off x="3825858" y="3524905"/>
            <a:ext cx="423164" cy="18191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流程圖: 接點 109">
            <a:extLst>
              <a:ext uri="{FF2B5EF4-FFF2-40B4-BE49-F238E27FC236}">
                <a16:creationId xmlns:a16="http://schemas.microsoft.com/office/drawing/2014/main" id="{559274C5-014D-4570-92FD-17F2042D5745}"/>
              </a:ext>
            </a:extLst>
          </p:cNvPr>
          <p:cNvSpPr/>
          <p:nvPr/>
        </p:nvSpPr>
        <p:spPr>
          <a:xfrm>
            <a:off x="4357557" y="280287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C362E95A-8CA9-4F5C-875E-76D1A8CB4FA2}"/>
              </a:ext>
            </a:extLst>
          </p:cNvPr>
          <p:cNvCxnSpPr>
            <a:cxnSpLocks/>
            <a:stCxn id="106" idx="7"/>
            <a:endCxn id="110" idx="4"/>
          </p:cNvCxnSpPr>
          <p:nvPr/>
        </p:nvCxnSpPr>
        <p:spPr>
          <a:xfrm flipH="1" flipV="1">
            <a:off x="4624406" y="3313698"/>
            <a:ext cx="1997" cy="393117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68BC4DBD-63F1-40F5-99B1-FEB1FE0E47D7}"/>
              </a:ext>
            </a:extLst>
          </p:cNvPr>
          <p:cNvCxnSpPr>
            <a:cxnSpLocks/>
            <a:stCxn id="85" idx="7"/>
            <a:endCxn id="103" idx="2"/>
          </p:cNvCxnSpPr>
          <p:nvPr/>
        </p:nvCxnSpPr>
        <p:spPr>
          <a:xfrm flipV="1">
            <a:off x="1838751" y="3640333"/>
            <a:ext cx="351704" cy="3695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9D365E8A-5B39-4861-9DA6-CC9EDE76A559}"/>
              </a:ext>
            </a:extLst>
          </p:cNvPr>
          <p:cNvCxnSpPr>
            <a:cxnSpLocks/>
            <a:stCxn id="86" idx="6"/>
            <a:endCxn id="104" idx="3"/>
          </p:cNvCxnSpPr>
          <p:nvPr/>
        </p:nvCxnSpPr>
        <p:spPr>
          <a:xfrm flipV="1">
            <a:off x="2770619" y="4290282"/>
            <a:ext cx="378155" cy="3302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6E85EC11-7C5C-42F4-ACB6-897D7299C76C}"/>
              </a:ext>
            </a:extLst>
          </p:cNvPr>
          <p:cNvCxnSpPr>
            <a:cxnSpLocks/>
            <a:stCxn id="105" idx="6"/>
            <a:endCxn id="110" idx="2"/>
          </p:cNvCxnSpPr>
          <p:nvPr/>
        </p:nvCxnSpPr>
        <p:spPr>
          <a:xfrm flipV="1">
            <a:off x="3904016" y="3058286"/>
            <a:ext cx="453541" cy="286016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2924F7FC-4ACB-443C-BAB7-4A97DD3FF9A5}"/>
              </a:ext>
            </a:extLst>
          </p:cNvPr>
          <p:cNvCxnSpPr>
            <a:cxnSpLocks/>
            <a:stCxn id="104" idx="6"/>
            <a:endCxn id="106" idx="2"/>
          </p:cNvCxnSpPr>
          <p:nvPr/>
        </p:nvCxnSpPr>
        <p:spPr>
          <a:xfrm flipV="1">
            <a:off x="3604313" y="3887419"/>
            <a:ext cx="566551" cy="22226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C26DB9B8-9E18-4635-813B-C923ED93C3D9}"/>
              </a:ext>
            </a:extLst>
          </p:cNvPr>
          <p:cNvCxnSpPr>
            <a:cxnSpLocks/>
            <a:stCxn id="104" idx="5"/>
            <a:endCxn id="99" idx="2"/>
          </p:cNvCxnSpPr>
          <p:nvPr/>
        </p:nvCxnSpPr>
        <p:spPr>
          <a:xfrm>
            <a:off x="3526155" y="4290282"/>
            <a:ext cx="583367" cy="533299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27967997-F37B-4605-A112-CD3F4C50F4EB}"/>
              </a:ext>
            </a:extLst>
          </p:cNvPr>
          <p:cNvCxnSpPr>
            <a:cxnSpLocks/>
            <a:stCxn id="99" idx="0"/>
            <a:endCxn id="106" idx="4"/>
          </p:cNvCxnSpPr>
          <p:nvPr/>
        </p:nvCxnSpPr>
        <p:spPr>
          <a:xfrm flipV="1">
            <a:off x="4376371" y="4142831"/>
            <a:ext cx="61342" cy="425337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80776763-C7CE-401B-9C43-EA30CFD8888F}"/>
              </a:ext>
            </a:extLst>
          </p:cNvPr>
          <p:cNvCxnSpPr>
            <a:cxnSpLocks/>
            <a:stCxn id="106" idx="6"/>
            <a:endCxn id="87" idx="3"/>
          </p:cNvCxnSpPr>
          <p:nvPr/>
        </p:nvCxnSpPr>
        <p:spPr>
          <a:xfrm>
            <a:off x="4704561" y="3887419"/>
            <a:ext cx="512170" cy="6737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1578F3C6-43F2-4A66-AC3C-F1BD79A7A2B2}"/>
              </a:ext>
            </a:extLst>
          </p:cNvPr>
          <p:cNvCxnSpPr>
            <a:cxnSpLocks/>
            <a:stCxn id="110" idx="5"/>
            <a:endCxn id="87" idx="1"/>
          </p:cNvCxnSpPr>
          <p:nvPr/>
        </p:nvCxnSpPr>
        <p:spPr>
          <a:xfrm>
            <a:off x="4813096" y="3238889"/>
            <a:ext cx="403635" cy="29406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0655C8A1-52C4-425B-BE6F-46E23F2E4C90}"/>
              </a:ext>
            </a:extLst>
          </p:cNvPr>
          <p:cNvCxnSpPr>
            <a:cxnSpLocks/>
            <a:stCxn id="99" idx="6"/>
            <a:endCxn id="67" idx="2"/>
          </p:cNvCxnSpPr>
          <p:nvPr/>
        </p:nvCxnSpPr>
        <p:spPr>
          <a:xfrm flipV="1">
            <a:off x="4643219" y="4757142"/>
            <a:ext cx="695312" cy="66439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36938FB8-4E60-49EB-B624-161C3C70DC6C}"/>
              </a:ext>
            </a:extLst>
          </p:cNvPr>
          <p:cNvCxnSpPr>
            <a:cxnSpLocks/>
            <a:stCxn id="106" idx="5"/>
            <a:endCxn id="67" idx="1"/>
          </p:cNvCxnSpPr>
          <p:nvPr/>
        </p:nvCxnSpPr>
        <p:spPr>
          <a:xfrm>
            <a:off x="4626403" y="4068022"/>
            <a:ext cx="790286" cy="508516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F025243E-E7A1-457B-9C5D-51C93D0075FD}"/>
              </a:ext>
            </a:extLst>
          </p:cNvPr>
          <p:cNvCxnSpPr>
            <a:cxnSpLocks/>
            <a:stCxn id="81" idx="4"/>
            <a:endCxn id="100" idx="7"/>
          </p:cNvCxnSpPr>
          <p:nvPr/>
        </p:nvCxnSpPr>
        <p:spPr>
          <a:xfrm flipH="1">
            <a:off x="6279028" y="2980182"/>
            <a:ext cx="233108" cy="30110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57C7A065-62CC-4C4A-8020-63033F9C7B07}"/>
              </a:ext>
            </a:extLst>
          </p:cNvPr>
          <p:cNvCxnSpPr>
            <a:cxnSpLocks/>
            <a:stCxn id="74" idx="4"/>
            <a:endCxn id="73" idx="0"/>
          </p:cNvCxnSpPr>
          <p:nvPr/>
        </p:nvCxnSpPr>
        <p:spPr>
          <a:xfrm flipH="1">
            <a:off x="7265760" y="2980183"/>
            <a:ext cx="144201" cy="44409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CCC3A341-300B-4FDD-B016-12E867EF3C93}"/>
              </a:ext>
            </a:extLst>
          </p:cNvPr>
          <p:cNvCxnSpPr>
            <a:cxnSpLocks/>
            <a:stCxn id="73" idx="6"/>
            <a:endCxn id="101" idx="2"/>
          </p:cNvCxnSpPr>
          <p:nvPr/>
        </p:nvCxnSpPr>
        <p:spPr>
          <a:xfrm flipV="1">
            <a:off x="7532608" y="3441017"/>
            <a:ext cx="464761" cy="23867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53DF66D0-53F1-462E-AC87-04784BB81A0F}"/>
              </a:ext>
            </a:extLst>
          </p:cNvPr>
          <p:cNvCxnSpPr>
            <a:cxnSpLocks/>
            <a:stCxn id="81" idx="5"/>
            <a:endCxn id="73" idx="1"/>
          </p:cNvCxnSpPr>
          <p:nvPr/>
        </p:nvCxnSpPr>
        <p:spPr>
          <a:xfrm>
            <a:off x="6700826" y="2905373"/>
            <a:ext cx="376243" cy="59371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CA45AFF8-D270-451E-9E69-6328AFA7166A}"/>
              </a:ext>
            </a:extLst>
          </p:cNvPr>
          <p:cNvCxnSpPr>
            <a:cxnSpLocks/>
            <a:stCxn id="103" idx="4"/>
            <a:endCxn id="86" idx="0"/>
          </p:cNvCxnSpPr>
          <p:nvPr/>
        </p:nvCxnSpPr>
        <p:spPr>
          <a:xfrm>
            <a:off x="2457304" y="3895745"/>
            <a:ext cx="46467" cy="46934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EE04F50-7C47-47AD-941A-4B396FD559DA}"/>
                  </a:ext>
                </a:extLst>
              </p:cNvPr>
              <p:cNvSpPr/>
              <p:nvPr/>
            </p:nvSpPr>
            <p:spPr>
              <a:xfrm>
                <a:off x="358084" y="2358418"/>
                <a:ext cx="1389676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B08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B08600"/>
                              </a:solidFill>
                              <a:latin typeface="Cambria Math" panose="02040503050406030204" pitchFamily="18" charset="0"/>
                            </a:rPr>
                            <m:t>5,2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B086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B086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00B0F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7,</m:t>
                          </m:r>
                          <m:r>
                            <a:rPr lang="en-US" altLang="zh-TW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00B050"/>
                  </a:solidFill>
                </a:endParaRPr>
              </a:p>
              <a:p>
                <a:endParaRPr lang="zh-TW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EE04F50-7C47-47AD-941A-4B396FD55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84" y="2358418"/>
                <a:ext cx="1389676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2DE2B4EE-7B4B-4F70-8B46-8DADB4062812}"/>
              </a:ext>
            </a:extLst>
          </p:cNvPr>
          <p:cNvGrpSpPr/>
          <p:nvPr/>
        </p:nvGrpSpPr>
        <p:grpSpPr>
          <a:xfrm>
            <a:off x="3337464" y="5200055"/>
            <a:ext cx="4406480" cy="1470670"/>
            <a:chOff x="584620" y="4076740"/>
            <a:chExt cx="7819097" cy="2609636"/>
          </a:xfrm>
        </p:grpSpPr>
        <p:sp>
          <p:nvSpPr>
            <p:cNvPr id="160" name="流程圖: 接點 159">
              <a:extLst>
                <a:ext uri="{FF2B5EF4-FFF2-40B4-BE49-F238E27FC236}">
                  <a16:creationId xmlns:a16="http://schemas.microsoft.com/office/drawing/2014/main" id="{7F8D017D-5F8C-4813-A7FD-455E03362CAE}"/>
                </a:ext>
              </a:extLst>
            </p:cNvPr>
            <p:cNvSpPr/>
            <p:nvPr/>
          </p:nvSpPr>
          <p:spPr>
            <a:xfrm>
              <a:off x="5211182" y="6109112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1" name="流程圖: 接點 160">
              <a:extLst>
                <a:ext uri="{FF2B5EF4-FFF2-40B4-BE49-F238E27FC236}">
                  <a16:creationId xmlns:a16="http://schemas.microsoft.com/office/drawing/2014/main" id="{7A79D683-AD54-4256-BE5C-B0B85C13A2C1}"/>
                </a:ext>
              </a:extLst>
            </p:cNvPr>
            <p:cNvSpPr/>
            <p:nvPr/>
          </p:nvSpPr>
          <p:spPr>
            <a:xfrm>
              <a:off x="6012984" y="573116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3" name="流程圖: 接點 162">
              <a:extLst>
                <a:ext uri="{FF2B5EF4-FFF2-40B4-BE49-F238E27FC236}">
                  <a16:creationId xmlns:a16="http://schemas.microsoft.com/office/drawing/2014/main" id="{E07307F4-1A48-44A3-942D-CCEF1B833778}"/>
                </a:ext>
              </a:extLst>
            </p:cNvPr>
            <p:cNvSpPr/>
            <p:nvPr/>
          </p:nvSpPr>
          <p:spPr>
            <a:xfrm>
              <a:off x="6871562" y="503165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4" name="流程圖: 接點 163">
              <a:extLst>
                <a:ext uri="{FF2B5EF4-FFF2-40B4-BE49-F238E27FC236}">
                  <a16:creationId xmlns:a16="http://schemas.microsoft.com/office/drawing/2014/main" id="{5448DD8D-E455-44F9-8956-19A121B00FD4}"/>
                </a:ext>
              </a:extLst>
            </p:cNvPr>
            <p:cNvSpPr/>
            <p:nvPr/>
          </p:nvSpPr>
          <p:spPr>
            <a:xfrm>
              <a:off x="7015763" y="407674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5" name="直線接點 164">
              <a:extLst>
                <a:ext uri="{FF2B5EF4-FFF2-40B4-BE49-F238E27FC236}">
                  <a16:creationId xmlns:a16="http://schemas.microsoft.com/office/drawing/2014/main" id="{9A2A3495-5E6F-4B4C-B02C-F7BEE0E234D0}"/>
                </a:ext>
              </a:extLst>
            </p:cNvPr>
            <p:cNvCxnSpPr>
              <a:cxnSpLocks/>
              <a:stCxn id="161" idx="6"/>
              <a:endCxn id="163" idx="3"/>
            </p:cNvCxnSpPr>
            <p:nvPr/>
          </p:nvCxnSpPr>
          <p:spPr>
            <a:xfrm flipV="1">
              <a:off x="6546681" y="5467675"/>
              <a:ext cx="403039" cy="5189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線接點 166">
              <a:extLst>
                <a:ext uri="{FF2B5EF4-FFF2-40B4-BE49-F238E27FC236}">
                  <a16:creationId xmlns:a16="http://schemas.microsoft.com/office/drawing/2014/main" id="{6779A1FA-B9DF-4453-8157-7F37B9992DF1}"/>
                </a:ext>
              </a:extLst>
            </p:cNvPr>
            <p:cNvCxnSpPr>
              <a:cxnSpLocks/>
              <a:stCxn id="161" idx="3"/>
              <a:endCxn id="160" idx="6"/>
            </p:cNvCxnSpPr>
            <p:nvPr/>
          </p:nvCxnSpPr>
          <p:spPr>
            <a:xfrm flipH="1">
              <a:off x="5744879" y="6167180"/>
              <a:ext cx="346263" cy="19734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直線接點 167">
              <a:extLst>
                <a:ext uri="{FF2B5EF4-FFF2-40B4-BE49-F238E27FC236}">
                  <a16:creationId xmlns:a16="http://schemas.microsoft.com/office/drawing/2014/main" id="{4AFD1BB5-1963-4564-BC11-AC0012E25895}"/>
                </a:ext>
              </a:extLst>
            </p:cNvPr>
            <p:cNvCxnSpPr>
              <a:cxnSpLocks/>
              <a:stCxn id="182" idx="1"/>
              <a:endCxn id="164" idx="5"/>
            </p:cNvCxnSpPr>
            <p:nvPr/>
          </p:nvCxnSpPr>
          <p:spPr>
            <a:xfrm flipH="1" flipV="1">
              <a:off x="7471302" y="4512757"/>
              <a:ext cx="476876" cy="35503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流程圖: 接點 168">
              <a:extLst>
                <a:ext uri="{FF2B5EF4-FFF2-40B4-BE49-F238E27FC236}">
                  <a16:creationId xmlns:a16="http://schemas.microsoft.com/office/drawing/2014/main" id="{6C139C25-09AC-4D39-A84C-F6E9277C44B9}"/>
                </a:ext>
              </a:extLst>
            </p:cNvPr>
            <p:cNvSpPr/>
            <p:nvPr/>
          </p:nvSpPr>
          <p:spPr>
            <a:xfrm>
              <a:off x="6117938" y="4076740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F244B857-C533-4704-9221-E60D267C4A03}"/>
                </a:ext>
              </a:extLst>
            </p:cNvPr>
            <p:cNvCxnSpPr>
              <a:cxnSpLocks/>
              <a:stCxn id="164" idx="2"/>
              <a:endCxn id="169" idx="6"/>
            </p:cNvCxnSpPr>
            <p:nvPr/>
          </p:nvCxnSpPr>
          <p:spPr>
            <a:xfrm flipH="1" flipV="1">
              <a:off x="6651635" y="4332153"/>
              <a:ext cx="364128" cy="1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流程圖: 接點 170">
              <a:extLst>
                <a:ext uri="{FF2B5EF4-FFF2-40B4-BE49-F238E27FC236}">
                  <a16:creationId xmlns:a16="http://schemas.microsoft.com/office/drawing/2014/main" id="{912C80DD-0773-4107-99D0-DDF0D72BAD47}"/>
                </a:ext>
              </a:extLst>
            </p:cNvPr>
            <p:cNvSpPr/>
            <p:nvPr/>
          </p:nvSpPr>
          <p:spPr>
            <a:xfrm>
              <a:off x="584620" y="606277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73" name="流程圖: 接點 172">
              <a:extLst>
                <a:ext uri="{FF2B5EF4-FFF2-40B4-BE49-F238E27FC236}">
                  <a16:creationId xmlns:a16="http://schemas.microsoft.com/office/drawing/2014/main" id="{F0F151F2-A41F-4767-9981-ED4137336D73}"/>
                </a:ext>
              </a:extLst>
            </p:cNvPr>
            <p:cNvSpPr/>
            <p:nvPr/>
          </p:nvSpPr>
          <p:spPr>
            <a:xfrm>
              <a:off x="1255863" y="554248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74" name="流程圖: 接點 173">
              <a:extLst>
                <a:ext uri="{FF2B5EF4-FFF2-40B4-BE49-F238E27FC236}">
                  <a16:creationId xmlns:a16="http://schemas.microsoft.com/office/drawing/2014/main" id="{2C5ED03E-7259-48E9-94D6-4C2BF84A5B16}"/>
                </a:ext>
              </a:extLst>
            </p:cNvPr>
            <p:cNvSpPr/>
            <p:nvPr/>
          </p:nvSpPr>
          <p:spPr>
            <a:xfrm>
              <a:off x="2109573" y="597247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76" name="流程圖: 接點 175">
              <a:extLst>
                <a:ext uri="{FF2B5EF4-FFF2-40B4-BE49-F238E27FC236}">
                  <a16:creationId xmlns:a16="http://schemas.microsoft.com/office/drawing/2014/main" id="{8B0E328D-DF36-4BEA-8248-F35D7EF1787D}"/>
                </a:ext>
              </a:extLst>
            </p:cNvPr>
            <p:cNvSpPr/>
            <p:nvPr/>
          </p:nvSpPr>
          <p:spPr>
            <a:xfrm>
              <a:off x="5011224" y="506552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7" name="直線接點 176">
              <a:extLst>
                <a:ext uri="{FF2B5EF4-FFF2-40B4-BE49-F238E27FC236}">
                  <a16:creationId xmlns:a16="http://schemas.microsoft.com/office/drawing/2014/main" id="{757A9311-49F7-4A11-AA3E-464DA7C19977}"/>
                </a:ext>
              </a:extLst>
            </p:cNvPr>
            <p:cNvCxnSpPr>
              <a:cxnSpLocks/>
              <a:stCxn id="173" idx="5"/>
              <a:endCxn id="174" idx="2"/>
            </p:cNvCxnSpPr>
            <p:nvPr/>
          </p:nvCxnSpPr>
          <p:spPr>
            <a:xfrm>
              <a:off x="1711402" y="5978500"/>
              <a:ext cx="398171" cy="24938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直線接點 177">
              <a:extLst>
                <a:ext uri="{FF2B5EF4-FFF2-40B4-BE49-F238E27FC236}">
                  <a16:creationId xmlns:a16="http://schemas.microsoft.com/office/drawing/2014/main" id="{BDD07CFA-50AA-4348-999B-FB2A377F5B82}"/>
                </a:ext>
              </a:extLst>
            </p:cNvPr>
            <p:cNvCxnSpPr>
              <a:cxnSpLocks/>
              <a:stCxn id="173" idx="3"/>
              <a:endCxn id="171" idx="7"/>
            </p:cNvCxnSpPr>
            <p:nvPr/>
          </p:nvCxnSpPr>
          <p:spPr>
            <a:xfrm flipH="1">
              <a:off x="1040159" y="5978500"/>
              <a:ext cx="293862" cy="15908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流程圖: 接點 178">
              <a:extLst>
                <a:ext uri="{FF2B5EF4-FFF2-40B4-BE49-F238E27FC236}">
                  <a16:creationId xmlns:a16="http://schemas.microsoft.com/office/drawing/2014/main" id="{51F3666A-0237-41F5-B6D2-661A96E8E834}"/>
                </a:ext>
              </a:extLst>
            </p:cNvPr>
            <p:cNvSpPr/>
            <p:nvPr/>
          </p:nvSpPr>
          <p:spPr>
            <a:xfrm>
              <a:off x="3982173" y="617555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0" name="流程圖: 接點 179">
              <a:extLst>
                <a:ext uri="{FF2B5EF4-FFF2-40B4-BE49-F238E27FC236}">
                  <a16:creationId xmlns:a16="http://schemas.microsoft.com/office/drawing/2014/main" id="{75974206-2737-4A15-A730-775AB2A8F355}"/>
                </a:ext>
              </a:extLst>
            </p:cNvPr>
            <p:cNvSpPr/>
            <p:nvPr/>
          </p:nvSpPr>
          <p:spPr>
            <a:xfrm>
              <a:off x="5696140" y="481385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2" name="流程圖: 接點 181">
              <a:extLst>
                <a:ext uri="{FF2B5EF4-FFF2-40B4-BE49-F238E27FC236}">
                  <a16:creationId xmlns:a16="http://schemas.microsoft.com/office/drawing/2014/main" id="{F47467D6-FDD5-425B-A7FA-0F240C0626E4}"/>
                </a:ext>
              </a:extLst>
            </p:cNvPr>
            <p:cNvSpPr/>
            <p:nvPr/>
          </p:nvSpPr>
          <p:spPr>
            <a:xfrm>
              <a:off x="7870020" y="4792987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直線接點 182">
              <a:extLst>
                <a:ext uri="{FF2B5EF4-FFF2-40B4-BE49-F238E27FC236}">
                  <a16:creationId xmlns:a16="http://schemas.microsoft.com/office/drawing/2014/main" id="{2D62CA49-CF42-44C1-ABE0-1A1663F90DF7}"/>
                </a:ext>
              </a:extLst>
            </p:cNvPr>
            <p:cNvCxnSpPr>
              <a:cxnSpLocks/>
              <a:stCxn id="163" idx="2"/>
              <a:endCxn id="180" idx="6"/>
            </p:cNvCxnSpPr>
            <p:nvPr/>
          </p:nvCxnSpPr>
          <p:spPr>
            <a:xfrm flipH="1" flipV="1">
              <a:off x="6229837" y="5069272"/>
              <a:ext cx="641725" cy="21780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流程圖: 接點 184">
              <a:extLst>
                <a:ext uri="{FF2B5EF4-FFF2-40B4-BE49-F238E27FC236}">
                  <a16:creationId xmlns:a16="http://schemas.microsoft.com/office/drawing/2014/main" id="{4AEF6F57-BD13-4FB0-AEB3-813B07DB2436}"/>
                </a:ext>
              </a:extLst>
            </p:cNvPr>
            <p:cNvSpPr/>
            <p:nvPr/>
          </p:nvSpPr>
          <p:spPr>
            <a:xfrm>
              <a:off x="2063106" y="499230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6" name="流程圖: 接點 185">
              <a:extLst>
                <a:ext uri="{FF2B5EF4-FFF2-40B4-BE49-F238E27FC236}">
                  <a16:creationId xmlns:a16="http://schemas.microsoft.com/office/drawing/2014/main" id="{65438C04-0824-4416-AF85-955CED1BDE79}"/>
                </a:ext>
              </a:extLst>
            </p:cNvPr>
            <p:cNvSpPr/>
            <p:nvPr/>
          </p:nvSpPr>
          <p:spPr>
            <a:xfrm>
              <a:off x="2943267" y="546164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7" name="流程圖: 接點 186">
              <a:extLst>
                <a:ext uri="{FF2B5EF4-FFF2-40B4-BE49-F238E27FC236}">
                  <a16:creationId xmlns:a16="http://schemas.microsoft.com/office/drawing/2014/main" id="{D1B066D9-DB86-4AE4-A97F-A662C41CC391}"/>
                </a:ext>
              </a:extLst>
            </p:cNvPr>
            <p:cNvSpPr/>
            <p:nvPr/>
          </p:nvSpPr>
          <p:spPr>
            <a:xfrm>
              <a:off x="3242970" y="4696272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8" name="流程圖: 接點 187">
              <a:extLst>
                <a:ext uri="{FF2B5EF4-FFF2-40B4-BE49-F238E27FC236}">
                  <a16:creationId xmlns:a16="http://schemas.microsoft.com/office/drawing/2014/main" id="{9BC85A7B-C013-49B1-8E3F-B549A6ECF896}"/>
                </a:ext>
              </a:extLst>
            </p:cNvPr>
            <p:cNvSpPr/>
            <p:nvPr/>
          </p:nvSpPr>
          <p:spPr>
            <a:xfrm>
              <a:off x="4043515" y="523938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96B105B1-1A81-4833-98C5-CA39F238615E}"/>
                </a:ext>
              </a:extLst>
            </p:cNvPr>
            <p:cNvCxnSpPr>
              <a:cxnSpLocks/>
              <a:stCxn id="186" idx="0"/>
              <a:endCxn id="187" idx="3"/>
            </p:cNvCxnSpPr>
            <p:nvPr/>
          </p:nvCxnSpPr>
          <p:spPr>
            <a:xfrm flipV="1">
              <a:off x="3210116" y="5132288"/>
              <a:ext cx="111012" cy="329361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FACA13B3-58FC-447E-9ED4-2DAECD01065E}"/>
                </a:ext>
              </a:extLst>
            </p:cNvPr>
            <p:cNvCxnSpPr>
              <a:cxnSpLocks/>
              <a:stCxn id="186" idx="1"/>
              <a:endCxn id="185" idx="6"/>
            </p:cNvCxnSpPr>
            <p:nvPr/>
          </p:nvCxnSpPr>
          <p:spPr>
            <a:xfrm flipH="1" flipV="1">
              <a:off x="2596803" y="5247716"/>
              <a:ext cx="424622" cy="28874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直線接點 190">
              <a:extLst>
                <a:ext uri="{FF2B5EF4-FFF2-40B4-BE49-F238E27FC236}">
                  <a16:creationId xmlns:a16="http://schemas.microsoft.com/office/drawing/2014/main" id="{6F14C15E-C0B2-4208-8386-BE353F76AEAC}"/>
                </a:ext>
              </a:extLst>
            </p:cNvPr>
            <p:cNvCxnSpPr>
              <a:cxnSpLocks/>
              <a:stCxn id="187" idx="5"/>
              <a:endCxn id="188" idx="1"/>
            </p:cNvCxnSpPr>
            <p:nvPr/>
          </p:nvCxnSpPr>
          <p:spPr>
            <a:xfrm>
              <a:off x="3698509" y="5132288"/>
              <a:ext cx="423164" cy="18191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流程圖: 接點 191">
              <a:extLst>
                <a:ext uri="{FF2B5EF4-FFF2-40B4-BE49-F238E27FC236}">
                  <a16:creationId xmlns:a16="http://schemas.microsoft.com/office/drawing/2014/main" id="{28CF9F9F-B5E5-414C-A5B4-B449BF1DA03E}"/>
                </a:ext>
              </a:extLst>
            </p:cNvPr>
            <p:cNvSpPr/>
            <p:nvPr/>
          </p:nvSpPr>
          <p:spPr>
            <a:xfrm>
              <a:off x="4230208" y="441025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E9EC117A-4B24-40F0-8E0A-B7742D8C4FB1}"/>
                </a:ext>
              </a:extLst>
            </p:cNvPr>
            <p:cNvCxnSpPr>
              <a:cxnSpLocks/>
              <a:stCxn id="188" idx="7"/>
              <a:endCxn id="192" idx="4"/>
            </p:cNvCxnSpPr>
            <p:nvPr/>
          </p:nvCxnSpPr>
          <p:spPr>
            <a:xfrm flipH="1" flipV="1">
              <a:off x="4497057" y="4921081"/>
              <a:ext cx="1997" cy="39311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8717A3E-0D8E-4898-9E4F-499FF73CEFA6}"/>
                </a:ext>
              </a:extLst>
            </p:cNvPr>
            <p:cNvCxnSpPr>
              <a:cxnSpLocks/>
              <a:stCxn id="173" idx="7"/>
              <a:endCxn id="185" idx="2"/>
            </p:cNvCxnSpPr>
            <p:nvPr/>
          </p:nvCxnSpPr>
          <p:spPr>
            <a:xfrm flipV="1">
              <a:off x="1711402" y="5247716"/>
              <a:ext cx="351704" cy="36957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直線接點 194">
              <a:extLst>
                <a:ext uri="{FF2B5EF4-FFF2-40B4-BE49-F238E27FC236}">
                  <a16:creationId xmlns:a16="http://schemas.microsoft.com/office/drawing/2014/main" id="{7613EABB-A69A-4092-94C9-93F2111BF10E}"/>
                </a:ext>
              </a:extLst>
            </p:cNvPr>
            <p:cNvCxnSpPr>
              <a:cxnSpLocks/>
              <a:stCxn id="174" idx="6"/>
              <a:endCxn id="186" idx="3"/>
            </p:cNvCxnSpPr>
            <p:nvPr/>
          </p:nvCxnSpPr>
          <p:spPr>
            <a:xfrm flipV="1">
              <a:off x="2643270" y="5897665"/>
              <a:ext cx="378155" cy="33022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D48B7C70-DC0E-4093-BC94-76FD0977D810}"/>
                </a:ext>
              </a:extLst>
            </p:cNvPr>
            <p:cNvCxnSpPr>
              <a:cxnSpLocks/>
              <a:stCxn id="187" idx="6"/>
              <a:endCxn id="192" idx="2"/>
            </p:cNvCxnSpPr>
            <p:nvPr/>
          </p:nvCxnSpPr>
          <p:spPr>
            <a:xfrm flipV="1">
              <a:off x="3776667" y="4665669"/>
              <a:ext cx="453541" cy="28601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8EE4D758-C892-4BFA-A525-D4C6F0D63BED}"/>
                </a:ext>
              </a:extLst>
            </p:cNvPr>
            <p:cNvCxnSpPr>
              <a:cxnSpLocks/>
              <a:stCxn id="186" idx="6"/>
              <a:endCxn id="188" idx="2"/>
            </p:cNvCxnSpPr>
            <p:nvPr/>
          </p:nvCxnSpPr>
          <p:spPr>
            <a:xfrm flipV="1">
              <a:off x="3476964" y="5494802"/>
              <a:ext cx="566551" cy="22226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02D79471-1D90-4B56-A1A6-B9C6BCF55DA8}"/>
                </a:ext>
              </a:extLst>
            </p:cNvPr>
            <p:cNvCxnSpPr>
              <a:cxnSpLocks/>
              <a:stCxn id="186" idx="5"/>
              <a:endCxn id="179" idx="2"/>
            </p:cNvCxnSpPr>
            <p:nvPr/>
          </p:nvCxnSpPr>
          <p:spPr>
            <a:xfrm>
              <a:off x="3398806" y="5897665"/>
              <a:ext cx="583367" cy="53329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直線接點 198">
              <a:extLst>
                <a:ext uri="{FF2B5EF4-FFF2-40B4-BE49-F238E27FC236}">
                  <a16:creationId xmlns:a16="http://schemas.microsoft.com/office/drawing/2014/main" id="{BB0017BB-9912-459D-93C0-FFFFE1CE4F60}"/>
                </a:ext>
              </a:extLst>
            </p:cNvPr>
            <p:cNvCxnSpPr>
              <a:cxnSpLocks/>
              <a:stCxn id="179" idx="0"/>
              <a:endCxn id="188" idx="4"/>
            </p:cNvCxnSpPr>
            <p:nvPr/>
          </p:nvCxnSpPr>
          <p:spPr>
            <a:xfrm flipV="1">
              <a:off x="4249022" y="5750214"/>
              <a:ext cx="61342" cy="42533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A939DBD9-3FB5-4204-A7A1-F489299BA393}"/>
                </a:ext>
              </a:extLst>
            </p:cNvPr>
            <p:cNvCxnSpPr>
              <a:cxnSpLocks/>
              <a:stCxn id="188" idx="6"/>
              <a:endCxn id="176" idx="3"/>
            </p:cNvCxnSpPr>
            <p:nvPr/>
          </p:nvCxnSpPr>
          <p:spPr>
            <a:xfrm>
              <a:off x="4577212" y="5494802"/>
              <a:ext cx="512170" cy="673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D32B2980-196A-4632-9F2C-9B8D80BF4B93}"/>
                </a:ext>
              </a:extLst>
            </p:cNvPr>
            <p:cNvCxnSpPr>
              <a:cxnSpLocks/>
              <a:stCxn id="192" idx="5"/>
              <a:endCxn id="176" idx="1"/>
            </p:cNvCxnSpPr>
            <p:nvPr/>
          </p:nvCxnSpPr>
          <p:spPr>
            <a:xfrm>
              <a:off x="4685747" y="4846272"/>
              <a:ext cx="403635" cy="29406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966F882C-DE9E-40CA-8AC2-EDF23560F12E}"/>
                </a:ext>
              </a:extLst>
            </p:cNvPr>
            <p:cNvCxnSpPr>
              <a:cxnSpLocks/>
              <a:stCxn id="179" idx="6"/>
              <a:endCxn id="160" idx="2"/>
            </p:cNvCxnSpPr>
            <p:nvPr/>
          </p:nvCxnSpPr>
          <p:spPr>
            <a:xfrm flipV="1">
              <a:off x="4515870" y="6364525"/>
              <a:ext cx="695312" cy="6643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線接點 202">
              <a:extLst>
                <a:ext uri="{FF2B5EF4-FFF2-40B4-BE49-F238E27FC236}">
                  <a16:creationId xmlns:a16="http://schemas.microsoft.com/office/drawing/2014/main" id="{999C5FE1-7F23-4480-B438-A56D95991743}"/>
                </a:ext>
              </a:extLst>
            </p:cNvPr>
            <p:cNvCxnSpPr>
              <a:cxnSpLocks/>
              <a:stCxn id="188" idx="5"/>
              <a:endCxn id="160" idx="1"/>
            </p:cNvCxnSpPr>
            <p:nvPr/>
          </p:nvCxnSpPr>
          <p:spPr>
            <a:xfrm>
              <a:off x="4499054" y="5675405"/>
              <a:ext cx="790286" cy="50851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88B526CD-A204-4168-8E72-3BF9F6AB5CF2}"/>
                </a:ext>
              </a:extLst>
            </p:cNvPr>
            <p:cNvCxnSpPr>
              <a:cxnSpLocks/>
              <a:stCxn id="169" idx="4"/>
              <a:endCxn id="180" idx="7"/>
            </p:cNvCxnSpPr>
            <p:nvPr/>
          </p:nvCxnSpPr>
          <p:spPr>
            <a:xfrm flipH="1">
              <a:off x="6151679" y="4587565"/>
              <a:ext cx="233108" cy="301103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A30EA19A-6707-4A44-99C1-86C3481D89B4}"/>
                </a:ext>
              </a:extLst>
            </p:cNvPr>
            <p:cNvCxnSpPr>
              <a:cxnSpLocks/>
              <a:stCxn id="164" idx="4"/>
              <a:endCxn id="163" idx="0"/>
            </p:cNvCxnSpPr>
            <p:nvPr/>
          </p:nvCxnSpPr>
          <p:spPr>
            <a:xfrm flipH="1">
              <a:off x="7138411" y="4587566"/>
              <a:ext cx="144201" cy="444093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E6229127-D165-4078-B4B0-0D987BD7E33B}"/>
                </a:ext>
              </a:extLst>
            </p:cNvPr>
            <p:cNvCxnSpPr>
              <a:cxnSpLocks/>
              <a:stCxn id="163" idx="6"/>
              <a:endCxn id="182" idx="2"/>
            </p:cNvCxnSpPr>
            <p:nvPr/>
          </p:nvCxnSpPr>
          <p:spPr>
            <a:xfrm flipV="1">
              <a:off x="7405259" y="5048400"/>
              <a:ext cx="464761" cy="23867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線接點 206">
              <a:extLst>
                <a:ext uri="{FF2B5EF4-FFF2-40B4-BE49-F238E27FC236}">
                  <a16:creationId xmlns:a16="http://schemas.microsoft.com/office/drawing/2014/main" id="{095ED67B-447D-48DA-8E90-11832236FC76}"/>
                </a:ext>
              </a:extLst>
            </p:cNvPr>
            <p:cNvCxnSpPr>
              <a:cxnSpLocks/>
              <a:stCxn id="169" idx="5"/>
              <a:endCxn id="163" idx="1"/>
            </p:cNvCxnSpPr>
            <p:nvPr/>
          </p:nvCxnSpPr>
          <p:spPr>
            <a:xfrm>
              <a:off x="6573477" y="4512756"/>
              <a:ext cx="376243" cy="59371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EA2F9A14-BFAE-4B0C-AED7-13FEA7ACF391}"/>
                </a:ext>
              </a:extLst>
            </p:cNvPr>
            <p:cNvCxnSpPr>
              <a:cxnSpLocks/>
              <a:stCxn id="185" idx="4"/>
              <a:endCxn id="174" idx="0"/>
            </p:cNvCxnSpPr>
            <p:nvPr/>
          </p:nvCxnSpPr>
          <p:spPr>
            <a:xfrm>
              <a:off x="2329955" y="5503128"/>
              <a:ext cx="46467" cy="46934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3083487-F685-478F-BC79-BD1B384717BB}"/>
                  </a:ext>
                </a:extLst>
              </p:cNvPr>
              <p:cNvSpPr/>
              <p:nvPr/>
            </p:nvSpPr>
            <p:spPr>
              <a:xfrm>
                <a:off x="266319" y="5676042"/>
                <a:ext cx="161887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B08600"/>
                          </a:solidFill>
                          <a:latin typeface="Cambria Math" panose="02040503050406030204" pitchFamily="18" charset="0"/>
                        </a:rPr>
                        <m:t>3−</m:t>
                      </m:r>
                      <m:r>
                        <a:rPr lang="en-US" altLang="zh-TW" b="0" i="1" smtClean="0">
                          <a:solidFill>
                            <a:srgbClr val="B086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B08600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3083487-F685-478F-BC79-BD1B38471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9" y="5676042"/>
                <a:ext cx="1618871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8180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/>
              <a:t>Algorithm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5E4CDEF-1F6F-4C58-AB94-BD23F6759539}"/>
              </a:ext>
            </a:extLst>
          </p:cNvPr>
          <p:cNvGrpSpPr/>
          <p:nvPr/>
        </p:nvGrpSpPr>
        <p:grpSpPr>
          <a:xfrm>
            <a:off x="904760" y="2750770"/>
            <a:ext cx="7334479" cy="1670346"/>
            <a:chOff x="-253131" y="4190351"/>
            <a:chExt cx="7334479" cy="167034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4D10A425-FDA9-460D-AA81-C0785B503FB6}"/>
                </a:ext>
              </a:extLst>
            </p:cNvPr>
            <p:cNvSpPr/>
            <p:nvPr/>
          </p:nvSpPr>
          <p:spPr>
            <a:xfrm>
              <a:off x="-25313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E419DC4-B59E-44CA-9DA6-BA064F0CF5F0}"/>
                </a:ext>
              </a:extLst>
            </p:cNvPr>
            <p:cNvSpPr txBox="1"/>
            <p:nvPr/>
          </p:nvSpPr>
          <p:spPr bwMode="auto">
            <a:xfrm>
              <a:off x="-197241" y="4647511"/>
              <a:ext cx="1721619" cy="748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High 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O</a:t>
              </a: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rder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Truss 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Decomposition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(</a:t>
              </a: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)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D9C4766-77E9-4B0B-9E8F-488A85CA1CEA}"/>
                </a:ext>
              </a:extLst>
            </p:cNvPr>
            <p:cNvSpPr/>
            <p:nvPr/>
          </p:nvSpPr>
          <p:spPr>
            <a:xfrm>
              <a:off x="2494395" y="4190351"/>
              <a:ext cx="1839427" cy="49657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876B5-1FBC-4966-A8C9-B126EAA7DC70}"/>
                </a:ext>
              </a:extLst>
            </p:cNvPr>
            <p:cNvSpPr txBox="1"/>
            <p:nvPr/>
          </p:nvSpPr>
          <p:spPr bwMode="auto">
            <a:xfrm>
              <a:off x="2736842" y="4270413"/>
              <a:ext cx="1354532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Delay update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49E8070A-916F-4B2B-BE96-059AD85BE224}"/>
                </a:ext>
              </a:extLst>
            </p:cNvPr>
            <p:cNvSpPr/>
            <p:nvPr/>
          </p:nvSpPr>
          <p:spPr>
            <a:xfrm>
              <a:off x="524192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A88548-C284-41B0-916B-4E5F8BAE61B3}"/>
                </a:ext>
              </a:extLst>
            </p:cNvPr>
            <p:cNvSpPr txBox="1"/>
            <p:nvPr/>
          </p:nvSpPr>
          <p:spPr bwMode="auto">
            <a:xfrm>
              <a:off x="5497994" y="4879094"/>
              <a:ext cx="1327280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algn="ctr" defTabSz="1016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</a:rPr>
                <a:t>+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F205A21-596D-4F5E-9FF3-658F167C1FD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1586296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1352031C-DE9C-4D93-9B95-9D58519FF5AD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4333822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9A48CC9A-7E59-4BC1-A855-698A00D3F360}"/>
                </a:ext>
              </a:extLst>
            </p:cNvPr>
            <p:cNvSpPr/>
            <p:nvPr/>
          </p:nvSpPr>
          <p:spPr>
            <a:xfrm>
              <a:off x="2494395" y="4782894"/>
              <a:ext cx="1839427" cy="5101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FD811B1-4DF3-433A-B129-F429A3E6BFF9}"/>
                </a:ext>
              </a:extLst>
            </p:cNvPr>
            <p:cNvSpPr txBox="1"/>
            <p:nvPr/>
          </p:nvSpPr>
          <p:spPr bwMode="auto">
            <a:xfrm>
              <a:off x="2736041" y="4879093"/>
              <a:ext cx="1356134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Early pruning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C1A7F88-D0F7-4CC4-A943-57D0642F7258}"/>
                </a:ext>
              </a:extLst>
            </p:cNvPr>
            <p:cNvCxnSpPr>
              <a:cxnSpLocks/>
              <a:stCxn id="6" idx="3"/>
              <a:endCxn id="22" idx="1"/>
            </p:cNvCxnSpPr>
            <p:nvPr/>
          </p:nvCxnSpPr>
          <p:spPr>
            <a:xfrm>
              <a:off x="1586296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548526B-CE92-4479-8BE0-40C709419712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>
            <a:xfrm flipV="1">
              <a:off x="4333822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A9F9ADEC-C850-482E-A686-42350A71841D}"/>
                </a:ext>
              </a:extLst>
            </p:cNvPr>
            <p:cNvSpPr/>
            <p:nvPr/>
          </p:nvSpPr>
          <p:spPr>
            <a:xfrm>
              <a:off x="2494395" y="5434995"/>
              <a:ext cx="1839427" cy="4257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BBEAC57-C06D-4EF0-A4B6-F75BACD93F58}"/>
                </a:ext>
              </a:extLst>
            </p:cNvPr>
            <p:cNvSpPr txBox="1"/>
            <p:nvPr/>
          </p:nvSpPr>
          <p:spPr bwMode="auto">
            <a:xfrm>
              <a:off x="2517625" y="5462605"/>
              <a:ext cx="1816197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Unchange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support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4D1446F7-3696-4586-A561-F2691232D29F}"/>
                </a:ext>
              </a:extLst>
            </p:cNvPr>
            <p:cNvCxnSpPr>
              <a:cxnSpLocks/>
              <a:stCxn id="6" idx="3"/>
              <a:endCxn id="28" idx="1"/>
            </p:cNvCxnSpPr>
            <p:nvPr/>
          </p:nvCxnSpPr>
          <p:spPr>
            <a:xfrm>
              <a:off x="1586296" y="5021971"/>
              <a:ext cx="931329" cy="599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A5F32034-18FD-4F05-9068-7B168C83591B}"/>
                </a:ext>
              </a:extLst>
            </p:cNvPr>
            <p:cNvCxnSpPr>
              <a:cxnSpLocks/>
              <a:stCxn id="27" idx="3"/>
              <a:endCxn id="13" idx="1"/>
            </p:cNvCxnSpPr>
            <p:nvPr/>
          </p:nvCxnSpPr>
          <p:spPr>
            <a:xfrm flipV="1">
              <a:off x="4333822" y="5021971"/>
              <a:ext cx="908099" cy="62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B8ED60A-597C-4E97-95E2-70980FBBBDEB}"/>
              </a:ext>
            </a:extLst>
          </p:cNvPr>
          <p:cNvSpPr/>
          <p:nvPr/>
        </p:nvSpPr>
        <p:spPr>
          <a:xfrm>
            <a:off x="680235" y="2020487"/>
            <a:ext cx="801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Original algorithm	Pruning strategy	Optimized algorithm</a:t>
            </a:r>
            <a:endParaRPr lang="zh-TW" altLang="en-US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05B59E32-2FD3-4D82-9902-D4F748EFEAE0}"/>
              </a:ext>
            </a:extLst>
          </p:cNvPr>
          <p:cNvSpPr/>
          <p:nvPr/>
        </p:nvSpPr>
        <p:spPr>
          <a:xfrm>
            <a:off x="3675516" y="5521187"/>
            <a:ext cx="1839427" cy="9611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BF28BA8-0F4E-4CF5-BA5C-15B5F671711D}"/>
              </a:ext>
            </a:extLst>
          </p:cNvPr>
          <p:cNvSpPr txBox="1"/>
          <p:nvPr/>
        </p:nvSpPr>
        <p:spPr bwMode="auto">
          <a:xfrm>
            <a:off x="3731406" y="5627280"/>
            <a:ext cx="1721619" cy="74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101597" tIns="50797" rIns="101597" bIns="50797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High 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O</a:t>
            </a:r>
            <a:r>
              <a:rPr kumimoji="1" lang="en-US" altLang="zh-TW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rder</a:t>
            </a: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Truss </a:t>
            </a:r>
          </a:p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Top R</a:t>
            </a:r>
          </a:p>
          <a:p>
            <a:pPr algn="ctr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(</a:t>
            </a:r>
            <a:r>
              <a:rPr kumimoji="1" lang="en-US" altLang="zh-TW" sz="1400" b="1" kern="0" dirty="0" err="1">
                <a:solidFill>
                  <a:schemeClr val="tx2"/>
                </a:solidFill>
                <a:latin typeface="+mj-ea"/>
                <a:ea typeface="+mj-ea"/>
                <a:cs typeface="+mj-cs"/>
              </a:rPr>
              <a:t>HOTTopR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)</a:t>
            </a:r>
            <a:endParaRPr kumimoji="1" lang="zh-TW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23C0E71-4708-4E71-A23C-350C9C8CEE43}"/>
              </a:ext>
            </a:extLst>
          </p:cNvPr>
          <p:cNvSpPr/>
          <p:nvPr/>
        </p:nvSpPr>
        <p:spPr>
          <a:xfrm>
            <a:off x="2884364" y="5033643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The other optimized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384452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>
                <a:solidFill>
                  <a:schemeClr val="tx1"/>
                </a:solidFill>
              </a:rPr>
              <a:t>Delay update</a:t>
            </a:r>
          </a:p>
        </p:txBody>
      </p:sp>
      <p:sp>
        <p:nvSpPr>
          <p:cNvPr id="208" name="內容版面配置區 2">
            <a:extLst>
              <a:ext uri="{FF2B5EF4-FFF2-40B4-BE49-F238E27FC236}">
                <a16:creationId xmlns:a16="http://schemas.microsoft.com/office/drawing/2014/main" id="{5BF42E36-9526-4544-A309-7C1AD627F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34" y="1803083"/>
            <a:ext cx="8531066" cy="4323398"/>
          </a:xfrm>
        </p:spPr>
        <p:txBody>
          <a:bodyPr/>
          <a:lstStyle/>
          <a:p>
            <a:r>
              <a:rPr lang="en-US" altLang="zh-TW" b="0" dirty="0"/>
              <a:t>Ideal is 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02451FF-E9F6-4778-941C-F6F67CB647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61" b="21862"/>
          <a:stretch/>
        </p:blipFill>
        <p:spPr>
          <a:xfrm>
            <a:off x="5736297" y="2043995"/>
            <a:ext cx="2483778" cy="1479769"/>
          </a:xfrm>
          <a:prstGeom prst="rect">
            <a:avLst/>
          </a:prstGeom>
        </p:spPr>
      </p:pic>
      <p:pic>
        <p:nvPicPr>
          <p:cNvPr id="1030" name="Picture 6" descr="可爱小鸡免抠元素素材图片免费下载-佳库网">
            <a:extLst>
              <a:ext uri="{FF2B5EF4-FFF2-40B4-BE49-F238E27FC236}">
                <a16:creationId xmlns:a16="http://schemas.microsoft.com/office/drawing/2014/main" id="{4CCBCE16-82C8-4BF8-9286-FB35D62DA4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36797"/>
          <a:stretch/>
        </p:blipFill>
        <p:spPr bwMode="auto">
          <a:xfrm flipH="1">
            <a:off x="1501329" y="2306157"/>
            <a:ext cx="2987859" cy="123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AB9FC94-F0E8-4A9E-8751-F7B02B4CF9B4}"/>
              </a:ext>
            </a:extLst>
          </p:cNvPr>
          <p:cNvSpPr/>
          <p:nvPr/>
        </p:nvSpPr>
        <p:spPr>
          <a:xfrm>
            <a:off x="396220" y="3595450"/>
            <a:ext cx="7519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Exact Speed: 20m/s     10m/s    5m/s			15m/s</a:t>
            </a:r>
          </a:p>
          <a:p>
            <a:endParaRPr kumimoji="1" lang="zh-TW" altLang="en-US" b="1" kern="0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D7BD682-3E16-4380-B741-4BB3C0F050D8}"/>
              </a:ext>
            </a:extLst>
          </p:cNvPr>
          <p:cNvSpPr/>
          <p:nvPr/>
        </p:nvSpPr>
        <p:spPr>
          <a:xfrm>
            <a:off x="1374490" y="4620437"/>
            <a:ext cx="6395020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160" dirty="0"/>
              <a:t>We don’t know what Exact Speed is,</a:t>
            </a:r>
          </a:p>
          <a:p>
            <a:r>
              <a:rPr kumimoji="1" lang="en-US" altLang="zh-TW" sz="2160" dirty="0"/>
              <a:t>so we at least evaluate how fast they are in simple way.</a:t>
            </a:r>
            <a:endParaRPr kumimoji="1" lang="zh-TW" altLang="en-US" sz="216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77E39590-3E64-4D00-BB66-C672FC5604BE}"/>
                  </a:ext>
                </a:extLst>
              </p:cNvPr>
              <p:cNvSpPr/>
              <p:nvPr/>
            </p:nvSpPr>
            <p:spPr>
              <a:xfrm>
                <a:off x="1012011" y="3918615"/>
                <a:ext cx="3559989" cy="466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𝑠𝑝𝑒𝑒𝑑</m:t>
                        </m:r>
                      </m:e>
                    </m:bar>
                  </m:oMath>
                </a14:m>
                <a:r>
                  <a:rPr kumimoji="1" lang="en-US" altLang="zh-TW" b="1" kern="0" dirty="0">
                    <a:solidFill>
                      <a:schemeClr val="tx2"/>
                    </a:solidFill>
                    <a:latin typeface="+mj-ea"/>
                  </a:rPr>
                  <a:t>: 16m/s      8m/s      3m/s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77E39590-3E64-4D00-BB66-C672FC5604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11" y="3918615"/>
                <a:ext cx="3559989" cy="466410"/>
              </a:xfrm>
              <a:prstGeom prst="rect">
                <a:avLst/>
              </a:prstGeom>
              <a:blipFill>
                <a:blip r:embed="rId4"/>
                <a:stretch>
                  <a:fillRect l="-685" t="-2632" b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禁止標誌 13">
            <a:extLst>
              <a:ext uri="{FF2B5EF4-FFF2-40B4-BE49-F238E27FC236}">
                <a16:creationId xmlns:a16="http://schemas.microsoft.com/office/drawing/2014/main" id="{0ACA536A-9434-48E0-BE73-93C15034CFC4}"/>
              </a:ext>
            </a:extLst>
          </p:cNvPr>
          <p:cNvSpPr/>
          <p:nvPr/>
        </p:nvSpPr>
        <p:spPr>
          <a:xfrm>
            <a:off x="1569184" y="2318844"/>
            <a:ext cx="1222821" cy="1222821"/>
          </a:xfrm>
          <a:prstGeom prst="noSmoking">
            <a:avLst>
              <a:gd name="adj" fmla="val 371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8E05001-7889-4A7B-A433-44764BA31D8F}"/>
                  </a:ext>
                </a:extLst>
              </p:cNvPr>
              <p:cNvSpPr/>
              <p:nvPr/>
            </p:nvSpPr>
            <p:spPr>
              <a:xfrm>
                <a:off x="788593" y="5697453"/>
                <a:ext cx="7040645" cy="765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TW" dirty="0"/>
                  <a:t>We only consider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𝑠𝑝𝑒𝑒𝑑</m:t>
                        </m:r>
                      </m:e>
                    </m:bar>
                  </m:oMath>
                </a14:m>
                <a:r>
                  <a:rPr lang="zh-TW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/>
                  <a:t>is smaller than 15m/s and compute Exact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speed.</a:t>
                </a:r>
              </a:p>
              <a:p>
                <a:pPr algn="ctr"/>
                <a:r>
                  <a:rPr lang="en-US" altLang="zh-TW" dirty="0"/>
                  <a:t>Consider higher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𝑠𝑝𝑒𝑒𝑑</m:t>
                        </m:r>
                      </m:e>
                    </m:ba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later.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8E05001-7889-4A7B-A433-44764BA31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93" y="5697453"/>
                <a:ext cx="7040645" cy="765722"/>
              </a:xfrm>
              <a:prstGeom prst="rect">
                <a:avLst/>
              </a:prstGeom>
              <a:blipFill>
                <a:blip r:embed="rId5"/>
                <a:stretch>
                  <a:fillRect l="-693" t="-4000" b="-48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05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4" grpId="0"/>
      <p:bldP spid="14" grpId="0" animBg="1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>
                <a:solidFill>
                  <a:schemeClr val="tx1"/>
                </a:solidFill>
              </a:rPr>
              <a:t>Delay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 low bound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mtClean="0"/>
                      <m:t>Ω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 Vertex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 Centric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TW" dirty="0"/>
                  <a:t>-Diameter Subgraph 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Subgraph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 induced by the set of vertices in {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}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TW" dirty="0"/>
                  <a:t> {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b="0" i="1" dirty="0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} 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/>
                      <m:t>Ω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 edge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TW" dirty="0"/>
                  <a:t> Centric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TW" dirty="0"/>
                  <a:t>-Diameter Subgraph 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Subgraph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 induced by the set of vertices in {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}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TW" dirty="0"/>
                  <a:t> {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/>
                  <a:t>}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TW" dirty="0"/>
                  <a:t> {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/>
                  <a:t>} 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  <a:blipFill>
                <a:blip r:embed="rId3"/>
                <a:stretch>
                  <a:fillRect l="-143" t="-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62F2A515-15F8-4450-9F9C-4125898DB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574" y="3857071"/>
            <a:ext cx="5296525" cy="28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245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>
                <a:solidFill>
                  <a:schemeClr val="tx1"/>
                </a:solidFill>
              </a:rPr>
              <a:t>Delay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 low bound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𝑒𝑣𝑒𝑛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TW"/>
                                      <m:t>Ω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TW"/>
                                      <m:t>Ω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TW"/>
                                      <m:t>Ω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𝑜𝑑𝑑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TW"/>
                                      <m:t>Ω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TW"/>
                                      <m:t>Ω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  <a:blipFill>
                <a:blip r:embed="rId2"/>
                <a:stretch>
                  <a:fillRect l="-143" t="-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>
            <a:extLst>
              <a:ext uri="{FF2B5EF4-FFF2-40B4-BE49-F238E27FC236}">
                <a16:creationId xmlns:a16="http://schemas.microsoft.com/office/drawing/2014/main" id="{C7942740-FD16-4082-A361-35BC36654F80}"/>
              </a:ext>
            </a:extLst>
          </p:cNvPr>
          <p:cNvGrpSpPr/>
          <p:nvPr/>
        </p:nvGrpSpPr>
        <p:grpSpPr>
          <a:xfrm>
            <a:off x="3008547" y="4303249"/>
            <a:ext cx="3126906" cy="1261909"/>
            <a:chOff x="4877548" y="2160124"/>
            <a:chExt cx="3126906" cy="1261909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32FE87CC-841E-4B91-89AD-D791A2180D38}"/>
                </a:ext>
              </a:extLst>
            </p:cNvPr>
            <p:cNvGrpSpPr/>
            <p:nvPr/>
          </p:nvGrpSpPr>
          <p:grpSpPr>
            <a:xfrm>
              <a:off x="4877548" y="2963157"/>
              <a:ext cx="3126906" cy="458876"/>
              <a:chOff x="3267823" y="2963157"/>
              <a:chExt cx="3126906" cy="458876"/>
            </a:xfrm>
          </p:grpSpPr>
          <p:sp>
            <p:nvSpPr>
              <p:cNvPr id="15" name="流程圖: 接點 14">
                <a:extLst>
                  <a:ext uri="{FF2B5EF4-FFF2-40B4-BE49-F238E27FC236}">
                    <a16:creationId xmlns:a16="http://schemas.microsoft.com/office/drawing/2014/main" id="{12592475-725F-4E92-9EB2-72BAED31F86C}"/>
                  </a:ext>
                </a:extLst>
              </p:cNvPr>
              <p:cNvSpPr/>
              <p:nvPr/>
            </p:nvSpPr>
            <p:spPr>
              <a:xfrm>
                <a:off x="326782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流程圖: 接點 15">
                <a:extLst>
                  <a:ext uri="{FF2B5EF4-FFF2-40B4-BE49-F238E27FC236}">
                    <a16:creationId xmlns:a16="http://schemas.microsoft.com/office/drawing/2014/main" id="{8585AEA9-082D-4865-AE09-8F9C0CA891CA}"/>
                  </a:ext>
                </a:extLst>
              </p:cNvPr>
              <p:cNvSpPr/>
              <p:nvPr/>
            </p:nvSpPr>
            <p:spPr>
              <a:xfrm>
                <a:off x="4150318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8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流程圖: 接點 16">
                <a:extLst>
                  <a:ext uri="{FF2B5EF4-FFF2-40B4-BE49-F238E27FC236}">
                    <a16:creationId xmlns:a16="http://schemas.microsoft.com/office/drawing/2014/main" id="{3065C9A4-5D60-40BD-9E4C-B92623A2C62A}"/>
                  </a:ext>
                </a:extLst>
              </p:cNvPr>
              <p:cNvSpPr/>
              <p:nvPr/>
            </p:nvSpPr>
            <p:spPr>
              <a:xfrm>
                <a:off x="503281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流程圖: 接點 17">
                <a:extLst>
                  <a:ext uri="{FF2B5EF4-FFF2-40B4-BE49-F238E27FC236}">
                    <a16:creationId xmlns:a16="http://schemas.microsoft.com/office/drawing/2014/main" id="{B93E94A7-7FD4-4EFA-87CD-EDC59A3A7C19}"/>
                  </a:ext>
                </a:extLst>
              </p:cNvPr>
              <p:cNvSpPr/>
              <p:nvPr/>
            </p:nvSpPr>
            <p:spPr>
              <a:xfrm>
                <a:off x="5915307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61285373-3EDC-4B12-816B-2A658A859719}"/>
                  </a:ext>
                </a:extLst>
              </p:cNvPr>
              <p:cNvCxnSpPr>
                <a:cxnSpLocks/>
                <a:stCxn id="16" idx="6"/>
                <a:endCxn id="17" idx="2"/>
              </p:cNvCxnSpPr>
              <p:nvPr/>
            </p:nvCxnSpPr>
            <p:spPr>
              <a:xfrm>
                <a:off x="4629740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14EB7364-525B-419C-8A2B-E4AEC32BCC82}"/>
                  </a:ext>
                </a:extLst>
              </p:cNvPr>
              <p:cNvCxnSpPr>
                <a:cxnSpLocks/>
                <a:stCxn id="16" idx="2"/>
                <a:endCxn id="15" idx="6"/>
              </p:cNvCxnSpPr>
              <p:nvPr/>
            </p:nvCxnSpPr>
            <p:spPr>
              <a:xfrm flipH="1">
                <a:off x="3747245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0E6B5C9F-1C17-4D07-932A-F8C105C4AA1D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>
                <a:off x="5512235" y="3192595"/>
                <a:ext cx="403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流程圖: 接點 9">
              <a:extLst>
                <a:ext uri="{FF2B5EF4-FFF2-40B4-BE49-F238E27FC236}">
                  <a16:creationId xmlns:a16="http://schemas.microsoft.com/office/drawing/2014/main" id="{5DC8E168-3285-44AD-9B0D-772253613F68}"/>
                </a:ext>
              </a:extLst>
            </p:cNvPr>
            <p:cNvSpPr/>
            <p:nvPr/>
          </p:nvSpPr>
          <p:spPr>
            <a:xfrm>
              <a:off x="6201290" y="2360192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12EA26D5-B5C1-41ED-9E81-6617D49331E0}"/>
                </a:ext>
              </a:extLst>
            </p:cNvPr>
            <p:cNvCxnSpPr>
              <a:cxnSpLocks/>
              <a:stCxn id="16" idx="7"/>
              <a:endCxn id="10" idx="3"/>
            </p:cNvCxnSpPr>
            <p:nvPr/>
          </p:nvCxnSpPr>
          <p:spPr>
            <a:xfrm flipV="1">
              <a:off x="6169255" y="2751867"/>
              <a:ext cx="102245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B8BD148E-4B0F-48B3-B9AB-A5B9155C6367}"/>
                </a:ext>
              </a:extLst>
            </p:cNvPr>
            <p:cNvCxnSpPr>
              <a:cxnSpLocks/>
              <a:stCxn id="17" idx="1"/>
              <a:endCxn id="10" idx="5"/>
            </p:cNvCxnSpPr>
            <p:nvPr/>
          </p:nvCxnSpPr>
          <p:spPr>
            <a:xfrm flipH="1" flipV="1">
              <a:off x="6610502" y="2751867"/>
              <a:ext cx="102246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流程圖: 接點 12">
              <a:extLst>
                <a:ext uri="{FF2B5EF4-FFF2-40B4-BE49-F238E27FC236}">
                  <a16:creationId xmlns:a16="http://schemas.microsoft.com/office/drawing/2014/main" id="{60A1D9E1-7481-4008-A0EA-028C7DE84673}"/>
                </a:ext>
              </a:extLst>
            </p:cNvPr>
            <p:cNvSpPr/>
            <p:nvPr/>
          </p:nvSpPr>
          <p:spPr>
            <a:xfrm>
              <a:off x="7121960" y="2160124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E1F6EFC1-40A2-4AEC-AA4F-F815EA38A721}"/>
                </a:ext>
              </a:extLst>
            </p:cNvPr>
            <p:cNvCxnSpPr>
              <a:cxnSpLocks/>
              <a:stCxn id="10" idx="6"/>
              <a:endCxn id="13" idx="3"/>
            </p:cNvCxnSpPr>
            <p:nvPr/>
          </p:nvCxnSpPr>
          <p:spPr>
            <a:xfrm flipV="1">
              <a:off x="6680712" y="2551799"/>
              <a:ext cx="511458" cy="37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A1CBCCA-45AD-45FC-AF35-252E4F83ED9F}"/>
                  </a:ext>
                </a:extLst>
              </p:cNvPr>
              <p:cNvSpPr/>
              <p:nvPr/>
            </p:nvSpPr>
            <p:spPr>
              <a:xfrm>
                <a:off x="979857" y="5910370"/>
                <a:ext cx="5686941" cy="725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TW" alt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ba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(8,6)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altLang="zh-TW"/>
                                <m:t>Ω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altLang="zh-TW"/>
                                <m:t>Ω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altLang="zh-TW"/>
                                <m:t>Ω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 	           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4,4,4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A1CBCCA-45AD-45FC-AF35-252E4F83E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857" y="5910370"/>
                <a:ext cx="5686941" cy="7259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74109D5-1EA2-4BCD-9B26-DC7AA6F9FBEC}"/>
                  </a:ext>
                </a:extLst>
              </p:cNvPr>
              <p:cNvSpPr/>
              <p:nvPr/>
            </p:nvSpPr>
            <p:spPr>
              <a:xfrm>
                <a:off x="1057753" y="5909315"/>
                <a:ext cx="5010924" cy="725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TW" alt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ba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(8,6)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altLang="zh-TW"/>
                                <m:t>Ω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(8,6)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altLang="zh-TW"/>
                                <m:t>Ω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 	           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5,4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74109D5-1EA2-4BCD-9B26-DC7AA6F9F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53" y="5909315"/>
                <a:ext cx="5010924" cy="7259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43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 err="1">
                <a:solidFill>
                  <a:schemeClr val="tx1"/>
                </a:solidFill>
              </a:rPr>
              <a:t>HOTTopR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18" name="流程圖: 接點 17">
            <a:extLst>
              <a:ext uri="{FF2B5EF4-FFF2-40B4-BE49-F238E27FC236}">
                <a16:creationId xmlns:a16="http://schemas.microsoft.com/office/drawing/2014/main" id="{E2098514-9157-427D-94E3-B8421EE3D815}"/>
              </a:ext>
            </a:extLst>
          </p:cNvPr>
          <p:cNvSpPr/>
          <p:nvPr/>
        </p:nvSpPr>
        <p:spPr>
          <a:xfrm>
            <a:off x="6392321" y="603546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9" name="流程圖: 接點 18">
            <a:extLst>
              <a:ext uri="{FF2B5EF4-FFF2-40B4-BE49-F238E27FC236}">
                <a16:creationId xmlns:a16="http://schemas.microsoft.com/office/drawing/2014/main" id="{862E6CF3-911F-4E25-9733-4DD1184A85DA}"/>
              </a:ext>
            </a:extLst>
          </p:cNvPr>
          <p:cNvSpPr/>
          <p:nvPr/>
        </p:nvSpPr>
        <p:spPr>
          <a:xfrm>
            <a:off x="7194123" y="5657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8C968E5-5F5E-4C0C-AD08-8B1845D86CE9}"/>
              </a:ext>
            </a:extLst>
          </p:cNvPr>
          <p:cNvCxnSpPr>
            <a:cxnSpLocks/>
            <a:stCxn id="19" idx="3"/>
            <a:endCxn id="18" idx="6"/>
          </p:cNvCxnSpPr>
          <p:nvPr/>
        </p:nvCxnSpPr>
        <p:spPr>
          <a:xfrm flipH="1">
            <a:off x="6926018" y="609353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流程圖: 接點 26">
            <a:extLst>
              <a:ext uri="{FF2B5EF4-FFF2-40B4-BE49-F238E27FC236}">
                <a16:creationId xmlns:a16="http://schemas.microsoft.com/office/drawing/2014/main" id="{DB6A34E5-54F9-4346-ACAC-DD2BE3869C95}"/>
              </a:ext>
            </a:extLst>
          </p:cNvPr>
          <p:cNvSpPr/>
          <p:nvPr/>
        </p:nvSpPr>
        <p:spPr>
          <a:xfrm>
            <a:off x="319824" y="598912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28" name="流程圖: 接點 27">
            <a:extLst>
              <a:ext uri="{FF2B5EF4-FFF2-40B4-BE49-F238E27FC236}">
                <a16:creationId xmlns:a16="http://schemas.microsoft.com/office/drawing/2014/main" id="{20962796-FEB4-4CEF-8A32-A4545A8E67DF}"/>
              </a:ext>
            </a:extLst>
          </p:cNvPr>
          <p:cNvSpPr/>
          <p:nvPr/>
        </p:nvSpPr>
        <p:spPr>
          <a:xfrm>
            <a:off x="991067" y="546883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29" name="流程圖: 接點 28">
            <a:extLst>
              <a:ext uri="{FF2B5EF4-FFF2-40B4-BE49-F238E27FC236}">
                <a16:creationId xmlns:a16="http://schemas.microsoft.com/office/drawing/2014/main" id="{349B9EEA-1DC5-42F2-81EB-8B73F952ACC0}"/>
              </a:ext>
            </a:extLst>
          </p:cNvPr>
          <p:cNvSpPr/>
          <p:nvPr/>
        </p:nvSpPr>
        <p:spPr>
          <a:xfrm>
            <a:off x="2264449" y="58988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0" name="流程圖: 接點 29">
            <a:extLst>
              <a:ext uri="{FF2B5EF4-FFF2-40B4-BE49-F238E27FC236}">
                <a16:creationId xmlns:a16="http://schemas.microsoft.com/office/drawing/2014/main" id="{50F70899-7B42-4645-90A7-3789D9920940}"/>
              </a:ext>
            </a:extLst>
          </p:cNvPr>
          <p:cNvSpPr/>
          <p:nvPr/>
        </p:nvSpPr>
        <p:spPr>
          <a:xfrm>
            <a:off x="6192363" y="499187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3238C848-5F99-49BA-B8A8-4802B3D8C2D2}"/>
              </a:ext>
            </a:extLst>
          </p:cNvPr>
          <p:cNvCxnSpPr>
            <a:cxnSpLocks/>
            <a:stCxn id="28" idx="5"/>
            <a:endCxn id="29" idx="2"/>
          </p:cNvCxnSpPr>
          <p:nvPr/>
        </p:nvCxnSpPr>
        <p:spPr>
          <a:xfrm>
            <a:off x="1446606" y="5904852"/>
            <a:ext cx="817843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89FF5AA-CD38-4C49-9213-18CEADB5A9CC}"/>
              </a:ext>
            </a:extLst>
          </p:cNvPr>
          <p:cNvCxnSpPr>
            <a:cxnSpLocks/>
            <a:stCxn id="28" idx="3"/>
            <a:endCxn id="27" idx="7"/>
          </p:cNvCxnSpPr>
          <p:nvPr/>
        </p:nvCxnSpPr>
        <p:spPr>
          <a:xfrm flipH="1">
            <a:off x="775363" y="5904852"/>
            <a:ext cx="293862" cy="1590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流程圖: 接點 32">
            <a:extLst>
              <a:ext uri="{FF2B5EF4-FFF2-40B4-BE49-F238E27FC236}">
                <a16:creationId xmlns:a16="http://schemas.microsoft.com/office/drawing/2014/main" id="{607E70F8-4582-4C36-83F1-4FAAEDDFE6E3}"/>
              </a:ext>
            </a:extLst>
          </p:cNvPr>
          <p:cNvSpPr/>
          <p:nvPr/>
        </p:nvSpPr>
        <p:spPr>
          <a:xfrm>
            <a:off x="4489387" y="610190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8785B344-6F51-4332-A86B-1E8F143297E5}"/>
              </a:ext>
            </a:extLst>
          </p:cNvPr>
          <p:cNvSpPr/>
          <p:nvPr/>
        </p:nvSpPr>
        <p:spPr>
          <a:xfrm>
            <a:off x="2217982" y="491865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92836376-6397-428B-A255-993B979C1C6B}"/>
              </a:ext>
            </a:extLst>
          </p:cNvPr>
          <p:cNvSpPr/>
          <p:nvPr/>
        </p:nvSpPr>
        <p:spPr>
          <a:xfrm>
            <a:off x="3450481" y="53880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29D7E2CB-13E4-44BB-B2FE-BF95F5703881}"/>
              </a:ext>
            </a:extLst>
          </p:cNvPr>
          <p:cNvSpPr/>
          <p:nvPr/>
        </p:nvSpPr>
        <p:spPr>
          <a:xfrm>
            <a:off x="3756377" y="436833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40" name="流程圖: 接點 39">
            <a:extLst>
              <a:ext uri="{FF2B5EF4-FFF2-40B4-BE49-F238E27FC236}">
                <a16:creationId xmlns:a16="http://schemas.microsoft.com/office/drawing/2014/main" id="{C1F3D93B-E4B3-4FE9-A8EF-E15E3CD1F8EC}"/>
              </a:ext>
            </a:extLst>
          </p:cNvPr>
          <p:cNvSpPr/>
          <p:nvPr/>
        </p:nvSpPr>
        <p:spPr>
          <a:xfrm>
            <a:off x="4550729" y="516574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002B7F90-4026-405D-A913-D4B0B89987D3}"/>
              </a:ext>
            </a:extLst>
          </p:cNvPr>
          <p:cNvCxnSpPr>
            <a:cxnSpLocks/>
            <a:stCxn id="38" idx="0"/>
            <a:endCxn id="39" idx="3"/>
          </p:cNvCxnSpPr>
          <p:nvPr/>
        </p:nvCxnSpPr>
        <p:spPr>
          <a:xfrm flipV="1">
            <a:off x="3717330" y="4804350"/>
            <a:ext cx="117205" cy="5836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B1A1770-2978-4551-9C99-43F121BAA6AE}"/>
              </a:ext>
            </a:extLst>
          </p:cNvPr>
          <p:cNvCxnSpPr>
            <a:cxnSpLocks/>
            <a:stCxn id="38" idx="1"/>
            <a:endCxn id="37" idx="6"/>
          </p:cNvCxnSpPr>
          <p:nvPr/>
        </p:nvCxnSpPr>
        <p:spPr>
          <a:xfrm flipH="1" flipV="1">
            <a:off x="2751679" y="5174068"/>
            <a:ext cx="776960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DB3C62AE-ED53-478D-9F1C-A4D4ED3BF278}"/>
              </a:ext>
            </a:extLst>
          </p:cNvPr>
          <p:cNvCxnSpPr>
            <a:cxnSpLocks/>
            <a:stCxn id="39" idx="5"/>
            <a:endCxn id="40" idx="1"/>
          </p:cNvCxnSpPr>
          <p:nvPr/>
        </p:nvCxnSpPr>
        <p:spPr>
          <a:xfrm>
            <a:off x="4211916" y="4804350"/>
            <a:ext cx="416971" cy="43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流程圖: 接點 43">
            <a:extLst>
              <a:ext uri="{FF2B5EF4-FFF2-40B4-BE49-F238E27FC236}">
                <a16:creationId xmlns:a16="http://schemas.microsoft.com/office/drawing/2014/main" id="{7C5E603B-7E86-4A1B-8623-35C355B7FB71}"/>
              </a:ext>
            </a:extLst>
          </p:cNvPr>
          <p:cNvSpPr/>
          <p:nvPr/>
        </p:nvSpPr>
        <p:spPr>
          <a:xfrm>
            <a:off x="5411347" y="433660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79A5335D-EC85-430F-846A-FC6C9CD36628}"/>
              </a:ext>
            </a:extLst>
          </p:cNvPr>
          <p:cNvCxnSpPr>
            <a:cxnSpLocks/>
            <a:stCxn id="40" idx="7"/>
            <a:endCxn id="44" idx="4"/>
          </p:cNvCxnSpPr>
          <p:nvPr/>
        </p:nvCxnSpPr>
        <p:spPr>
          <a:xfrm flipV="1">
            <a:off x="5006268" y="4847433"/>
            <a:ext cx="671928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3372C501-A191-4038-9D84-992165D72B8D}"/>
              </a:ext>
            </a:extLst>
          </p:cNvPr>
          <p:cNvCxnSpPr>
            <a:cxnSpLocks/>
            <a:stCxn id="28" idx="7"/>
            <a:endCxn id="37" idx="2"/>
          </p:cNvCxnSpPr>
          <p:nvPr/>
        </p:nvCxnSpPr>
        <p:spPr>
          <a:xfrm flipV="1">
            <a:off x="1446606" y="5174068"/>
            <a:ext cx="771376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D9B34E6-55F5-4553-B5C8-2EC9F4872CCA}"/>
              </a:ext>
            </a:extLst>
          </p:cNvPr>
          <p:cNvCxnSpPr>
            <a:cxnSpLocks/>
            <a:stCxn id="29" idx="6"/>
            <a:endCxn id="38" idx="3"/>
          </p:cNvCxnSpPr>
          <p:nvPr/>
        </p:nvCxnSpPr>
        <p:spPr>
          <a:xfrm flipV="1">
            <a:off x="2798146" y="5824017"/>
            <a:ext cx="730493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3CC8F9E4-1E96-42DE-A26F-1AFC36CBDE3B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4290074" y="4592021"/>
            <a:ext cx="1121273" cy="31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A3280BE-6F78-47F7-9B94-681777D702F0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 flipV="1">
            <a:off x="3984178" y="542115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C7FD9B7B-3B59-4951-9821-A3B2FBDA9293}"/>
              </a:ext>
            </a:extLst>
          </p:cNvPr>
          <p:cNvCxnSpPr>
            <a:cxnSpLocks/>
            <a:stCxn id="38" idx="5"/>
            <a:endCxn id="33" idx="2"/>
          </p:cNvCxnSpPr>
          <p:nvPr/>
        </p:nvCxnSpPr>
        <p:spPr>
          <a:xfrm>
            <a:off x="3906020" y="582401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29FFFEFD-EE67-4458-8A39-33F210AEE85E}"/>
              </a:ext>
            </a:extLst>
          </p:cNvPr>
          <p:cNvCxnSpPr>
            <a:cxnSpLocks/>
            <a:stCxn id="33" idx="0"/>
            <a:endCxn id="40" idx="4"/>
          </p:cNvCxnSpPr>
          <p:nvPr/>
        </p:nvCxnSpPr>
        <p:spPr>
          <a:xfrm flipV="1">
            <a:off x="4756236" y="567656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54A28DE9-1F3E-42D0-89BC-CE1E97F7866E}"/>
              </a:ext>
            </a:extLst>
          </p:cNvPr>
          <p:cNvCxnSpPr>
            <a:cxnSpLocks/>
            <a:stCxn id="40" idx="6"/>
            <a:endCxn id="30" idx="3"/>
          </p:cNvCxnSpPr>
          <p:nvPr/>
        </p:nvCxnSpPr>
        <p:spPr>
          <a:xfrm>
            <a:off x="5084426" y="5421154"/>
            <a:ext cx="1186095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C3E4E41B-707E-442C-BB5E-513357A659A2}"/>
              </a:ext>
            </a:extLst>
          </p:cNvPr>
          <p:cNvCxnSpPr>
            <a:cxnSpLocks/>
            <a:stCxn id="44" idx="5"/>
            <a:endCxn id="30" idx="1"/>
          </p:cNvCxnSpPr>
          <p:nvPr/>
        </p:nvCxnSpPr>
        <p:spPr>
          <a:xfrm>
            <a:off x="5866886" y="477262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1D816F69-081A-4C69-B82C-E622D0CD4E29}"/>
              </a:ext>
            </a:extLst>
          </p:cNvPr>
          <p:cNvCxnSpPr>
            <a:cxnSpLocks/>
            <a:stCxn id="33" idx="6"/>
            <a:endCxn id="18" idx="2"/>
          </p:cNvCxnSpPr>
          <p:nvPr/>
        </p:nvCxnSpPr>
        <p:spPr>
          <a:xfrm flipV="1">
            <a:off x="5023084" y="6290877"/>
            <a:ext cx="1369237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D092A1EA-24F3-45D3-9F1C-80B8708202FE}"/>
              </a:ext>
            </a:extLst>
          </p:cNvPr>
          <p:cNvCxnSpPr>
            <a:cxnSpLocks/>
            <a:stCxn id="40" idx="5"/>
            <a:endCxn id="18" idx="1"/>
          </p:cNvCxnSpPr>
          <p:nvPr/>
        </p:nvCxnSpPr>
        <p:spPr>
          <a:xfrm>
            <a:off x="5006268" y="5601757"/>
            <a:ext cx="1464211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C0D5CBAC-2C58-4667-A8CB-1E1E8AB0287E}"/>
              </a:ext>
            </a:extLst>
          </p:cNvPr>
          <p:cNvCxnSpPr>
            <a:cxnSpLocks/>
            <a:stCxn id="37" idx="4"/>
            <a:endCxn id="29" idx="0"/>
          </p:cNvCxnSpPr>
          <p:nvPr/>
        </p:nvCxnSpPr>
        <p:spPr>
          <a:xfrm>
            <a:off x="2484831" y="542948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DFE3E13-BBCC-406E-AB2D-DA78442525A2}"/>
                  </a:ext>
                </a:extLst>
              </p:cNvPr>
              <p:cNvSpPr/>
              <p:nvPr/>
            </p:nvSpPr>
            <p:spPr>
              <a:xfrm>
                <a:off x="164198" y="5610329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DFE3E13-BBCC-406E-AB2D-DA7844252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8" y="5610329"/>
                <a:ext cx="84991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B688604-852B-4CA8-8A03-B7B47876755C}"/>
                  </a:ext>
                </a:extLst>
              </p:cNvPr>
              <p:cNvSpPr/>
              <p:nvPr/>
            </p:nvSpPr>
            <p:spPr>
              <a:xfrm>
                <a:off x="1361201" y="4949107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B688604-852B-4CA8-8A03-B7B478767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01" y="4949107"/>
                <a:ext cx="84991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E969FD8-50AC-44D8-BBF6-5C021F4F9B3E}"/>
                  </a:ext>
                </a:extLst>
              </p:cNvPr>
              <p:cNvSpPr/>
              <p:nvPr/>
            </p:nvSpPr>
            <p:spPr>
              <a:xfrm>
                <a:off x="1462245" y="604211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E969FD8-50AC-44D8-BBF6-5C021F4F9B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245" y="6042118"/>
                <a:ext cx="849913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9999C29-14BF-4FAD-9CDE-CD2515ECEC2F}"/>
                  </a:ext>
                </a:extLst>
              </p:cNvPr>
              <p:cNvSpPr/>
              <p:nvPr/>
            </p:nvSpPr>
            <p:spPr>
              <a:xfrm>
                <a:off x="2555350" y="5446646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6/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9999C29-14BF-4FAD-9CDE-CD2515ECE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50" y="5446646"/>
                <a:ext cx="84991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5F83AAE-B704-4293-AF2F-2AD39A402195}"/>
                  </a:ext>
                </a:extLst>
              </p:cNvPr>
              <p:cNvSpPr/>
              <p:nvPr/>
            </p:nvSpPr>
            <p:spPr>
              <a:xfrm>
                <a:off x="6931418" y="6205514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/4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5F83AAE-B704-4293-AF2F-2AD39A402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418" y="6205514"/>
                <a:ext cx="849913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090C210-8BFE-40BE-BC31-F22370BD35D1}"/>
                  </a:ext>
                </a:extLst>
              </p:cNvPr>
              <p:cNvSpPr/>
              <p:nvPr/>
            </p:nvSpPr>
            <p:spPr>
              <a:xfrm>
                <a:off x="2764131" y="4918655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6/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090C210-8BFE-40BE-BC31-F22370BD3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131" y="4918655"/>
                <a:ext cx="849913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3CDF27E9-7813-4B7E-AEF1-F2B949DEFB9D}"/>
                  </a:ext>
                </a:extLst>
              </p:cNvPr>
              <p:cNvSpPr/>
              <p:nvPr/>
            </p:nvSpPr>
            <p:spPr>
              <a:xfrm>
                <a:off x="2893857" y="600753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/6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3CDF27E9-7813-4B7E-AEF1-F2B949DEF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57" y="6007538"/>
                <a:ext cx="849913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B5F1FA0-D8B3-4F10-A724-01C9BD843F0C}"/>
                  </a:ext>
                </a:extLst>
              </p:cNvPr>
              <p:cNvSpPr/>
              <p:nvPr/>
            </p:nvSpPr>
            <p:spPr>
              <a:xfrm>
                <a:off x="4546118" y="426846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5/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B5F1FA0-D8B3-4F10-A724-01C9BD843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118" y="4268468"/>
                <a:ext cx="849913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CAAD2B4-ADA4-4933-91B1-F4792B2848C1}"/>
                  </a:ext>
                </a:extLst>
              </p:cNvPr>
              <p:cNvSpPr/>
              <p:nvPr/>
            </p:nvSpPr>
            <p:spPr>
              <a:xfrm>
                <a:off x="6016774" y="4565522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CAAD2B4-ADA4-4933-91B1-F4792B284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74" y="4565522"/>
                <a:ext cx="849913" cy="369332"/>
              </a:xfrm>
              <a:prstGeom prst="rect">
                <a:avLst/>
              </a:prstGeom>
              <a:blipFill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4A1088E4-6D02-46D3-9F7B-E1A1E9958306}"/>
                  </a:ext>
                </a:extLst>
              </p:cNvPr>
              <p:cNvSpPr/>
              <p:nvPr/>
            </p:nvSpPr>
            <p:spPr>
              <a:xfrm>
                <a:off x="5321099" y="4957416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4A1088E4-6D02-46D3-9F7B-E1A1E99583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099" y="4957416"/>
                <a:ext cx="849913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EC6D128-235C-4866-AE83-5025F8863D10}"/>
                  </a:ext>
                </a:extLst>
              </p:cNvPr>
              <p:cNvSpPr/>
              <p:nvPr/>
            </p:nvSpPr>
            <p:spPr>
              <a:xfrm>
                <a:off x="5657534" y="540875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EC6D128-235C-4866-AE83-5025F8863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534" y="5408758"/>
                <a:ext cx="849913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6EC5D64-DF1D-4F9F-9259-A8D5F0F6F12C}"/>
                  </a:ext>
                </a:extLst>
              </p:cNvPr>
              <p:cNvSpPr/>
              <p:nvPr/>
            </p:nvSpPr>
            <p:spPr>
              <a:xfrm>
                <a:off x="4412693" y="466769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6EC5D64-DF1D-4F9F-9259-A8D5F0F6F1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93" y="4667693"/>
                <a:ext cx="849913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A7BE93D5-09BC-4F20-8C3A-B948268FE3F0}"/>
                  </a:ext>
                </a:extLst>
              </p:cNvPr>
              <p:cNvSpPr/>
              <p:nvPr/>
            </p:nvSpPr>
            <p:spPr>
              <a:xfrm>
                <a:off x="3062214" y="468491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A7BE93D5-09BC-4F20-8C3A-B948268FE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214" y="4684918"/>
                <a:ext cx="849913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F9ABE166-62BC-4420-8B2A-14C4BEF02D27}"/>
                  </a:ext>
                </a:extLst>
              </p:cNvPr>
              <p:cNvSpPr/>
              <p:nvPr/>
            </p:nvSpPr>
            <p:spPr>
              <a:xfrm>
                <a:off x="3809422" y="505378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F9ABE166-62BC-4420-8B2A-14C4BEF02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422" y="5053783"/>
                <a:ext cx="849913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10435AE-1713-423B-A37D-4CA5F4800791}"/>
                  </a:ext>
                </a:extLst>
              </p:cNvPr>
              <p:cNvSpPr/>
              <p:nvPr/>
            </p:nvSpPr>
            <p:spPr>
              <a:xfrm>
                <a:off x="3636774" y="6176957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10435AE-1713-423B-A37D-4CA5F48007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774" y="6176957"/>
                <a:ext cx="849913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BF98CA6-ED6C-425D-8589-D344C7EB8B50}"/>
                  </a:ext>
                </a:extLst>
              </p:cNvPr>
              <p:cNvSpPr/>
              <p:nvPr/>
            </p:nvSpPr>
            <p:spPr>
              <a:xfrm>
                <a:off x="4659335" y="5740941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BF98CA6-ED6C-425D-8589-D344C7EB8B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335" y="5740941"/>
                <a:ext cx="849913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98CD09F-49C6-448D-BCF4-781218D1F462}"/>
                  </a:ext>
                </a:extLst>
              </p:cNvPr>
              <p:cNvSpPr/>
              <p:nvPr/>
            </p:nvSpPr>
            <p:spPr>
              <a:xfrm>
                <a:off x="5738373" y="642020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98CD09F-49C6-448D-BCF4-781218D1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373" y="6420203"/>
                <a:ext cx="849913" cy="36933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CF078F82-A6A3-4110-9EFF-892FADAE4D5B}"/>
                  </a:ext>
                </a:extLst>
              </p:cNvPr>
              <p:cNvSpPr/>
              <p:nvPr/>
            </p:nvSpPr>
            <p:spPr>
              <a:xfrm>
                <a:off x="5961964" y="570277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CF078F82-A6A3-4110-9EFF-892FADAE4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964" y="5702773"/>
                <a:ext cx="849913" cy="36933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33D9729-CC34-4E3C-A04E-7A9F3BACD466}"/>
                  </a:ext>
                </a:extLst>
              </p:cNvPr>
              <p:cNvSpPr/>
              <p:nvPr/>
            </p:nvSpPr>
            <p:spPr>
              <a:xfrm>
                <a:off x="5724178" y="945071"/>
                <a:ext cx="3250698" cy="42922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dirty="0"/>
                  <a:t>/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33D9729-CC34-4E3C-A04E-7A9F3BACD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945071"/>
                <a:ext cx="3250698" cy="429220"/>
              </a:xfrm>
              <a:prstGeom prst="rect">
                <a:avLst/>
              </a:prstGeom>
              <a:blipFill>
                <a:blip r:embed="rId21"/>
                <a:stretch>
                  <a:fillRect t="-2667" b="-5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內容版面配置區 2">
                <a:extLst>
                  <a:ext uri="{FF2B5EF4-FFF2-40B4-BE49-F238E27FC236}">
                    <a16:creationId xmlns:a16="http://schemas.microsoft.com/office/drawing/2014/main" id="{625EBFE8-6E4F-4D4A-8769-8B83E9F9C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84" y="1640093"/>
                <a:ext cx="8612414" cy="4323398"/>
              </a:xfrm>
            </p:spPr>
            <p:txBody>
              <a:bodyPr/>
              <a:lstStyle/>
              <a:p>
                <a:r>
                  <a:rPr lang="en-US" altLang="zh-TW" dirty="0"/>
                  <a:t>Input </a:t>
                </a:r>
              </a:p>
              <a:p>
                <a:pPr lvl="1"/>
                <a:r>
                  <a:rPr lang="en-US" altLang="zh-TW" dirty="0"/>
                  <a:t>unweighted undirected Graph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TW" dirty="0"/>
                  <a:t>Parameter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, </a:t>
                </a:r>
                <a:r>
                  <a:rPr lang="en-US" altLang="zh-TW" dirty="0"/>
                  <a:t>take </a:t>
                </a:r>
                <a14:m>
                  <m:oMath xmlns:m="http://schemas.openxmlformats.org/officeDocument/2006/math">
                    <m:r>
                      <a:rPr lang="zh-TW" altLang="en-US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for example</a:t>
                </a:r>
              </a:p>
              <a:p>
                <a:pPr lvl="1"/>
                <a:r>
                  <a:rPr lang="en-US" altLang="zh-TW" dirty="0"/>
                  <a:t>Parameter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, </a:t>
                </a:r>
                <a:r>
                  <a:rPr lang="en-US" altLang="zh-TW" dirty="0"/>
                  <a:t>take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for example</a:t>
                </a:r>
              </a:p>
              <a:p>
                <a:r>
                  <a:rPr lang="en-US" altLang="zh-TW" dirty="0"/>
                  <a:t>Output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truss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TW" dirty="0"/>
              </a:p>
              <a:p>
                <a:r>
                  <a:rPr lang="en-US" altLang="zh-TW" sz="1958" dirty="0"/>
                  <a:t>Calculate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dirty="0"/>
                  <a:t>/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9" name="內容版面配置區 2">
                <a:extLst>
                  <a:ext uri="{FF2B5EF4-FFF2-40B4-BE49-F238E27FC236}">
                    <a16:creationId xmlns:a16="http://schemas.microsoft.com/office/drawing/2014/main" id="{625EBFE8-6E4F-4D4A-8769-8B83E9F9C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84" y="1640093"/>
                <a:ext cx="8612414" cy="4323398"/>
              </a:xfrm>
              <a:blipFill>
                <a:blip r:embed="rId22"/>
                <a:stretch>
                  <a:fillRect l="-71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67419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/>
              <a:t>Algorithm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5E4CDEF-1F6F-4C58-AB94-BD23F6759539}"/>
              </a:ext>
            </a:extLst>
          </p:cNvPr>
          <p:cNvGrpSpPr/>
          <p:nvPr/>
        </p:nvGrpSpPr>
        <p:grpSpPr>
          <a:xfrm>
            <a:off x="904760" y="2750770"/>
            <a:ext cx="7334479" cy="1670346"/>
            <a:chOff x="-253131" y="4190351"/>
            <a:chExt cx="7334479" cy="167034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4D10A425-FDA9-460D-AA81-C0785B503FB6}"/>
                </a:ext>
              </a:extLst>
            </p:cNvPr>
            <p:cNvSpPr/>
            <p:nvPr/>
          </p:nvSpPr>
          <p:spPr>
            <a:xfrm>
              <a:off x="-25313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E419DC4-B59E-44CA-9DA6-BA064F0CF5F0}"/>
                </a:ext>
              </a:extLst>
            </p:cNvPr>
            <p:cNvSpPr txBox="1"/>
            <p:nvPr/>
          </p:nvSpPr>
          <p:spPr bwMode="auto">
            <a:xfrm>
              <a:off x="-197241" y="4647511"/>
              <a:ext cx="1721619" cy="748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High 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O</a:t>
              </a: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rder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Truss 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Decomposition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(</a:t>
              </a: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)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D9C4766-77E9-4B0B-9E8F-488A85CA1CEA}"/>
                </a:ext>
              </a:extLst>
            </p:cNvPr>
            <p:cNvSpPr/>
            <p:nvPr/>
          </p:nvSpPr>
          <p:spPr>
            <a:xfrm>
              <a:off x="2494395" y="4190351"/>
              <a:ext cx="1839427" cy="4965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876B5-1FBC-4966-A8C9-B126EAA7DC70}"/>
                </a:ext>
              </a:extLst>
            </p:cNvPr>
            <p:cNvSpPr txBox="1"/>
            <p:nvPr/>
          </p:nvSpPr>
          <p:spPr bwMode="auto">
            <a:xfrm>
              <a:off x="2736842" y="4270413"/>
              <a:ext cx="1354532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Delay update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49E8070A-916F-4B2B-BE96-059AD85BE224}"/>
                </a:ext>
              </a:extLst>
            </p:cNvPr>
            <p:cNvSpPr/>
            <p:nvPr/>
          </p:nvSpPr>
          <p:spPr>
            <a:xfrm>
              <a:off x="524192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A88548-C284-41B0-916B-4E5F8BAE61B3}"/>
                </a:ext>
              </a:extLst>
            </p:cNvPr>
            <p:cNvSpPr txBox="1"/>
            <p:nvPr/>
          </p:nvSpPr>
          <p:spPr bwMode="auto">
            <a:xfrm>
              <a:off x="5497994" y="4879094"/>
              <a:ext cx="1327280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algn="ctr" defTabSz="1016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</a:rPr>
                <a:t>+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F205A21-596D-4F5E-9FF3-658F167C1FD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1586296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1352031C-DE9C-4D93-9B95-9D58519FF5AD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4333822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9A48CC9A-7E59-4BC1-A855-698A00D3F360}"/>
                </a:ext>
              </a:extLst>
            </p:cNvPr>
            <p:cNvSpPr/>
            <p:nvPr/>
          </p:nvSpPr>
          <p:spPr>
            <a:xfrm>
              <a:off x="2494395" y="4782894"/>
              <a:ext cx="1839427" cy="51019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FD811B1-4DF3-433A-B129-F429A3E6BFF9}"/>
                </a:ext>
              </a:extLst>
            </p:cNvPr>
            <p:cNvSpPr txBox="1"/>
            <p:nvPr/>
          </p:nvSpPr>
          <p:spPr bwMode="auto">
            <a:xfrm>
              <a:off x="2736041" y="4879093"/>
              <a:ext cx="1356134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Early pruning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C1A7F88-D0F7-4CC4-A943-57D0642F7258}"/>
                </a:ext>
              </a:extLst>
            </p:cNvPr>
            <p:cNvCxnSpPr>
              <a:cxnSpLocks/>
              <a:stCxn id="6" idx="3"/>
              <a:endCxn id="22" idx="1"/>
            </p:cNvCxnSpPr>
            <p:nvPr/>
          </p:nvCxnSpPr>
          <p:spPr>
            <a:xfrm>
              <a:off x="1586296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548526B-CE92-4479-8BE0-40C709419712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>
            <a:xfrm flipV="1">
              <a:off x="4333822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A9F9ADEC-C850-482E-A686-42350A71841D}"/>
                </a:ext>
              </a:extLst>
            </p:cNvPr>
            <p:cNvSpPr/>
            <p:nvPr/>
          </p:nvSpPr>
          <p:spPr>
            <a:xfrm>
              <a:off x="2494395" y="5434995"/>
              <a:ext cx="1839427" cy="4257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BBEAC57-C06D-4EF0-A4B6-F75BACD93F58}"/>
                </a:ext>
              </a:extLst>
            </p:cNvPr>
            <p:cNvSpPr txBox="1"/>
            <p:nvPr/>
          </p:nvSpPr>
          <p:spPr bwMode="auto">
            <a:xfrm>
              <a:off x="2517625" y="5462605"/>
              <a:ext cx="1816197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Unchange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support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4D1446F7-3696-4586-A561-F2691232D29F}"/>
                </a:ext>
              </a:extLst>
            </p:cNvPr>
            <p:cNvCxnSpPr>
              <a:cxnSpLocks/>
              <a:stCxn id="6" idx="3"/>
              <a:endCxn id="28" idx="1"/>
            </p:cNvCxnSpPr>
            <p:nvPr/>
          </p:nvCxnSpPr>
          <p:spPr>
            <a:xfrm>
              <a:off x="1586296" y="5021971"/>
              <a:ext cx="931329" cy="599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A5F32034-18FD-4F05-9068-7B168C83591B}"/>
                </a:ext>
              </a:extLst>
            </p:cNvPr>
            <p:cNvCxnSpPr>
              <a:cxnSpLocks/>
              <a:stCxn id="27" idx="3"/>
              <a:endCxn id="13" idx="1"/>
            </p:cNvCxnSpPr>
            <p:nvPr/>
          </p:nvCxnSpPr>
          <p:spPr>
            <a:xfrm flipV="1">
              <a:off x="4333822" y="5021971"/>
              <a:ext cx="908099" cy="62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B8ED60A-597C-4E97-95E2-70980FBBBDEB}"/>
              </a:ext>
            </a:extLst>
          </p:cNvPr>
          <p:cNvSpPr/>
          <p:nvPr/>
        </p:nvSpPr>
        <p:spPr>
          <a:xfrm>
            <a:off x="680235" y="2020487"/>
            <a:ext cx="801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Original algorithm	Pruning strategy	Optimized algorithm</a:t>
            </a:r>
            <a:endParaRPr lang="zh-TW" altLang="en-US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05B59E32-2FD3-4D82-9902-D4F748EFEAE0}"/>
              </a:ext>
            </a:extLst>
          </p:cNvPr>
          <p:cNvSpPr/>
          <p:nvPr/>
        </p:nvSpPr>
        <p:spPr>
          <a:xfrm>
            <a:off x="3675516" y="5521187"/>
            <a:ext cx="1839427" cy="9611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BF28BA8-0F4E-4CF5-BA5C-15B5F671711D}"/>
              </a:ext>
            </a:extLst>
          </p:cNvPr>
          <p:cNvSpPr txBox="1"/>
          <p:nvPr/>
        </p:nvSpPr>
        <p:spPr bwMode="auto">
          <a:xfrm>
            <a:off x="3731406" y="5627280"/>
            <a:ext cx="1721619" cy="74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101597" tIns="50797" rIns="101597" bIns="50797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High 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O</a:t>
            </a:r>
            <a:r>
              <a:rPr kumimoji="1" lang="en-US" altLang="zh-TW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rder</a:t>
            </a: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Truss </a:t>
            </a:r>
          </a:p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Top R</a:t>
            </a:r>
          </a:p>
          <a:p>
            <a:pPr algn="ctr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(</a:t>
            </a:r>
            <a:r>
              <a:rPr kumimoji="1" lang="en-US" altLang="zh-TW" sz="1400" b="1" kern="0" dirty="0" err="1">
                <a:solidFill>
                  <a:schemeClr val="tx2"/>
                </a:solidFill>
                <a:latin typeface="+mj-ea"/>
                <a:ea typeface="+mj-ea"/>
                <a:cs typeface="+mj-cs"/>
              </a:rPr>
              <a:t>HOTTopR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)</a:t>
            </a:r>
            <a:endParaRPr kumimoji="1" lang="zh-TW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23C0E71-4708-4E71-A23C-350C9C8CEE43}"/>
              </a:ext>
            </a:extLst>
          </p:cNvPr>
          <p:cNvSpPr/>
          <p:nvPr/>
        </p:nvSpPr>
        <p:spPr>
          <a:xfrm>
            <a:off x="2884364" y="5033643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The other optimized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895428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>
                <a:solidFill>
                  <a:schemeClr val="tx1"/>
                </a:solidFill>
              </a:rPr>
              <a:t>Early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)= </m:t>
                    </m:r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(6,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)=3 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(6,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)=5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Lemma: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−1∪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TW" b="0" dirty="0"/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zh-TW" alt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  <a:blipFill>
                <a:blip r:embed="rId3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群組 22">
            <a:extLst>
              <a:ext uri="{FF2B5EF4-FFF2-40B4-BE49-F238E27FC236}">
                <a16:creationId xmlns:a16="http://schemas.microsoft.com/office/drawing/2014/main" id="{E74312CC-02D5-409A-A28E-78BCD5BDA94A}"/>
              </a:ext>
            </a:extLst>
          </p:cNvPr>
          <p:cNvGrpSpPr/>
          <p:nvPr/>
        </p:nvGrpSpPr>
        <p:grpSpPr>
          <a:xfrm>
            <a:off x="2679525" y="4794994"/>
            <a:ext cx="3126906" cy="1261909"/>
            <a:chOff x="4877548" y="2160124"/>
            <a:chExt cx="3126906" cy="1261909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0A84A556-5E88-4F4D-BF14-4DED6095565A}"/>
                </a:ext>
              </a:extLst>
            </p:cNvPr>
            <p:cNvGrpSpPr/>
            <p:nvPr/>
          </p:nvGrpSpPr>
          <p:grpSpPr>
            <a:xfrm>
              <a:off x="4877548" y="2963157"/>
              <a:ext cx="3126906" cy="458876"/>
              <a:chOff x="3267823" y="2963157"/>
              <a:chExt cx="3126906" cy="458876"/>
            </a:xfrm>
          </p:grpSpPr>
          <p:sp>
            <p:nvSpPr>
              <p:cNvPr id="30" name="流程圖: 接點 29">
                <a:extLst>
                  <a:ext uri="{FF2B5EF4-FFF2-40B4-BE49-F238E27FC236}">
                    <a16:creationId xmlns:a16="http://schemas.microsoft.com/office/drawing/2014/main" id="{6EE0121F-27A6-401C-AF90-CB4D7CE56D31}"/>
                  </a:ext>
                </a:extLst>
              </p:cNvPr>
              <p:cNvSpPr/>
              <p:nvPr/>
            </p:nvSpPr>
            <p:spPr>
              <a:xfrm>
                <a:off x="326782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流程圖: 接點 30">
                <a:extLst>
                  <a:ext uri="{FF2B5EF4-FFF2-40B4-BE49-F238E27FC236}">
                    <a16:creationId xmlns:a16="http://schemas.microsoft.com/office/drawing/2014/main" id="{934AABF8-6C4D-4D27-A4E6-511552973BD3}"/>
                  </a:ext>
                </a:extLst>
              </p:cNvPr>
              <p:cNvSpPr/>
              <p:nvPr/>
            </p:nvSpPr>
            <p:spPr>
              <a:xfrm>
                <a:off x="4150318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8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流程圖: 接點 31">
                <a:extLst>
                  <a:ext uri="{FF2B5EF4-FFF2-40B4-BE49-F238E27FC236}">
                    <a16:creationId xmlns:a16="http://schemas.microsoft.com/office/drawing/2014/main" id="{5FDC07F1-142A-4E93-AA02-7986E061C6F4}"/>
                  </a:ext>
                </a:extLst>
              </p:cNvPr>
              <p:cNvSpPr/>
              <p:nvPr/>
            </p:nvSpPr>
            <p:spPr>
              <a:xfrm>
                <a:off x="503281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流程圖: 接點 32">
                <a:extLst>
                  <a:ext uri="{FF2B5EF4-FFF2-40B4-BE49-F238E27FC236}">
                    <a16:creationId xmlns:a16="http://schemas.microsoft.com/office/drawing/2014/main" id="{7D9F2185-3567-41A5-A350-395C84211960}"/>
                  </a:ext>
                </a:extLst>
              </p:cNvPr>
              <p:cNvSpPr/>
              <p:nvPr/>
            </p:nvSpPr>
            <p:spPr>
              <a:xfrm>
                <a:off x="5915307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5D87E443-7653-41AA-AD24-861647D2B75D}"/>
                  </a:ext>
                </a:extLst>
              </p:cNvPr>
              <p:cNvCxnSpPr>
                <a:cxnSpLocks/>
                <a:stCxn id="31" idx="6"/>
                <a:endCxn id="32" idx="2"/>
              </p:cNvCxnSpPr>
              <p:nvPr/>
            </p:nvCxnSpPr>
            <p:spPr>
              <a:xfrm>
                <a:off x="4629740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9AA47826-71B0-42C4-AFCF-B2F0117A054B}"/>
                  </a:ext>
                </a:extLst>
              </p:cNvPr>
              <p:cNvCxnSpPr>
                <a:cxnSpLocks/>
                <a:stCxn id="31" idx="2"/>
                <a:endCxn id="30" idx="6"/>
              </p:cNvCxnSpPr>
              <p:nvPr/>
            </p:nvCxnSpPr>
            <p:spPr>
              <a:xfrm flipH="1">
                <a:off x="3747245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3C873F15-4F08-4329-9369-088F5651572C}"/>
                  </a:ext>
                </a:extLst>
              </p:cNvPr>
              <p:cNvCxnSpPr>
                <a:cxnSpLocks/>
                <a:stCxn id="32" idx="6"/>
                <a:endCxn id="33" idx="2"/>
              </p:cNvCxnSpPr>
              <p:nvPr/>
            </p:nvCxnSpPr>
            <p:spPr>
              <a:xfrm>
                <a:off x="5512235" y="3192595"/>
                <a:ext cx="403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流程圖: 接點 24">
              <a:extLst>
                <a:ext uri="{FF2B5EF4-FFF2-40B4-BE49-F238E27FC236}">
                  <a16:creationId xmlns:a16="http://schemas.microsoft.com/office/drawing/2014/main" id="{728937FA-02CD-4FD5-BAD0-F1F9BC5D4B2B}"/>
                </a:ext>
              </a:extLst>
            </p:cNvPr>
            <p:cNvSpPr/>
            <p:nvPr/>
          </p:nvSpPr>
          <p:spPr>
            <a:xfrm>
              <a:off x="6201290" y="2360192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E6EF37FB-7852-46FB-8FC1-29E396769304}"/>
                </a:ext>
              </a:extLst>
            </p:cNvPr>
            <p:cNvCxnSpPr>
              <a:cxnSpLocks/>
              <a:stCxn id="31" idx="7"/>
              <a:endCxn id="25" idx="3"/>
            </p:cNvCxnSpPr>
            <p:nvPr/>
          </p:nvCxnSpPr>
          <p:spPr>
            <a:xfrm flipV="1">
              <a:off x="6169255" y="2751867"/>
              <a:ext cx="102245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64167A60-3B18-430E-B7F0-D4E75082ACF5}"/>
                </a:ext>
              </a:extLst>
            </p:cNvPr>
            <p:cNvCxnSpPr>
              <a:cxnSpLocks/>
              <a:stCxn id="32" idx="1"/>
              <a:endCxn id="25" idx="5"/>
            </p:cNvCxnSpPr>
            <p:nvPr/>
          </p:nvCxnSpPr>
          <p:spPr>
            <a:xfrm flipH="1" flipV="1">
              <a:off x="6610502" y="2751867"/>
              <a:ext cx="102246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圖: 接點 27">
              <a:extLst>
                <a:ext uri="{FF2B5EF4-FFF2-40B4-BE49-F238E27FC236}">
                  <a16:creationId xmlns:a16="http://schemas.microsoft.com/office/drawing/2014/main" id="{5F2C36FD-0879-4A39-AEB4-E4FE0FB50738}"/>
                </a:ext>
              </a:extLst>
            </p:cNvPr>
            <p:cNvSpPr/>
            <p:nvPr/>
          </p:nvSpPr>
          <p:spPr>
            <a:xfrm>
              <a:off x="7121960" y="2160124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FA3009A9-A523-4734-B405-A3E8A7A1561C}"/>
                </a:ext>
              </a:extLst>
            </p:cNvPr>
            <p:cNvCxnSpPr>
              <a:cxnSpLocks/>
              <a:stCxn id="25" idx="6"/>
              <a:endCxn id="28" idx="3"/>
            </p:cNvCxnSpPr>
            <p:nvPr/>
          </p:nvCxnSpPr>
          <p:spPr>
            <a:xfrm flipV="1">
              <a:off x="6680712" y="2551799"/>
              <a:ext cx="511458" cy="37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0405B29-515C-4892-BD59-916EA63B4BD5}"/>
                  </a:ext>
                </a:extLst>
              </p:cNvPr>
              <p:cNvSpPr/>
              <p:nvPr/>
            </p:nvSpPr>
            <p:spPr>
              <a:xfrm>
                <a:off x="1934319" y="3474436"/>
                <a:ext cx="6119655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latin typeface="Cambria Math" panose="02040503050406030204" pitchFamily="18" charset="0"/>
                  </a:rPr>
                  <a:t>We want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(5,6)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TW" b="0" dirty="0"/>
                  <a:t>		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TW" dirty="0"/>
                  <a:t>		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:r>
                  <a:rPr lang="en-US" altLang="zh-TW" dirty="0">
                    <a:ea typeface="Cambria Math" panose="02040503050406030204" pitchFamily="18" charset="0"/>
                  </a:rPr>
                  <a:t>that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(5,6),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/>
                  <a:t>		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0405B29-515C-4892-BD59-916EA63B4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319" y="3474436"/>
                <a:ext cx="6119655" cy="1477328"/>
              </a:xfrm>
              <a:prstGeom prst="rect">
                <a:avLst/>
              </a:prstGeom>
              <a:blipFill>
                <a:blip r:embed="rId4"/>
                <a:stretch>
                  <a:fillRect l="-7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1222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>
                <a:solidFill>
                  <a:schemeClr val="tx1"/>
                </a:solidFill>
              </a:rPr>
              <a:t>Early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</p:spPr>
            <p:txBody>
              <a:bodyPr/>
              <a:lstStyle/>
              <a:p>
                <a:r>
                  <a:rPr lang="en-US" altLang="zh-TW" dirty="0"/>
                  <a:t>Because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TW" dirty="0"/>
                  <a:t>,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all of edge</a:t>
                </a:r>
                <a:r>
                  <a:rPr lang="en-US" altLang="zh-TW" dirty="0"/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TW" dirty="0"/>
                  <a:t> will be deleted</a:t>
                </a:r>
              </a:p>
              <a:p>
                <a:r>
                  <a:rPr lang="en-US" altLang="zh-TW" dirty="0"/>
                  <a:t>After deleting vertices, we also 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en-US" altLang="zh-TW" dirty="0"/>
                  <a:t> to check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zh-TW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6,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TW" dirty="0"/>
                  <a:t> or not.</a:t>
                </a: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  <a:blipFill>
                <a:blip r:embed="rId3"/>
                <a:stretch>
                  <a:fillRect l="-143" t="-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群組 22">
            <a:extLst>
              <a:ext uri="{FF2B5EF4-FFF2-40B4-BE49-F238E27FC236}">
                <a16:creationId xmlns:a16="http://schemas.microsoft.com/office/drawing/2014/main" id="{E74312CC-02D5-409A-A28E-78BCD5BDA94A}"/>
              </a:ext>
            </a:extLst>
          </p:cNvPr>
          <p:cNvGrpSpPr/>
          <p:nvPr/>
        </p:nvGrpSpPr>
        <p:grpSpPr>
          <a:xfrm>
            <a:off x="2679525" y="4794994"/>
            <a:ext cx="3126906" cy="1261909"/>
            <a:chOff x="4877548" y="2160124"/>
            <a:chExt cx="3126906" cy="1261909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0A84A556-5E88-4F4D-BF14-4DED6095565A}"/>
                </a:ext>
              </a:extLst>
            </p:cNvPr>
            <p:cNvGrpSpPr/>
            <p:nvPr/>
          </p:nvGrpSpPr>
          <p:grpSpPr>
            <a:xfrm>
              <a:off x="4877548" y="2963157"/>
              <a:ext cx="3126906" cy="458876"/>
              <a:chOff x="3267823" y="2963157"/>
              <a:chExt cx="3126906" cy="458876"/>
            </a:xfrm>
          </p:grpSpPr>
          <p:sp>
            <p:nvSpPr>
              <p:cNvPr id="30" name="流程圖: 接點 29">
                <a:extLst>
                  <a:ext uri="{FF2B5EF4-FFF2-40B4-BE49-F238E27FC236}">
                    <a16:creationId xmlns:a16="http://schemas.microsoft.com/office/drawing/2014/main" id="{6EE0121F-27A6-401C-AF90-CB4D7CE56D31}"/>
                  </a:ext>
                </a:extLst>
              </p:cNvPr>
              <p:cNvSpPr/>
              <p:nvPr/>
            </p:nvSpPr>
            <p:spPr>
              <a:xfrm>
                <a:off x="326782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流程圖: 接點 30">
                <a:extLst>
                  <a:ext uri="{FF2B5EF4-FFF2-40B4-BE49-F238E27FC236}">
                    <a16:creationId xmlns:a16="http://schemas.microsoft.com/office/drawing/2014/main" id="{934AABF8-6C4D-4D27-A4E6-511552973BD3}"/>
                  </a:ext>
                </a:extLst>
              </p:cNvPr>
              <p:cNvSpPr/>
              <p:nvPr/>
            </p:nvSpPr>
            <p:spPr>
              <a:xfrm>
                <a:off x="4150318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8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流程圖: 接點 31">
                <a:extLst>
                  <a:ext uri="{FF2B5EF4-FFF2-40B4-BE49-F238E27FC236}">
                    <a16:creationId xmlns:a16="http://schemas.microsoft.com/office/drawing/2014/main" id="{5FDC07F1-142A-4E93-AA02-7986E061C6F4}"/>
                  </a:ext>
                </a:extLst>
              </p:cNvPr>
              <p:cNvSpPr/>
              <p:nvPr/>
            </p:nvSpPr>
            <p:spPr>
              <a:xfrm>
                <a:off x="503281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流程圖: 接點 32">
                <a:extLst>
                  <a:ext uri="{FF2B5EF4-FFF2-40B4-BE49-F238E27FC236}">
                    <a16:creationId xmlns:a16="http://schemas.microsoft.com/office/drawing/2014/main" id="{7D9F2185-3567-41A5-A350-395C84211960}"/>
                  </a:ext>
                </a:extLst>
              </p:cNvPr>
              <p:cNvSpPr/>
              <p:nvPr/>
            </p:nvSpPr>
            <p:spPr>
              <a:xfrm>
                <a:off x="5915307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5D87E443-7653-41AA-AD24-861647D2B75D}"/>
                  </a:ext>
                </a:extLst>
              </p:cNvPr>
              <p:cNvCxnSpPr>
                <a:cxnSpLocks/>
                <a:stCxn id="31" idx="6"/>
                <a:endCxn id="32" idx="2"/>
              </p:cNvCxnSpPr>
              <p:nvPr/>
            </p:nvCxnSpPr>
            <p:spPr>
              <a:xfrm>
                <a:off x="4629740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9AA47826-71B0-42C4-AFCF-B2F0117A054B}"/>
                  </a:ext>
                </a:extLst>
              </p:cNvPr>
              <p:cNvCxnSpPr>
                <a:cxnSpLocks/>
                <a:stCxn id="31" idx="2"/>
                <a:endCxn id="30" idx="6"/>
              </p:cNvCxnSpPr>
              <p:nvPr/>
            </p:nvCxnSpPr>
            <p:spPr>
              <a:xfrm flipH="1">
                <a:off x="3747245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3C873F15-4F08-4329-9369-088F5651572C}"/>
                  </a:ext>
                </a:extLst>
              </p:cNvPr>
              <p:cNvCxnSpPr>
                <a:cxnSpLocks/>
                <a:stCxn id="32" idx="6"/>
                <a:endCxn id="33" idx="2"/>
              </p:cNvCxnSpPr>
              <p:nvPr/>
            </p:nvCxnSpPr>
            <p:spPr>
              <a:xfrm>
                <a:off x="5512235" y="3192595"/>
                <a:ext cx="403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流程圖: 接點 24">
              <a:extLst>
                <a:ext uri="{FF2B5EF4-FFF2-40B4-BE49-F238E27FC236}">
                  <a16:creationId xmlns:a16="http://schemas.microsoft.com/office/drawing/2014/main" id="{728937FA-02CD-4FD5-BAD0-F1F9BC5D4B2B}"/>
                </a:ext>
              </a:extLst>
            </p:cNvPr>
            <p:cNvSpPr/>
            <p:nvPr/>
          </p:nvSpPr>
          <p:spPr>
            <a:xfrm>
              <a:off x="6201290" y="2360192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E6EF37FB-7852-46FB-8FC1-29E396769304}"/>
                </a:ext>
              </a:extLst>
            </p:cNvPr>
            <p:cNvCxnSpPr>
              <a:cxnSpLocks/>
              <a:stCxn id="31" idx="7"/>
              <a:endCxn id="25" idx="3"/>
            </p:cNvCxnSpPr>
            <p:nvPr/>
          </p:nvCxnSpPr>
          <p:spPr>
            <a:xfrm flipV="1">
              <a:off x="6169255" y="2751867"/>
              <a:ext cx="102245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64167A60-3B18-430E-B7F0-D4E75082ACF5}"/>
                </a:ext>
              </a:extLst>
            </p:cNvPr>
            <p:cNvCxnSpPr>
              <a:cxnSpLocks/>
              <a:stCxn id="32" idx="1"/>
              <a:endCxn id="25" idx="5"/>
            </p:cNvCxnSpPr>
            <p:nvPr/>
          </p:nvCxnSpPr>
          <p:spPr>
            <a:xfrm flipH="1" flipV="1">
              <a:off x="6610502" y="2751867"/>
              <a:ext cx="102246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圖: 接點 27">
              <a:extLst>
                <a:ext uri="{FF2B5EF4-FFF2-40B4-BE49-F238E27FC236}">
                  <a16:creationId xmlns:a16="http://schemas.microsoft.com/office/drawing/2014/main" id="{5F2C36FD-0879-4A39-AEB4-E4FE0FB50738}"/>
                </a:ext>
              </a:extLst>
            </p:cNvPr>
            <p:cNvSpPr/>
            <p:nvPr/>
          </p:nvSpPr>
          <p:spPr>
            <a:xfrm>
              <a:off x="7121960" y="2160124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FA3009A9-A523-4734-B405-A3E8A7A1561C}"/>
                </a:ext>
              </a:extLst>
            </p:cNvPr>
            <p:cNvCxnSpPr>
              <a:cxnSpLocks/>
              <a:stCxn id="25" idx="6"/>
              <a:endCxn id="28" idx="3"/>
            </p:cNvCxnSpPr>
            <p:nvPr/>
          </p:nvCxnSpPr>
          <p:spPr>
            <a:xfrm flipV="1">
              <a:off x="6680712" y="2551799"/>
              <a:ext cx="511458" cy="37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0405B29-515C-4892-BD59-916EA63B4BD5}"/>
                  </a:ext>
                </a:extLst>
              </p:cNvPr>
              <p:cNvSpPr/>
              <p:nvPr/>
            </p:nvSpPr>
            <p:spPr>
              <a:xfrm>
                <a:off x="2103820" y="3685095"/>
                <a:ext cx="6119655" cy="1061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TW" b="0" dirty="0"/>
                  <a:t>		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TW" dirty="0"/>
                  <a:t>		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:r>
                  <a:rPr lang="en-US" altLang="zh-TW" dirty="0">
                    <a:ea typeface="Cambria Math" panose="02040503050406030204" pitchFamily="18" charset="0"/>
                  </a:rPr>
                  <a:t>that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(5,6),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/>
                  <a:t>		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0405B29-515C-4892-BD59-916EA63B4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820" y="3685095"/>
                <a:ext cx="6119655" cy="10618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56943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/>
              <a:t>Algorithm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5E4CDEF-1F6F-4C58-AB94-BD23F6759539}"/>
              </a:ext>
            </a:extLst>
          </p:cNvPr>
          <p:cNvGrpSpPr/>
          <p:nvPr/>
        </p:nvGrpSpPr>
        <p:grpSpPr>
          <a:xfrm>
            <a:off x="904760" y="2750770"/>
            <a:ext cx="7334479" cy="1670346"/>
            <a:chOff x="-253131" y="4190351"/>
            <a:chExt cx="7334479" cy="167034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4D10A425-FDA9-460D-AA81-C0785B503FB6}"/>
                </a:ext>
              </a:extLst>
            </p:cNvPr>
            <p:cNvSpPr/>
            <p:nvPr/>
          </p:nvSpPr>
          <p:spPr>
            <a:xfrm>
              <a:off x="-25313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E419DC4-B59E-44CA-9DA6-BA064F0CF5F0}"/>
                </a:ext>
              </a:extLst>
            </p:cNvPr>
            <p:cNvSpPr txBox="1"/>
            <p:nvPr/>
          </p:nvSpPr>
          <p:spPr bwMode="auto">
            <a:xfrm>
              <a:off x="-197241" y="4647511"/>
              <a:ext cx="1721619" cy="748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High 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O</a:t>
              </a: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rder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Truss 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Decomposition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(</a:t>
              </a: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)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D9C4766-77E9-4B0B-9E8F-488A85CA1CEA}"/>
                </a:ext>
              </a:extLst>
            </p:cNvPr>
            <p:cNvSpPr/>
            <p:nvPr/>
          </p:nvSpPr>
          <p:spPr>
            <a:xfrm>
              <a:off x="2494395" y="4190351"/>
              <a:ext cx="1839427" cy="4965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876B5-1FBC-4966-A8C9-B126EAA7DC70}"/>
                </a:ext>
              </a:extLst>
            </p:cNvPr>
            <p:cNvSpPr txBox="1"/>
            <p:nvPr/>
          </p:nvSpPr>
          <p:spPr bwMode="auto">
            <a:xfrm>
              <a:off x="2736842" y="4270413"/>
              <a:ext cx="1354532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Delay update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49E8070A-916F-4B2B-BE96-059AD85BE224}"/>
                </a:ext>
              </a:extLst>
            </p:cNvPr>
            <p:cNvSpPr/>
            <p:nvPr/>
          </p:nvSpPr>
          <p:spPr>
            <a:xfrm>
              <a:off x="5241921" y="4541418"/>
              <a:ext cx="1839427" cy="96110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A88548-C284-41B0-916B-4E5F8BAE61B3}"/>
                </a:ext>
              </a:extLst>
            </p:cNvPr>
            <p:cNvSpPr txBox="1"/>
            <p:nvPr/>
          </p:nvSpPr>
          <p:spPr bwMode="auto">
            <a:xfrm>
              <a:off x="5497994" y="4879094"/>
              <a:ext cx="1327280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algn="ctr" defTabSz="1016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</a:rPr>
                <a:t>+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F205A21-596D-4F5E-9FF3-658F167C1FD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1586296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1352031C-DE9C-4D93-9B95-9D58519FF5AD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4333822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9A48CC9A-7E59-4BC1-A855-698A00D3F360}"/>
                </a:ext>
              </a:extLst>
            </p:cNvPr>
            <p:cNvSpPr/>
            <p:nvPr/>
          </p:nvSpPr>
          <p:spPr>
            <a:xfrm>
              <a:off x="2494395" y="4782894"/>
              <a:ext cx="1839427" cy="5101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FD811B1-4DF3-433A-B129-F429A3E6BFF9}"/>
                </a:ext>
              </a:extLst>
            </p:cNvPr>
            <p:cNvSpPr txBox="1"/>
            <p:nvPr/>
          </p:nvSpPr>
          <p:spPr bwMode="auto">
            <a:xfrm>
              <a:off x="2736041" y="4879093"/>
              <a:ext cx="1356134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Early pruning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C1A7F88-D0F7-4CC4-A943-57D0642F7258}"/>
                </a:ext>
              </a:extLst>
            </p:cNvPr>
            <p:cNvCxnSpPr>
              <a:cxnSpLocks/>
              <a:stCxn id="6" idx="3"/>
              <a:endCxn id="22" idx="1"/>
            </p:cNvCxnSpPr>
            <p:nvPr/>
          </p:nvCxnSpPr>
          <p:spPr>
            <a:xfrm>
              <a:off x="1586296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548526B-CE92-4479-8BE0-40C709419712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>
            <a:xfrm flipV="1">
              <a:off x="4333822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A9F9ADEC-C850-482E-A686-42350A71841D}"/>
                </a:ext>
              </a:extLst>
            </p:cNvPr>
            <p:cNvSpPr/>
            <p:nvPr/>
          </p:nvSpPr>
          <p:spPr>
            <a:xfrm>
              <a:off x="2494395" y="5434995"/>
              <a:ext cx="1839427" cy="4257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BBEAC57-C06D-4EF0-A4B6-F75BACD93F58}"/>
                </a:ext>
              </a:extLst>
            </p:cNvPr>
            <p:cNvSpPr txBox="1"/>
            <p:nvPr/>
          </p:nvSpPr>
          <p:spPr bwMode="auto">
            <a:xfrm>
              <a:off x="2517625" y="5462605"/>
              <a:ext cx="1816197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Unchange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support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4D1446F7-3696-4586-A561-F2691232D29F}"/>
                </a:ext>
              </a:extLst>
            </p:cNvPr>
            <p:cNvCxnSpPr>
              <a:cxnSpLocks/>
              <a:stCxn id="6" idx="3"/>
              <a:endCxn id="28" idx="1"/>
            </p:cNvCxnSpPr>
            <p:nvPr/>
          </p:nvCxnSpPr>
          <p:spPr>
            <a:xfrm>
              <a:off x="1586296" y="5021971"/>
              <a:ext cx="931329" cy="599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A5F32034-18FD-4F05-9068-7B168C83591B}"/>
                </a:ext>
              </a:extLst>
            </p:cNvPr>
            <p:cNvCxnSpPr>
              <a:cxnSpLocks/>
              <a:stCxn id="27" idx="3"/>
              <a:endCxn id="13" idx="1"/>
            </p:cNvCxnSpPr>
            <p:nvPr/>
          </p:nvCxnSpPr>
          <p:spPr>
            <a:xfrm flipV="1">
              <a:off x="4333822" y="5021971"/>
              <a:ext cx="908099" cy="62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B8ED60A-597C-4E97-95E2-70980FBBBDEB}"/>
              </a:ext>
            </a:extLst>
          </p:cNvPr>
          <p:cNvSpPr/>
          <p:nvPr/>
        </p:nvSpPr>
        <p:spPr>
          <a:xfrm>
            <a:off x="680235" y="2020487"/>
            <a:ext cx="801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Original algorithm	Pruning strategy	Optimized algorithm</a:t>
            </a:r>
            <a:endParaRPr lang="zh-TW" altLang="en-US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05B59E32-2FD3-4D82-9902-D4F748EFEAE0}"/>
              </a:ext>
            </a:extLst>
          </p:cNvPr>
          <p:cNvSpPr/>
          <p:nvPr/>
        </p:nvSpPr>
        <p:spPr>
          <a:xfrm>
            <a:off x="3675516" y="5521187"/>
            <a:ext cx="1839427" cy="9611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BF28BA8-0F4E-4CF5-BA5C-15B5F671711D}"/>
              </a:ext>
            </a:extLst>
          </p:cNvPr>
          <p:cNvSpPr txBox="1"/>
          <p:nvPr/>
        </p:nvSpPr>
        <p:spPr bwMode="auto">
          <a:xfrm>
            <a:off x="3731406" y="5627280"/>
            <a:ext cx="1721619" cy="74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101597" tIns="50797" rIns="101597" bIns="50797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High 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O</a:t>
            </a:r>
            <a:r>
              <a:rPr kumimoji="1" lang="en-US" altLang="zh-TW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rder</a:t>
            </a: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Truss </a:t>
            </a:r>
          </a:p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Top R</a:t>
            </a:r>
          </a:p>
          <a:p>
            <a:pPr algn="ctr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(</a:t>
            </a:r>
            <a:r>
              <a:rPr kumimoji="1" lang="en-US" altLang="zh-TW" sz="1400" b="1" kern="0" dirty="0" err="1">
                <a:solidFill>
                  <a:schemeClr val="tx2"/>
                </a:solidFill>
                <a:latin typeface="+mj-ea"/>
                <a:ea typeface="+mj-ea"/>
                <a:cs typeface="+mj-cs"/>
              </a:rPr>
              <a:t>HOTTopR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)</a:t>
            </a:r>
            <a:endParaRPr kumimoji="1" lang="zh-TW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23C0E71-4708-4E71-A23C-350C9C8CEE43}"/>
              </a:ext>
            </a:extLst>
          </p:cNvPr>
          <p:cNvSpPr/>
          <p:nvPr/>
        </p:nvSpPr>
        <p:spPr>
          <a:xfrm>
            <a:off x="2884364" y="5033643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The other optimized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262024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r>
              <a:rPr lang="en-US" altLang="zh-TW" sz="3200" b="1" dirty="0">
                <a:solidFill>
                  <a:schemeClr val="tx1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</p:spPr>
            <p:txBody>
              <a:bodyPr/>
              <a:lstStyle/>
              <a:p>
                <a:r>
                  <a:rPr lang="en-US" altLang="zh-TW" sz="1958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Start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  <m:bar>
                          <m:barPr>
                            <m:ctrlPr>
                              <a:rPr lang="el-GR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sz="1958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l-GR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zh-TW" sz="1958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  <a:blipFill>
                <a:blip r:embed="rId2"/>
                <a:stretch>
                  <a:fillRect l="-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8160508-6D02-4EF4-8615-88295369AD9B}"/>
              </a:ext>
            </a:extLst>
          </p:cNvPr>
          <p:cNvCxnSpPr>
            <a:cxnSpLocks/>
            <a:stCxn id="37" idx="3"/>
            <a:endCxn id="36" idx="6"/>
          </p:cNvCxnSpPr>
          <p:nvPr/>
        </p:nvCxnSpPr>
        <p:spPr>
          <a:xfrm flipH="1">
            <a:off x="5604393" y="605522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1DFB2ED-EF34-4D57-A3C9-D8CA077284B8}"/>
              </a:ext>
            </a:extLst>
          </p:cNvPr>
          <p:cNvCxnSpPr>
            <a:cxnSpLocks/>
            <a:stCxn id="69" idx="5"/>
            <a:endCxn id="70" idx="2"/>
          </p:cNvCxnSpPr>
          <p:nvPr/>
        </p:nvCxnSpPr>
        <p:spPr>
          <a:xfrm>
            <a:off x="1570916" y="5866542"/>
            <a:ext cx="398171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89367291-0A10-4F87-B5BE-7BB34FA8F97D}"/>
              </a:ext>
            </a:extLst>
          </p:cNvPr>
          <p:cNvCxnSpPr>
            <a:cxnSpLocks/>
            <a:stCxn id="69" idx="3"/>
            <a:endCxn id="68" idx="7"/>
          </p:cNvCxnSpPr>
          <p:nvPr/>
        </p:nvCxnSpPr>
        <p:spPr>
          <a:xfrm flipH="1">
            <a:off x="899673" y="5866542"/>
            <a:ext cx="293862" cy="1590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98F8E9E7-0499-444E-8F68-FC5DC46C57FA}"/>
              </a:ext>
            </a:extLst>
          </p:cNvPr>
          <p:cNvCxnSpPr>
            <a:cxnSpLocks/>
            <a:stCxn id="69" idx="7"/>
            <a:endCxn id="88" idx="2"/>
          </p:cNvCxnSpPr>
          <p:nvPr/>
        </p:nvCxnSpPr>
        <p:spPr>
          <a:xfrm flipV="1">
            <a:off x="1570916" y="5135758"/>
            <a:ext cx="351704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9EFF2033-D13B-4CF5-8840-749C9F61515A}"/>
                  </a:ext>
                </a:extLst>
              </p:cNvPr>
              <p:cNvSpPr/>
              <p:nvPr/>
            </p:nvSpPr>
            <p:spPr>
              <a:xfrm>
                <a:off x="733389" y="55678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9EFF2033-D13B-4CF5-8840-749C9F615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89" y="5567892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/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/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/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908C972F-34CA-4440-A383-839401312D2E}"/>
                  </a:ext>
                </a:extLst>
              </p:cNvPr>
              <p:cNvSpPr/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908C972F-34CA-4440-A383-839401312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blipFill>
                <a:blip r:embed="rId29"/>
                <a:stretch>
                  <a:fillRect t="-2667" b="-5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0659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1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r>
              <a:rPr lang="en-US" altLang="zh-TW" sz="3200" b="1" dirty="0">
                <a:solidFill>
                  <a:schemeClr val="tx1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</p:spPr>
            <p:txBody>
              <a:bodyPr/>
              <a:lstStyle/>
              <a:p>
                <a:r>
                  <a:rPr lang="en-US" altLang="zh-TW" sz="1958" dirty="0"/>
                  <a:t>We only consider whether </a:t>
                </a:r>
                <a:r>
                  <a:rPr lang="en-US" altLang="zh-TW" sz="1958" dirty="0">
                    <a:solidFill>
                      <a:srgbClr val="FF0000"/>
                    </a:solidFill>
                  </a:rPr>
                  <a:t>red edge </a:t>
                </a:r>
                <a:r>
                  <a:rPr lang="en-US" altLang="zh-TW" sz="1958" dirty="0"/>
                  <a:t>can be k=4 or not</a:t>
                </a:r>
              </a:p>
              <a:p>
                <a:r>
                  <a:rPr lang="en-US" altLang="zh-TW" sz="1958" dirty="0"/>
                  <a:t>Deleting edge starts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altLang="zh-TW" sz="1958" dirty="0"/>
                  <a:t>  EX: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1,2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sz="2000" dirty="0"/>
                  <a:t>After deleting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000" dirty="0"/>
                  <a:t> 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altLang="zh-TW" sz="1958" dirty="0"/>
                  <a:t>could be affected</a:t>
                </a: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1958" dirty="0"/>
              </a:p>
              <a:p>
                <a:endParaRPr lang="en-US" altLang="zh-TW" sz="1958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  <a:blipFill>
                <a:blip r:embed="rId3"/>
                <a:stretch>
                  <a:fillRect t="-7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8160508-6D02-4EF4-8615-88295369AD9B}"/>
              </a:ext>
            </a:extLst>
          </p:cNvPr>
          <p:cNvCxnSpPr>
            <a:cxnSpLocks/>
            <a:stCxn id="37" idx="3"/>
            <a:endCxn id="36" idx="6"/>
          </p:cNvCxnSpPr>
          <p:nvPr/>
        </p:nvCxnSpPr>
        <p:spPr>
          <a:xfrm flipH="1">
            <a:off x="5604393" y="605522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1DFB2ED-EF34-4D57-A3C9-D8CA077284B8}"/>
              </a:ext>
            </a:extLst>
          </p:cNvPr>
          <p:cNvCxnSpPr>
            <a:cxnSpLocks/>
            <a:stCxn id="69" idx="5"/>
            <a:endCxn id="70" idx="2"/>
          </p:cNvCxnSpPr>
          <p:nvPr/>
        </p:nvCxnSpPr>
        <p:spPr>
          <a:xfrm>
            <a:off x="1570916" y="5866542"/>
            <a:ext cx="398171" cy="2493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89367291-0A10-4F87-B5BE-7BB34FA8F97D}"/>
              </a:ext>
            </a:extLst>
          </p:cNvPr>
          <p:cNvCxnSpPr>
            <a:cxnSpLocks/>
            <a:stCxn id="69" idx="3"/>
            <a:endCxn id="68" idx="7"/>
          </p:cNvCxnSpPr>
          <p:nvPr/>
        </p:nvCxnSpPr>
        <p:spPr>
          <a:xfrm flipH="1">
            <a:off x="899673" y="5866542"/>
            <a:ext cx="293862" cy="1590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98F8E9E7-0499-444E-8F68-FC5DC46C57FA}"/>
              </a:ext>
            </a:extLst>
          </p:cNvPr>
          <p:cNvCxnSpPr>
            <a:cxnSpLocks/>
            <a:stCxn id="69" idx="7"/>
            <a:endCxn id="88" idx="2"/>
          </p:cNvCxnSpPr>
          <p:nvPr/>
        </p:nvCxnSpPr>
        <p:spPr>
          <a:xfrm flipV="1">
            <a:off x="1570916" y="5135758"/>
            <a:ext cx="351704" cy="3695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9EFF2033-D13B-4CF5-8840-749C9F61515A}"/>
                  </a:ext>
                </a:extLst>
              </p:cNvPr>
              <p:cNvSpPr/>
              <p:nvPr/>
            </p:nvSpPr>
            <p:spPr>
              <a:xfrm>
                <a:off x="511450" y="5556548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9EFF2033-D13B-4CF5-8840-749C9F615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50" y="5556548"/>
                <a:ext cx="60785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/>
              <p:nvPr/>
            </p:nvSpPr>
            <p:spPr>
              <a:xfrm>
                <a:off x="1247798" y="4909613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798" y="4909613"/>
                <a:ext cx="607859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/>
              <p:nvPr/>
            </p:nvSpPr>
            <p:spPr>
              <a:xfrm>
                <a:off x="1305775" y="6017606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775" y="6017606"/>
                <a:ext cx="607859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151990" y="5404209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990" y="5404209"/>
                <a:ext cx="607859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/>
              <p:nvPr/>
            </p:nvSpPr>
            <p:spPr>
              <a:xfrm>
                <a:off x="5724178" y="6186675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3/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6186675"/>
                <a:ext cx="60785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A1D9180-1EFD-43CA-A685-966E2234CF6F}"/>
                  </a:ext>
                </a:extLst>
              </p:cNvPr>
              <p:cNvSpPr/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A1D9180-1EFD-43CA-A685-966E2234C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blipFill>
                <a:blip r:embed="rId30"/>
                <a:stretch>
                  <a:fillRect t="-2667" b="-5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CC15BD2-26CD-49B0-956C-D45EA62F22F9}"/>
                  </a:ext>
                </a:extLst>
              </p:cNvPr>
              <p:cNvSpPr/>
              <p:nvPr/>
            </p:nvSpPr>
            <p:spPr>
              <a:xfrm>
                <a:off x="233785" y="3171682"/>
                <a:ext cx="8013476" cy="429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016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b="1" kern="0" dirty="0">
                    <a:solidFill>
                      <a:schemeClr val="tx2"/>
                    </a:solidFill>
                    <a:latin typeface="+mj-ea"/>
                  </a:rPr>
                  <a:t>Delay update		is there any affected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 ?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No</a:t>
                </a:r>
                <a:r>
                  <a:rPr lang="en-US" altLang="zh-TW" dirty="0"/>
                  <a:t> </a:t>
                </a:r>
                <a:endParaRPr kumimoji="1" lang="zh-TW" altLang="en-US" b="1" kern="0" dirty="0">
                  <a:solidFill>
                    <a:schemeClr val="tx2"/>
                  </a:solidFill>
                  <a:latin typeface="+mj-ea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CC15BD2-26CD-49B0-956C-D45EA62F2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85" y="3171682"/>
                <a:ext cx="8013476" cy="429220"/>
              </a:xfrm>
              <a:prstGeom prst="rect">
                <a:avLst/>
              </a:prstGeom>
              <a:blipFill>
                <a:blip r:embed="rId31"/>
                <a:stretch>
                  <a:fillRect l="-608" t="-7042" b="-84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37209DD8-8150-4317-80B3-C2028397053B}"/>
                  </a:ext>
                </a:extLst>
              </p:cNvPr>
              <p:cNvSpPr/>
              <p:nvPr/>
            </p:nvSpPr>
            <p:spPr>
              <a:xfrm>
                <a:off x="233785" y="3161538"/>
                <a:ext cx="58272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016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b="1" kern="0" dirty="0">
                    <a:solidFill>
                      <a:schemeClr val="tx2"/>
                    </a:solidFill>
                    <a:latin typeface="+mj-ea"/>
                  </a:rPr>
                  <a:t>Early pruning 		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zh-TW" altLang="en-US" b="1" kern="0" dirty="0">
                    <a:solidFill>
                      <a:schemeClr val="tx2"/>
                    </a:solidFill>
                    <a:latin typeface="+mj-ea"/>
                  </a:rPr>
                  <a:t> </a:t>
                </a:r>
                <a:r>
                  <a:rPr kumimoji="1" lang="en-US" altLang="zh-TW" b="1" kern="0" dirty="0">
                    <a:solidFill>
                      <a:srgbClr val="FF0000"/>
                    </a:solidFill>
                    <a:latin typeface="+mj-ea"/>
                  </a:rPr>
                  <a:t>Yes</a:t>
                </a:r>
                <a:endParaRPr kumimoji="1" lang="zh-TW" altLang="en-US" b="1" kern="0" dirty="0">
                  <a:solidFill>
                    <a:srgbClr val="FF0000"/>
                  </a:solidFill>
                  <a:latin typeface="+mj-ea"/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37209DD8-8150-4317-80B3-C20283970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85" y="3161538"/>
                <a:ext cx="5827236" cy="369332"/>
              </a:xfrm>
              <a:prstGeom prst="rect">
                <a:avLst/>
              </a:prstGeom>
              <a:blipFill>
                <a:blip r:embed="rId32"/>
                <a:stretch>
                  <a:fillRect l="-837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8CB96F2-5A3C-46F6-9C11-9376A48A69EC}"/>
                  </a:ext>
                </a:extLst>
              </p:cNvPr>
              <p:cNvSpPr/>
              <p:nvPr/>
            </p:nvSpPr>
            <p:spPr>
              <a:xfrm>
                <a:off x="1787975" y="3071818"/>
                <a:ext cx="4992392" cy="706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So we prune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directly</a:t>
                </a:r>
              </a:p>
              <a:p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we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need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rec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𝑜𝑚𝑝𝑢𝑡𝑒</m:t>
                    </m:r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8CB96F2-5A3C-46F6-9C11-9376A48A69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975" y="3071818"/>
                <a:ext cx="4992392" cy="706219"/>
              </a:xfrm>
              <a:prstGeom prst="rect">
                <a:avLst/>
              </a:prstGeom>
              <a:blipFill>
                <a:blip r:embed="rId33"/>
                <a:stretch>
                  <a:fillRect l="-977" t="-5172" b="-51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85C15359-487D-40D1-808A-ECC985289530}"/>
                  </a:ext>
                </a:extLst>
              </p:cNvPr>
              <p:cNvSpPr/>
              <p:nvPr/>
            </p:nvSpPr>
            <p:spPr>
              <a:xfrm>
                <a:off x="2151990" y="5405113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85C15359-487D-40D1-808A-ECC985289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990" y="5405113"/>
                <a:ext cx="607859" cy="369332"/>
              </a:xfrm>
              <a:prstGeom prst="rect">
                <a:avLst/>
              </a:prstGeom>
              <a:blipFill>
                <a:blip r:embed="rId3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0762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/>
      <p:bldP spid="226" grpId="0"/>
      <p:bldP spid="227" grpId="0"/>
      <p:bldP spid="228" grpId="0"/>
      <p:bldP spid="3" grpId="0"/>
      <p:bldP spid="3" grpId="1"/>
      <p:bldP spid="76" grpId="0"/>
      <p:bldP spid="76" grpId="1"/>
      <p:bldP spid="4" grpId="0"/>
      <p:bldP spid="8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r>
              <a:rPr lang="en-US" altLang="zh-TW" sz="3200" b="1" dirty="0">
                <a:solidFill>
                  <a:schemeClr val="tx1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49893"/>
                <a:ext cx="874038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→6 </m:t>
                    </m:r>
                  </m:oMath>
                </a14:m>
                <a:endParaRPr lang="en-US" altLang="zh-TW" sz="1958" dirty="0"/>
              </a:p>
              <a:p>
                <a:r>
                  <a:rPr lang="en-US" altLang="zh-TW" sz="1958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958" dirty="0"/>
                  <a:t>of red edge</a:t>
                </a:r>
              </a:p>
              <a:p>
                <a:r>
                  <a:rPr lang="en-US" altLang="zh-TW" sz="1958" dirty="0"/>
                  <a:t>All of red edge need to consider, we start from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,4</m:t>
                        </m:r>
                      </m:e>
                    </m:d>
                  </m:oMath>
                </a14:m>
                <a:endParaRPr lang="en-US" altLang="zh-TW" sz="1958" dirty="0"/>
              </a:p>
              <a:p>
                <a:r>
                  <a:rPr lang="en-US" altLang="zh-TW" sz="1958" dirty="0"/>
                  <a:t>After deleting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3,4</m:t>
                        </m:r>
                      </m:e>
                    </m:d>
                  </m:oMath>
                </a14:m>
                <a:r>
                  <a:rPr lang="en-US" altLang="zh-TW" sz="1958" dirty="0"/>
                  <a:t>, it might affect those red edges</a:t>
                </a:r>
              </a:p>
              <a:p>
                <a:endParaRPr lang="en-US" altLang="zh-TW" sz="1958" dirty="0"/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1958" dirty="0"/>
              </a:p>
              <a:p>
                <a:endParaRPr lang="en-US" altLang="zh-TW" sz="1958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49893"/>
                <a:ext cx="8740386" cy="432339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151990" y="5404209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990" y="5404209"/>
                <a:ext cx="60785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05908" y="52443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908" y="5244363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A1D9180-1EFD-43CA-A685-966E2234CF6F}"/>
                  </a:ext>
                </a:extLst>
              </p:cNvPr>
              <p:cNvSpPr/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A1D9180-1EFD-43CA-A685-966E2234C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blipFill>
                <a:blip r:embed="rId27"/>
                <a:stretch>
                  <a:fillRect t="-2667" b="-5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0E172866-0D1D-47D3-892C-EEABF9875F5B}"/>
                  </a:ext>
                </a:extLst>
              </p:cNvPr>
              <p:cNvSpPr/>
              <p:nvPr/>
            </p:nvSpPr>
            <p:spPr>
              <a:xfrm>
                <a:off x="2429160" y="4916973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0E172866-0D1D-47D3-892C-EEABF9875F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160" y="4916973"/>
                <a:ext cx="607859" cy="369332"/>
              </a:xfrm>
              <a:prstGeom prst="rect">
                <a:avLst/>
              </a:prstGeom>
              <a:blipFill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B7ED4EB7-46BC-4C31-877E-5EB53899538E}"/>
                  </a:ext>
                </a:extLst>
              </p:cNvPr>
              <p:cNvSpPr/>
              <p:nvPr/>
            </p:nvSpPr>
            <p:spPr>
              <a:xfrm>
                <a:off x="2628935" y="6019921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B7ED4EB7-46BC-4C31-877E-5EB5389953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935" y="6019921"/>
                <a:ext cx="607859" cy="369332"/>
              </a:xfrm>
              <a:prstGeom prst="rect">
                <a:avLst/>
              </a:prstGeom>
              <a:blipFill>
                <a:blip r:embed="rId2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FD020625-9CC2-4922-A970-38213D668130}"/>
                  </a:ext>
                </a:extLst>
              </p:cNvPr>
              <p:cNvSpPr/>
              <p:nvPr/>
            </p:nvSpPr>
            <p:spPr>
              <a:xfrm>
                <a:off x="6600679" y="5648506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FD020625-9CC2-4922-A970-38213D668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679" y="5648506"/>
                <a:ext cx="607859" cy="369332"/>
              </a:xfrm>
              <a:prstGeom prst="rect">
                <a:avLst/>
              </a:prstGeom>
              <a:blipFill>
                <a:blip r:embed="rId3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7F9557FC-C279-41DC-8B3E-E5A88326F96D}"/>
                  </a:ext>
                </a:extLst>
              </p:cNvPr>
              <p:cNvSpPr/>
              <p:nvPr/>
            </p:nvSpPr>
            <p:spPr>
              <a:xfrm>
                <a:off x="3037228" y="5027063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5/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7F9557FC-C279-41DC-8B3E-E5A88326F9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228" y="5027063"/>
                <a:ext cx="607859" cy="369332"/>
              </a:xfrm>
              <a:prstGeom prst="rect">
                <a:avLst/>
              </a:prstGeom>
              <a:blipFill>
                <a:blip r:embed="rId3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40799B13-C7F8-40B5-95C9-DDD37A7379DB}"/>
                  </a:ext>
                </a:extLst>
              </p:cNvPr>
              <p:cNvSpPr/>
              <p:nvPr/>
            </p:nvSpPr>
            <p:spPr>
              <a:xfrm>
                <a:off x="7371018" y="5164483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40799B13-C7F8-40B5-95C9-DDD37A737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018" y="5164483"/>
                <a:ext cx="607859" cy="369332"/>
              </a:xfrm>
              <a:prstGeom prst="rect">
                <a:avLst/>
              </a:prstGeom>
              <a:blipFill>
                <a:blip r:embed="rId3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5248F2C2-EFE3-4B04-98C6-FCC655A56F66}"/>
                  </a:ext>
                </a:extLst>
              </p:cNvPr>
              <p:cNvSpPr/>
              <p:nvPr/>
            </p:nvSpPr>
            <p:spPr>
              <a:xfrm>
                <a:off x="7474496" y="4178942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5248F2C2-EFE3-4B04-98C6-FCC655A56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496" y="4178942"/>
                <a:ext cx="607859" cy="369332"/>
              </a:xfrm>
              <a:prstGeom prst="rect">
                <a:avLst/>
              </a:prstGeom>
              <a:blipFill>
                <a:blip r:embed="rId3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22B03DF8-67DD-447E-AF9F-B16E48C27770}"/>
                  </a:ext>
                </a:extLst>
              </p:cNvPr>
              <p:cNvSpPr/>
              <p:nvPr/>
            </p:nvSpPr>
            <p:spPr>
              <a:xfrm>
                <a:off x="6098026" y="5060402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22B03DF8-67DD-447E-AF9F-B16E48C27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026" y="5060402"/>
                <a:ext cx="607859" cy="369332"/>
              </a:xfrm>
              <a:prstGeom prst="rect">
                <a:avLst/>
              </a:prstGeom>
              <a:blipFill>
                <a:blip r:embed="rId3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E8B26008-97FB-4FA4-B9FC-452327F2170D}"/>
                  </a:ext>
                </a:extLst>
              </p:cNvPr>
              <p:cNvSpPr/>
              <p:nvPr/>
            </p:nvSpPr>
            <p:spPr>
              <a:xfrm>
                <a:off x="6400833" y="3802482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E8B26008-97FB-4FA4-B9FC-452327F217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33" y="3802482"/>
                <a:ext cx="607859" cy="369332"/>
              </a:xfrm>
              <a:prstGeom prst="rect">
                <a:avLst/>
              </a:prstGeom>
              <a:blipFill>
                <a:blip r:embed="rId3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018DE4B2-ACDE-4BB3-A0EC-FA63BB4EF07C}"/>
                  </a:ext>
                </a:extLst>
              </p:cNvPr>
              <p:cNvSpPr/>
              <p:nvPr/>
            </p:nvSpPr>
            <p:spPr>
              <a:xfrm>
                <a:off x="5587801" y="4258911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018DE4B2-ACDE-4BB3-A0EC-FA63BB4EF0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801" y="4258911"/>
                <a:ext cx="607859" cy="369332"/>
              </a:xfrm>
              <a:prstGeom prst="rect">
                <a:avLst/>
              </a:prstGeom>
              <a:blipFill>
                <a:blip r:embed="rId3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20E8E4FA-C7EA-4A32-9245-93DCD1FBBCF5}"/>
                  </a:ext>
                </a:extLst>
              </p:cNvPr>
              <p:cNvSpPr/>
              <p:nvPr/>
            </p:nvSpPr>
            <p:spPr>
              <a:xfrm>
                <a:off x="6962392" y="4527150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20E8E4FA-C7EA-4A32-9245-93DCD1FBBC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392" y="4527150"/>
                <a:ext cx="607859" cy="369332"/>
              </a:xfrm>
              <a:prstGeom prst="rect">
                <a:avLst/>
              </a:prstGeom>
              <a:blipFill>
                <a:blip r:embed="rId3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AC393EE7-307C-4DE5-9AA2-9427D96AB2E3}"/>
                  </a:ext>
                </a:extLst>
              </p:cNvPr>
              <p:cNvSpPr/>
              <p:nvPr/>
            </p:nvSpPr>
            <p:spPr>
              <a:xfrm>
                <a:off x="6446599" y="4393235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AC393EE7-307C-4DE5-9AA2-9427D96AB2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599" y="4393235"/>
                <a:ext cx="607859" cy="369332"/>
              </a:xfrm>
              <a:prstGeom prst="rect">
                <a:avLst/>
              </a:prstGeom>
              <a:blipFill>
                <a:blip r:embed="rId3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D7E6D3C6-4825-48E8-99B7-592CAC9EED58}"/>
                  </a:ext>
                </a:extLst>
              </p:cNvPr>
              <p:cNvSpPr/>
              <p:nvPr/>
            </p:nvSpPr>
            <p:spPr>
              <a:xfrm>
                <a:off x="511735" y="3171745"/>
                <a:ext cx="7689669" cy="706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016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b="1" kern="0" dirty="0">
                    <a:solidFill>
                      <a:schemeClr val="tx2"/>
                    </a:solidFill>
                    <a:latin typeface="+mj-ea"/>
                  </a:rPr>
                  <a:t>Delay update		is there any affected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 ? 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pPr defTabSz="1016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solidFill>
                      <a:srgbClr val="FF0000"/>
                    </a:solidFill>
                  </a:rPr>
                  <a:t>	</a:t>
                </a:r>
                <a:r>
                  <a:rPr lang="en-US" altLang="zh-TW" dirty="0"/>
                  <a:t> 	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kumimoji="1" lang="zh-TW" altLang="en-US" b="1" kern="0" dirty="0">
                  <a:solidFill>
                    <a:schemeClr val="tx2"/>
                  </a:solidFill>
                  <a:latin typeface="+mj-ea"/>
                </a:endParaRPr>
              </a:p>
            </p:txBody>
          </p:sp>
        </mc:Choice>
        <mc:Fallback xmlns=""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D7E6D3C6-4825-48E8-99B7-592CAC9EE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35" y="3171745"/>
                <a:ext cx="7689669" cy="706219"/>
              </a:xfrm>
              <a:prstGeom prst="rect">
                <a:avLst/>
              </a:prstGeom>
              <a:blipFill>
                <a:blip r:embed="rId39"/>
                <a:stretch>
                  <a:fillRect l="-714" t="-43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EE648BDC-5980-4E5B-8D8D-8C6304A35062}"/>
                  </a:ext>
                </a:extLst>
              </p:cNvPr>
              <p:cNvSpPr/>
              <p:nvPr/>
            </p:nvSpPr>
            <p:spPr>
              <a:xfrm>
                <a:off x="511735" y="3187156"/>
                <a:ext cx="698909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016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b="1" kern="0" dirty="0">
                    <a:solidFill>
                      <a:schemeClr val="tx2"/>
                    </a:solidFill>
                    <a:latin typeface="+mj-ea"/>
                  </a:rPr>
                  <a:t>Early pruning 		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4≤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zh-TW" altLang="en-US" b="1" kern="0" dirty="0">
                    <a:solidFill>
                      <a:schemeClr val="tx2"/>
                    </a:solidFill>
                    <a:latin typeface="+mj-ea"/>
                  </a:rPr>
                  <a:t>  </a:t>
                </a:r>
                <a:r>
                  <a:rPr kumimoji="1" lang="en-US" altLang="zh-TW" b="1" kern="0" dirty="0">
                    <a:solidFill>
                      <a:srgbClr val="FF0000"/>
                    </a:solidFill>
                    <a:latin typeface="+mj-ea"/>
                  </a:rPr>
                  <a:t>Yes</a:t>
                </a:r>
              </a:p>
              <a:p>
                <a:pPr defTabSz="1016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b="1" kern="0" dirty="0">
                    <a:solidFill>
                      <a:srgbClr val="FF0000"/>
                    </a:solidFill>
                    <a:latin typeface="+mj-ea"/>
                  </a:rPr>
                  <a:t>			</a:t>
                </a:r>
                <a:r>
                  <a:rPr kumimoji="1" lang="en-US" altLang="zh-TW" b="1" kern="0" dirty="0">
                    <a:latin typeface="+mj-ea"/>
                  </a:rPr>
                  <a:t>delete</a:t>
                </a:r>
                <a:r>
                  <a:rPr kumimoji="1" lang="en-US" altLang="zh-TW" b="1" kern="0" dirty="0">
                    <a:solidFill>
                      <a:srgbClr val="FF0000"/>
                    </a:solidFill>
                    <a:latin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kumimoji="1" lang="zh-TW" altLang="en-US" b="1" kern="0" dirty="0">
                  <a:solidFill>
                    <a:srgbClr val="FF0000"/>
                  </a:solidFill>
                  <a:latin typeface="+mj-ea"/>
                </a:endParaRPr>
              </a:p>
            </p:txBody>
          </p:sp>
        </mc:Choice>
        <mc:Fallback xmlns="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EE648BDC-5980-4E5B-8D8D-8C6304A35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35" y="3187156"/>
                <a:ext cx="6989093" cy="646331"/>
              </a:xfrm>
              <a:prstGeom prst="rect">
                <a:avLst/>
              </a:prstGeom>
              <a:blipFill>
                <a:blip r:embed="rId40"/>
                <a:stretch>
                  <a:fillRect l="-785" t="-6604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82692BB-C31C-4870-83DB-DCD1379F33B4}"/>
                  </a:ext>
                </a:extLst>
              </p:cNvPr>
              <p:cNvSpPr/>
              <p:nvPr/>
            </p:nvSpPr>
            <p:spPr>
              <a:xfrm>
                <a:off x="2766445" y="3357282"/>
                <a:ext cx="29577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&gt;6−2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skip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82692BB-C31C-4870-83DB-DCD1379F3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445" y="3357282"/>
                <a:ext cx="2957733" cy="369332"/>
              </a:xfrm>
              <a:prstGeom prst="rect">
                <a:avLst/>
              </a:prstGeom>
              <a:blipFill>
                <a:blip r:embed="rId41"/>
                <a:stretch>
                  <a:fillRect t="-10000" r="-103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2289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1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1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1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1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1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2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5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8" dur="1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1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4" dur="1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7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0" dur="1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3" dur="1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6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1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4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1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7" dur="1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0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75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78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1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1" dur="1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4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3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/>
      <p:bldP spid="230" grpId="0"/>
      <p:bldP spid="231" grpId="0"/>
      <p:bldP spid="234" grpId="0"/>
      <p:bldP spid="238" grpId="0"/>
      <p:bldP spid="244" grpId="0"/>
      <p:bldP spid="245" grpId="0"/>
      <p:bldP spid="246" grpId="0"/>
      <p:bldP spid="247" grpId="0"/>
      <p:bldP spid="248" grpId="0"/>
      <p:bldP spid="249" grpId="0"/>
      <p:bldP spid="250" grpId="0"/>
      <p:bldP spid="80" grpId="0"/>
      <p:bldP spid="80" grpId="1"/>
      <p:bldP spid="81" grpId="0"/>
      <p:bldP spid="81" grpId="1"/>
      <p:bldP spid="82" grpId="0"/>
      <p:bldP spid="84" grpId="0"/>
      <p:bldP spid="85" grpId="0"/>
      <p:bldP spid="86" grpId="0"/>
      <p:bldP spid="87" grpId="0"/>
      <p:bldP spid="97" grpId="0"/>
      <p:bldP spid="98" grpId="0"/>
      <p:bldP spid="99" grpId="0"/>
      <p:bldP spid="100" grpId="0"/>
      <p:bldP spid="102" grpId="0"/>
      <p:bldP spid="102" grpId="1"/>
      <p:bldP spid="103" grpId="0"/>
      <p:bldP spid="103" grpId="1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r>
              <a:rPr lang="en-US" altLang="zh-TW" sz="3200" b="1" dirty="0">
                <a:solidFill>
                  <a:schemeClr val="tx1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99716"/>
                <a:ext cx="874038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→7 </m:t>
                    </m:r>
                  </m:oMath>
                </a14:m>
                <a:endParaRPr lang="en-US" altLang="zh-TW" sz="1958" dirty="0"/>
              </a:p>
              <a:p>
                <a:r>
                  <a:rPr lang="en-US" altLang="zh-TW" sz="1958" dirty="0"/>
                  <a:t>All of edge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sz="1958" dirty="0"/>
                  <a:t> and pruned by early pruning</a:t>
                </a:r>
              </a:p>
              <a:p>
                <a:r>
                  <a:rPr lang="en-US" altLang="zh-TW" sz="1958" dirty="0"/>
                  <a:t>Algorithm end</a:t>
                </a: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1958" dirty="0"/>
              </a:p>
              <a:p>
                <a:endParaRPr lang="en-US" altLang="zh-TW" sz="1958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99716"/>
                <a:ext cx="8740386" cy="432339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05908" y="52443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908" y="5244363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A1D9180-1EFD-43CA-A685-966E2234CF6F}"/>
                  </a:ext>
                </a:extLst>
              </p:cNvPr>
              <p:cNvSpPr/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A1D9180-1EFD-43CA-A685-966E2234C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blipFill>
                <a:blip r:embed="rId14"/>
                <a:stretch>
                  <a:fillRect t="-2667" b="-5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7F9557FC-C279-41DC-8B3E-E5A88326F96D}"/>
                  </a:ext>
                </a:extLst>
              </p:cNvPr>
              <p:cNvSpPr/>
              <p:nvPr/>
            </p:nvSpPr>
            <p:spPr>
              <a:xfrm>
                <a:off x="3037228" y="5027063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5/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7F9557FC-C279-41DC-8B3E-E5A88326F9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228" y="5027063"/>
                <a:ext cx="607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F0B5A474-2320-4F73-86C4-4B8851183B0F}"/>
              </a:ext>
            </a:extLst>
          </p:cNvPr>
          <p:cNvGrpSpPr/>
          <p:nvPr/>
        </p:nvGrpSpPr>
        <p:grpSpPr>
          <a:xfrm>
            <a:off x="447021" y="3964782"/>
            <a:ext cx="7819097" cy="2609636"/>
            <a:chOff x="711969" y="2469357"/>
            <a:chExt cx="7819097" cy="2609636"/>
          </a:xfrm>
        </p:grpSpPr>
        <p:sp>
          <p:nvSpPr>
            <p:cNvPr id="101" name="流程圖: 接點 100">
              <a:extLst>
                <a:ext uri="{FF2B5EF4-FFF2-40B4-BE49-F238E27FC236}">
                  <a16:creationId xmlns:a16="http://schemas.microsoft.com/office/drawing/2014/main" id="{21C33ABD-F6AB-4911-BF5D-A76F5F8E5059}"/>
                </a:ext>
              </a:extLst>
            </p:cNvPr>
            <p:cNvSpPr/>
            <p:nvPr/>
          </p:nvSpPr>
          <p:spPr>
            <a:xfrm>
              <a:off x="5338531" y="450172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11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4" name="流程圖: 接點 103">
              <a:extLst>
                <a:ext uri="{FF2B5EF4-FFF2-40B4-BE49-F238E27FC236}">
                  <a16:creationId xmlns:a16="http://schemas.microsoft.com/office/drawing/2014/main" id="{CD361BA7-5C9D-4E5A-813D-510D7121F02E}"/>
                </a:ext>
              </a:extLst>
            </p:cNvPr>
            <p:cNvSpPr/>
            <p:nvPr/>
          </p:nvSpPr>
          <p:spPr>
            <a:xfrm>
              <a:off x="6140333" y="412378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12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流程圖: 接點 104">
              <a:extLst>
                <a:ext uri="{FF2B5EF4-FFF2-40B4-BE49-F238E27FC236}">
                  <a16:creationId xmlns:a16="http://schemas.microsoft.com/office/drawing/2014/main" id="{3EABD182-E040-4610-83C0-CC806B5405D1}"/>
                </a:ext>
              </a:extLst>
            </p:cNvPr>
            <p:cNvSpPr/>
            <p:nvPr/>
          </p:nvSpPr>
          <p:spPr>
            <a:xfrm>
              <a:off x="6998911" y="342427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流程圖: 接點 105">
              <a:extLst>
                <a:ext uri="{FF2B5EF4-FFF2-40B4-BE49-F238E27FC236}">
                  <a16:creationId xmlns:a16="http://schemas.microsoft.com/office/drawing/2014/main" id="{8BEFD303-6CFB-43B8-B929-59AB8F9E8D32}"/>
                </a:ext>
              </a:extLst>
            </p:cNvPr>
            <p:cNvSpPr/>
            <p:nvPr/>
          </p:nvSpPr>
          <p:spPr>
            <a:xfrm>
              <a:off x="7143112" y="2469358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DB0FCFAD-EC0D-4A46-872A-F66D42AB53FE}"/>
                </a:ext>
              </a:extLst>
            </p:cNvPr>
            <p:cNvCxnSpPr>
              <a:cxnSpLocks/>
              <a:stCxn id="104" idx="6"/>
              <a:endCxn id="105" idx="3"/>
            </p:cNvCxnSpPr>
            <p:nvPr/>
          </p:nvCxnSpPr>
          <p:spPr>
            <a:xfrm flipV="1">
              <a:off x="6674030" y="3860292"/>
              <a:ext cx="403039" cy="51890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97B1A947-903C-4AC0-864F-91A2D6ADD7F7}"/>
                </a:ext>
              </a:extLst>
            </p:cNvPr>
            <p:cNvCxnSpPr>
              <a:cxnSpLocks/>
              <a:stCxn id="104" idx="3"/>
              <a:endCxn id="101" idx="6"/>
            </p:cNvCxnSpPr>
            <p:nvPr/>
          </p:nvCxnSpPr>
          <p:spPr>
            <a:xfrm flipH="1">
              <a:off x="5872228" y="4559797"/>
              <a:ext cx="346263" cy="197345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接點 108">
              <a:extLst>
                <a:ext uri="{FF2B5EF4-FFF2-40B4-BE49-F238E27FC236}">
                  <a16:creationId xmlns:a16="http://schemas.microsoft.com/office/drawing/2014/main" id="{C299F2B0-4722-4541-9949-CA0C6C6E9E29}"/>
                </a:ext>
              </a:extLst>
            </p:cNvPr>
            <p:cNvCxnSpPr>
              <a:cxnSpLocks/>
              <a:stCxn id="120" idx="1"/>
              <a:endCxn id="106" idx="5"/>
            </p:cNvCxnSpPr>
            <p:nvPr/>
          </p:nvCxnSpPr>
          <p:spPr>
            <a:xfrm flipH="1" flipV="1">
              <a:off x="7598651" y="2905374"/>
              <a:ext cx="476876" cy="35503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流程圖: 接點 109">
              <a:extLst>
                <a:ext uri="{FF2B5EF4-FFF2-40B4-BE49-F238E27FC236}">
                  <a16:creationId xmlns:a16="http://schemas.microsoft.com/office/drawing/2014/main" id="{1D57A52E-FABD-4824-88EE-C908AEF32ECB}"/>
                </a:ext>
              </a:extLst>
            </p:cNvPr>
            <p:cNvSpPr/>
            <p:nvPr/>
          </p:nvSpPr>
          <p:spPr>
            <a:xfrm>
              <a:off x="6245287" y="2469357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84ECA43E-B206-4493-B99A-829645548D04}"/>
                </a:ext>
              </a:extLst>
            </p:cNvPr>
            <p:cNvCxnSpPr>
              <a:cxnSpLocks/>
              <a:stCxn id="106" idx="2"/>
              <a:endCxn id="110" idx="6"/>
            </p:cNvCxnSpPr>
            <p:nvPr/>
          </p:nvCxnSpPr>
          <p:spPr>
            <a:xfrm flipH="1" flipV="1">
              <a:off x="6778984" y="2724770"/>
              <a:ext cx="364128" cy="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流程圖: 接點 111">
              <a:extLst>
                <a:ext uri="{FF2B5EF4-FFF2-40B4-BE49-F238E27FC236}">
                  <a16:creationId xmlns:a16="http://schemas.microsoft.com/office/drawing/2014/main" id="{4CFF2D7C-9A4F-4497-92BC-1816B7796BD1}"/>
                </a:ext>
              </a:extLst>
            </p:cNvPr>
            <p:cNvSpPr/>
            <p:nvPr/>
          </p:nvSpPr>
          <p:spPr>
            <a:xfrm>
              <a:off x="711969" y="445539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3" name="流程圖: 接點 112">
              <a:extLst>
                <a:ext uri="{FF2B5EF4-FFF2-40B4-BE49-F238E27FC236}">
                  <a16:creationId xmlns:a16="http://schemas.microsoft.com/office/drawing/2014/main" id="{732B6065-983E-4BA1-8F11-81BF510D9C98}"/>
                </a:ext>
              </a:extLst>
            </p:cNvPr>
            <p:cNvSpPr/>
            <p:nvPr/>
          </p:nvSpPr>
          <p:spPr>
            <a:xfrm>
              <a:off x="1383212" y="393510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2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4" name="流程圖: 接點 113">
              <a:extLst>
                <a:ext uri="{FF2B5EF4-FFF2-40B4-BE49-F238E27FC236}">
                  <a16:creationId xmlns:a16="http://schemas.microsoft.com/office/drawing/2014/main" id="{F71532A1-7C7A-46E3-9319-867D00898D21}"/>
                </a:ext>
              </a:extLst>
            </p:cNvPr>
            <p:cNvSpPr/>
            <p:nvPr/>
          </p:nvSpPr>
          <p:spPr>
            <a:xfrm>
              <a:off x="2236922" y="436509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流程圖: 接點 114">
              <a:extLst>
                <a:ext uri="{FF2B5EF4-FFF2-40B4-BE49-F238E27FC236}">
                  <a16:creationId xmlns:a16="http://schemas.microsoft.com/office/drawing/2014/main" id="{57227049-9C78-4782-B2EE-BB0068AE32FE}"/>
                </a:ext>
              </a:extLst>
            </p:cNvPr>
            <p:cNvSpPr/>
            <p:nvPr/>
          </p:nvSpPr>
          <p:spPr>
            <a:xfrm>
              <a:off x="5138573" y="3458140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9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80D6898C-AA2D-4C52-AE2B-51A4B2523EEF}"/>
                </a:ext>
              </a:extLst>
            </p:cNvPr>
            <p:cNvCxnSpPr>
              <a:cxnSpLocks/>
              <a:stCxn id="113" idx="5"/>
              <a:endCxn id="114" idx="2"/>
            </p:cNvCxnSpPr>
            <p:nvPr/>
          </p:nvCxnSpPr>
          <p:spPr>
            <a:xfrm>
              <a:off x="1838751" y="4371117"/>
              <a:ext cx="398171" cy="24938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8049C02-4D46-497B-9A44-01AFE1B7055A}"/>
                </a:ext>
              </a:extLst>
            </p:cNvPr>
            <p:cNvCxnSpPr>
              <a:cxnSpLocks/>
              <a:stCxn id="113" idx="3"/>
              <a:endCxn id="112" idx="7"/>
            </p:cNvCxnSpPr>
            <p:nvPr/>
          </p:nvCxnSpPr>
          <p:spPr>
            <a:xfrm flipH="1">
              <a:off x="1167508" y="4371117"/>
              <a:ext cx="293862" cy="15908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流程圖: 接點 117">
              <a:extLst>
                <a:ext uri="{FF2B5EF4-FFF2-40B4-BE49-F238E27FC236}">
                  <a16:creationId xmlns:a16="http://schemas.microsoft.com/office/drawing/2014/main" id="{70513E8E-745C-4D2B-B236-25FA504C87A3}"/>
                </a:ext>
              </a:extLst>
            </p:cNvPr>
            <p:cNvSpPr/>
            <p:nvPr/>
          </p:nvSpPr>
          <p:spPr>
            <a:xfrm>
              <a:off x="4109522" y="4568168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10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流程圖: 接點 118">
              <a:extLst>
                <a:ext uri="{FF2B5EF4-FFF2-40B4-BE49-F238E27FC236}">
                  <a16:creationId xmlns:a16="http://schemas.microsoft.com/office/drawing/2014/main" id="{957B7558-D2F6-40F8-AA0D-83F3F0DEB1A3}"/>
                </a:ext>
              </a:extLst>
            </p:cNvPr>
            <p:cNvSpPr/>
            <p:nvPr/>
          </p:nvSpPr>
          <p:spPr>
            <a:xfrm>
              <a:off x="5823489" y="320647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流程圖: 接點 119">
              <a:extLst>
                <a:ext uri="{FF2B5EF4-FFF2-40B4-BE49-F238E27FC236}">
                  <a16:creationId xmlns:a16="http://schemas.microsoft.com/office/drawing/2014/main" id="{5AF07353-5A44-4A82-8D3C-9F25431276BE}"/>
                </a:ext>
              </a:extLst>
            </p:cNvPr>
            <p:cNvSpPr/>
            <p:nvPr/>
          </p:nvSpPr>
          <p:spPr>
            <a:xfrm>
              <a:off x="7997369" y="318560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17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6EF9D6C9-8B83-4261-BC78-4CE60B6E6C17}"/>
                </a:ext>
              </a:extLst>
            </p:cNvPr>
            <p:cNvCxnSpPr>
              <a:cxnSpLocks/>
              <a:stCxn id="105" idx="2"/>
              <a:endCxn id="119" idx="6"/>
            </p:cNvCxnSpPr>
            <p:nvPr/>
          </p:nvCxnSpPr>
          <p:spPr>
            <a:xfrm flipH="1" flipV="1">
              <a:off x="6357186" y="3461889"/>
              <a:ext cx="641725" cy="21780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流程圖: 接點 121">
              <a:extLst>
                <a:ext uri="{FF2B5EF4-FFF2-40B4-BE49-F238E27FC236}">
                  <a16:creationId xmlns:a16="http://schemas.microsoft.com/office/drawing/2014/main" id="{A199F495-0A38-4324-9F18-39594E4EEA7C}"/>
                </a:ext>
              </a:extLst>
            </p:cNvPr>
            <p:cNvSpPr/>
            <p:nvPr/>
          </p:nvSpPr>
          <p:spPr>
            <a:xfrm>
              <a:off x="2190455" y="3384920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流程圖: 接點 122">
              <a:extLst>
                <a:ext uri="{FF2B5EF4-FFF2-40B4-BE49-F238E27FC236}">
                  <a16:creationId xmlns:a16="http://schemas.microsoft.com/office/drawing/2014/main" id="{DA0D5953-69C6-4B06-903E-C4F815F43473}"/>
                </a:ext>
              </a:extLst>
            </p:cNvPr>
            <p:cNvSpPr/>
            <p:nvPr/>
          </p:nvSpPr>
          <p:spPr>
            <a:xfrm>
              <a:off x="3070616" y="385426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流程圖: 接點 123">
              <a:extLst>
                <a:ext uri="{FF2B5EF4-FFF2-40B4-BE49-F238E27FC236}">
                  <a16:creationId xmlns:a16="http://schemas.microsoft.com/office/drawing/2014/main" id="{5854EC4E-FE25-4CD5-9735-E1DB96280D01}"/>
                </a:ext>
              </a:extLst>
            </p:cNvPr>
            <p:cNvSpPr/>
            <p:nvPr/>
          </p:nvSpPr>
          <p:spPr>
            <a:xfrm>
              <a:off x="3370319" y="308888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流程圖: 接點 124">
              <a:extLst>
                <a:ext uri="{FF2B5EF4-FFF2-40B4-BE49-F238E27FC236}">
                  <a16:creationId xmlns:a16="http://schemas.microsoft.com/office/drawing/2014/main" id="{456E01B7-6212-4482-8B97-9FB8FE523A2D}"/>
                </a:ext>
              </a:extLst>
            </p:cNvPr>
            <p:cNvSpPr/>
            <p:nvPr/>
          </p:nvSpPr>
          <p:spPr>
            <a:xfrm>
              <a:off x="4170864" y="363200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7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D877C2A2-35AD-474C-9837-ECA1CFC4519D}"/>
                </a:ext>
              </a:extLst>
            </p:cNvPr>
            <p:cNvCxnSpPr>
              <a:cxnSpLocks/>
              <a:stCxn id="123" idx="0"/>
              <a:endCxn id="124" idx="3"/>
            </p:cNvCxnSpPr>
            <p:nvPr/>
          </p:nvCxnSpPr>
          <p:spPr>
            <a:xfrm flipV="1">
              <a:off x="3337465" y="3524905"/>
              <a:ext cx="111012" cy="329361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接點 126">
              <a:extLst>
                <a:ext uri="{FF2B5EF4-FFF2-40B4-BE49-F238E27FC236}">
                  <a16:creationId xmlns:a16="http://schemas.microsoft.com/office/drawing/2014/main" id="{68412608-CA10-4A83-9A5B-2E3404FE5538}"/>
                </a:ext>
              </a:extLst>
            </p:cNvPr>
            <p:cNvCxnSpPr>
              <a:cxnSpLocks/>
              <a:stCxn id="123" idx="1"/>
              <a:endCxn id="122" idx="6"/>
            </p:cNvCxnSpPr>
            <p:nvPr/>
          </p:nvCxnSpPr>
          <p:spPr>
            <a:xfrm flipH="1" flipV="1">
              <a:off x="2724152" y="3640333"/>
              <a:ext cx="424622" cy="28874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6A6C43B7-9E4C-4CF4-A593-FB39EB3588AD}"/>
                </a:ext>
              </a:extLst>
            </p:cNvPr>
            <p:cNvCxnSpPr>
              <a:cxnSpLocks/>
              <a:stCxn id="124" idx="5"/>
              <a:endCxn id="125" idx="1"/>
            </p:cNvCxnSpPr>
            <p:nvPr/>
          </p:nvCxnSpPr>
          <p:spPr>
            <a:xfrm>
              <a:off x="3825858" y="3524905"/>
              <a:ext cx="423164" cy="18191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流程圖: 接點 129">
              <a:extLst>
                <a:ext uri="{FF2B5EF4-FFF2-40B4-BE49-F238E27FC236}">
                  <a16:creationId xmlns:a16="http://schemas.microsoft.com/office/drawing/2014/main" id="{C6D98C5C-3192-4345-90F5-607E80062372}"/>
                </a:ext>
              </a:extLst>
            </p:cNvPr>
            <p:cNvSpPr/>
            <p:nvPr/>
          </p:nvSpPr>
          <p:spPr>
            <a:xfrm>
              <a:off x="4357557" y="280287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8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31272D9D-4D89-4BD9-974B-4EF6108EE6A3}"/>
                </a:ext>
              </a:extLst>
            </p:cNvPr>
            <p:cNvCxnSpPr>
              <a:cxnSpLocks/>
              <a:stCxn id="125" idx="7"/>
              <a:endCxn id="130" idx="4"/>
            </p:cNvCxnSpPr>
            <p:nvPr/>
          </p:nvCxnSpPr>
          <p:spPr>
            <a:xfrm flipH="1" flipV="1">
              <a:off x="4624406" y="3313698"/>
              <a:ext cx="1997" cy="393117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72324701-036B-4D94-B7C1-0DA3C20EE622}"/>
                </a:ext>
              </a:extLst>
            </p:cNvPr>
            <p:cNvCxnSpPr>
              <a:cxnSpLocks/>
              <a:stCxn id="113" idx="7"/>
              <a:endCxn id="122" idx="2"/>
            </p:cNvCxnSpPr>
            <p:nvPr/>
          </p:nvCxnSpPr>
          <p:spPr>
            <a:xfrm flipV="1">
              <a:off x="1838751" y="3640333"/>
              <a:ext cx="351704" cy="36957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51CEFE53-F16F-41D7-B030-B27D788E5C81}"/>
                </a:ext>
              </a:extLst>
            </p:cNvPr>
            <p:cNvCxnSpPr>
              <a:cxnSpLocks/>
              <a:stCxn id="114" idx="6"/>
              <a:endCxn id="123" idx="3"/>
            </p:cNvCxnSpPr>
            <p:nvPr/>
          </p:nvCxnSpPr>
          <p:spPr>
            <a:xfrm flipV="1">
              <a:off x="2770619" y="4290282"/>
              <a:ext cx="378155" cy="33022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D87D5F19-FDCB-4D13-A17E-CF553D08ABFC}"/>
                </a:ext>
              </a:extLst>
            </p:cNvPr>
            <p:cNvCxnSpPr>
              <a:cxnSpLocks/>
              <a:stCxn id="124" idx="6"/>
              <a:endCxn id="130" idx="2"/>
            </p:cNvCxnSpPr>
            <p:nvPr/>
          </p:nvCxnSpPr>
          <p:spPr>
            <a:xfrm flipV="1">
              <a:off x="3904016" y="3058286"/>
              <a:ext cx="453541" cy="286016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線接點 134">
              <a:extLst>
                <a:ext uri="{FF2B5EF4-FFF2-40B4-BE49-F238E27FC236}">
                  <a16:creationId xmlns:a16="http://schemas.microsoft.com/office/drawing/2014/main" id="{B594AE8C-1A56-45DB-B93D-20DB02BE931F}"/>
                </a:ext>
              </a:extLst>
            </p:cNvPr>
            <p:cNvCxnSpPr>
              <a:cxnSpLocks/>
              <a:stCxn id="123" idx="6"/>
              <a:endCxn id="125" idx="2"/>
            </p:cNvCxnSpPr>
            <p:nvPr/>
          </p:nvCxnSpPr>
          <p:spPr>
            <a:xfrm flipV="1">
              <a:off x="3604313" y="3887419"/>
              <a:ext cx="566551" cy="22226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線接點 135">
              <a:extLst>
                <a:ext uri="{FF2B5EF4-FFF2-40B4-BE49-F238E27FC236}">
                  <a16:creationId xmlns:a16="http://schemas.microsoft.com/office/drawing/2014/main" id="{765CDF96-20AF-4206-B6DD-F5B5588A983A}"/>
                </a:ext>
              </a:extLst>
            </p:cNvPr>
            <p:cNvCxnSpPr>
              <a:cxnSpLocks/>
              <a:stCxn id="123" idx="5"/>
              <a:endCxn id="118" idx="2"/>
            </p:cNvCxnSpPr>
            <p:nvPr/>
          </p:nvCxnSpPr>
          <p:spPr>
            <a:xfrm>
              <a:off x="3526155" y="4290282"/>
              <a:ext cx="583367" cy="533299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3E1137D0-0CBD-4B42-8807-1DD1BCF7FB2C}"/>
                </a:ext>
              </a:extLst>
            </p:cNvPr>
            <p:cNvCxnSpPr>
              <a:cxnSpLocks/>
              <a:stCxn id="118" idx="0"/>
              <a:endCxn id="125" idx="4"/>
            </p:cNvCxnSpPr>
            <p:nvPr/>
          </p:nvCxnSpPr>
          <p:spPr>
            <a:xfrm flipV="1">
              <a:off x="4376371" y="4142831"/>
              <a:ext cx="61342" cy="425337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線接點 137">
              <a:extLst>
                <a:ext uri="{FF2B5EF4-FFF2-40B4-BE49-F238E27FC236}">
                  <a16:creationId xmlns:a16="http://schemas.microsoft.com/office/drawing/2014/main" id="{46AE2DE6-7FA5-4850-9BFB-F50CBFCEC9B5}"/>
                </a:ext>
              </a:extLst>
            </p:cNvPr>
            <p:cNvCxnSpPr>
              <a:cxnSpLocks/>
              <a:stCxn id="125" idx="6"/>
              <a:endCxn id="115" idx="3"/>
            </p:cNvCxnSpPr>
            <p:nvPr/>
          </p:nvCxnSpPr>
          <p:spPr>
            <a:xfrm>
              <a:off x="4704561" y="3887419"/>
              <a:ext cx="512170" cy="6737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0E45B1FA-E4EB-4C20-A4C3-2CD7B81FAED1}"/>
                </a:ext>
              </a:extLst>
            </p:cNvPr>
            <p:cNvCxnSpPr>
              <a:cxnSpLocks/>
              <a:stCxn id="130" idx="5"/>
              <a:endCxn id="115" idx="1"/>
            </p:cNvCxnSpPr>
            <p:nvPr/>
          </p:nvCxnSpPr>
          <p:spPr>
            <a:xfrm>
              <a:off x="4813096" y="3238889"/>
              <a:ext cx="403635" cy="29406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線接點 139">
              <a:extLst>
                <a:ext uri="{FF2B5EF4-FFF2-40B4-BE49-F238E27FC236}">
                  <a16:creationId xmlns:a16="http://schemas.microsoft.com/office/drawing/2014/main" id="{86D147D8-3A59-4969-A2B3-33535EE26030}"/>
                </a:ext>
              </a:extLst>
            </p:cNvPr>
            <p:cNvCxnSpPr>
              <a:cxnSpLocks/>
              <a:stCxn id="118" idx="6"/>
              <a:endCxn id="101" idx="2"/>
            </p:cNvCxnSpPr>
            <p:nvPr/>
          </p:nvCxnSpPr>
          <p:spPr>
            <a:xfrm flipV="1">
              <a:off x="4643219" y="4757142"/>
              <a:ext cx="695312" cy="66439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線接點 140">
              <a:extLst>
                <a:ext uri="{FF2B5EF4-FFF2-40B4-BE49-F238E27FC236}">
                  <a16:creationId xmlns:a16="http://schemas.microsoft.com/office/drawing/2014/main" id="{629B029D-32D4-4DFC-9209-D129BC684195}"/>
                </a:ext>
              </a:extLst>
            </p:cNvPr>
            <p:cNvCxnSpPr>
              <a:cxnSpLocks/>
              <a:stCxn id="125" idx="5"/>
              <a:endCxn id="101" idx="1"/>
            </p:cNvCxnSpPr>
            <p:nvPr/>
          </p:nvCxnSpPr>
          <p:spPr>
            <a:xfrm>
              <a:off x="4626403" y="4068022"/>
              <a:ext cx="790286" cy="508516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29280FF6-AAA7-4F9B-88C3-7747B1551F2F}"/>
                </a:ext>
              </a:extLst>
            </p:cNvPr>
            <p:cNvCxnSpPr>
              <a:cxnSpLocks/>
              <a:stCxn id="110" idx="4"/>
              <a:endCxn id="119" idx="7"/>
            </p:cNvCxnSpPr>
            <p:nvPr/>
          </p:nvCxnSpPr>
          <p:spPr>
            <a:xfrm flipH="1">
              <a:off x="6279028" y="2980182"/>
              <a:ext cx="233108" cy="30110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線接點 143">
              <a:extLst>
                <a:ext uri="{FF2B5EF4-FFF2-40B4-BE49-F238E27FC236}">
                  <a16:creationId xmlns:a16="http://schemas.microsoft.com/office/drawing/2014/main" id="{04965F0D-B618-45A8-90EC-ABFACEBAC259}"/>
                </a:ext>
              </a:extLst>
            </p:cNvPr>
            <p:cNvCxnSpPr>
              <a:cxnSpLocks/>
              <a:stCxn id="106" idx="4"/>
              <a:endCxn id="105" idx="0"/>
            </p:cNvCxnSpPr>
            <p:nvPr/>
          </p:nvCxnSpPr>
          <p:spPr>
            <a:xfrm flipH="1">
              <a:off x="7265760" y="2980183"/>
              <a:ext cx="144201" cy="44409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77EB17A9-FC8A-4FE1-8DA2-6EAE5426A273}"/>
                </a:ext>
              </a:extLst>
            </p:cNvPr>
            <p:cNvCxnSpPr>
              <a:cxnSpLocks/>
              <a:stCxn id="105" idx="6"/>
              <a:endCxn id="120" idx="2"/>
            </p:cNvCxnSpPr>
            <p:nvPr/>
          </p:nvCxnSpPr>
          <p:spPr>
            <a:xfrm flipV="1">
              <a:off x="7532608" y="3441017"/>
              <a:ext cx="464761" cy="23867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直線接點 146">
              <a:extLst>
                <a:ext uri="{FF2B5EF4-FFF2-40B4-BE49-F238E27FC236}">
                  <a16:creationId xmlns:a16="http://schemas.microsoft.com/office/drawing/2014/main" id="{436C8FB4-6E94-4BCD-A1DA-038C26844EE2}"/>
                </a:ext>
              </a:extLst>
            </p:cNvPr>
            <p:cNvCxnSpPr>
              <a:cxnSpLocks/>
              <a:stCxn id="110" idx="5"/>
              <a:endCxn id="105" idx="1"/>
            </p:cNvCxnSpPr>
            <p:nvPr/>
          </p:nvCxnSpPr>
          <p:spPr>
            <a:xfrm>
              <a:off x="6700826" y="2905373"/>
              <a:ext cx="376243" cy="59371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線接點 147">
              <a:extLst>
                <a:ext uri="{FF2B5EF4-FFF2-40B4-BE49-F238E27FC236}">
                  <a16:creationId xmlns:a16="http://schemas.microsoft.com/office/drawing/2014/main" id="{92E67A8B-52FE-4172-B156-F0E9E5430A6D}"/>
                </a:ext>
              </a:extLst>
            </p:cNvPr>
            <p:cNvCxnSpPr>
              <a:cxnSpLocks/>
              <a:stCxn id="122" idx="4"/>
              <a:endCxn id="114" idx="0"/>
            </p:cNvCxnSpPr>
            <p:nvPr/>
          </p:nvCxnSpPr>
          <p:spPr>
            <a:xfrm>
              <a:off x="2457304" y="3895745"/>
              <a:ext cx="46467" cy="469346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DABB63EA-F763-4DF6-AEF8-E340C27394A6}"/>
                  </a:ext>
                </a:extLst>
              </p:cNvPr>
              <p:cNvSpPr/>
              <p:nvPr/>
            </p:nvSpPr>
            <p:spPr>
              <a:xfrm>
                <a:off x="229406" y="3362398"/>
                <a:ext cx="1286698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B08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B08600"/>
                              </a:solidFill>
                              <a:latin typeface="Cambria Math" panose="02040503050406030204" pitchFamily="18" charset="0"/>
                            </a:rPr>
                            <m:t>5,2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B086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B086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00B0F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7,</m:t>
                          </m:r>
                          <m:r>
                            <a:rPr lang="en-US" altLang="zh-TW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DABB63EA-F763-4DF6-AEF8-E340C2739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06" y="3362398"/>
                <a:ext cx="1286698" cy="120032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2412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3" grpId="0" animBg="1"/>
      <p:bldP spid="68" grpId="0" animBg="1"/>
      <p:bldP spid="69" grpId="0" animBg="1"/>
      <p:bldP spid="70" grpId="0" animBg="1"/>
      <p:bldP spid="71" grpId="0" animBg="1"/>
      <p:bldP spid="75" grpId="0" animBg="1"/>
      <p:bldP spid="78" grpId="0" animBg="1"/>
      <p:bldP spid="79" grpId="0" animBg="1"/>
      <p:bldP spid="88" grpId="0" animBg="1"/>
      <p:bldP spid="89" grpId="0" animBg="1"/>
      <p:bldP spid="90" grpId="0" animBg="1"/>
      <p:bldP spid="91" grpId="0" animBg="1"/>
      <p:bldP spid="95" grpId="0" animBg="1"/>
      <p:bldP spid="232" grpId="0"/>
      <p:bldP spid="233" grpId="0"/>
      <p:bldP spid="235" grpId="0"/>
      <p:bldP spid="236" grpId="0"/>
      <p:bldP spid="237" grpId="0"/>
      <p:bldP spid="239" grpId="0"/>
      <p:bldP spid="240" grpId="0"/>
      <p:bldP spid="241" grpId="0"/>
      <p:bldP spid="242" grpId="0"/>
      <p:bldP spid="243" grpId="0"/>
      <p:bldP spid="8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/>
              <a:t>Algorithm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5E4CDEF-1F6F-4C58-AB94-BD23F6759539}"/>
              </a:ext>
            </a:extLst>
          </p:cNvPr>
          <p:cNvGrpSpPr/>
          <p:nvPr/>
        </p:nvGrpSpPr>
        <p:grpSpPr>
          <a:xfrm>
            <a:off x="904760" y="2750770"/>
            <a:ext cx="7334479" cy="1670346"/>
            <a:chOff x="-253131" y="4190351"/>
            <a:chExt cx="7334479" cy="167034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4D10A425-FDA9-460D-AA81-C0785B503FB6}"/>
                </a:ext>
              </a:extLst>
            </p:cNvPr>
            <p:cNvSpPr/>
            <p:nvPr/>
          </p:nvSpPr>
          <p:spPr>
            <a:xfrm>
              <a:off x="-25313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E419DC4-B59E-44CA-9DA6-BA064F0CF5F0}"/>
                </a:ext>
              </a:extLst>
            </p:cNvPr>
            <p:cNvSpPr txBox="1"/>
            <p:nvPr/>
          </p:nvSpPr>
          <p:spPr bwMode="auto">
            <a:xfrm>
              <a:off x="-197241" y="4647511"/>
              <a:ext cx="1721619" cy="748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High 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O</a:t>
              </a: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rder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Truss 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Decomposition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(</a:t>
              </a: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)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D9C4766-77E9-4B0B-9E8F-488A85CA1CEA}"/>
                </a:ext>
              </a:extLst>
            </p:cNvPr>
            <p:cNvSpPr/>
            <p:nvPr/>
          </p:nvSpPr>
          <p:spPr>
            <a:xfrm>
              <a:off x="2494395" y="4190351"/>
              <a:ext cx="1839427" cy="4965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876B5-1FBC-4966-A8C9-B126EAA7DC70}"/>
                </a:ext>
              </a:extLst>
            </p:cNvPr>
            <p:cNvSpPr txBox="1"/>
            <p:nvPr/>
          </p:nvSpPr>
          <p:spPr bwMode="auto">
            <a:xfrm>
              <a:off x="2736842" y="4270413"/>
              <a:ext cx="1354532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Delay update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49E8070A-916F-4B2B-BE96-059AD85BE224}"/>
                </a:ext>
              </a:extLst>
            </p:cNvPr>
            <p:cNvSpPr/>
            <p:nvPr/>
          </p:nvSpPr>
          <p:spPr>
            <a:xfrm>
              <a:off x="524192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A88548-C284-41B0-916B-4E5F8BAE61B3}"/>
                </a:ext>
              </a:extLst>
            </p:cNvPr>
            <p:cNvSpPr txBox="1"/>
            <p:nvPr/>
          </p:nvSpPr>
          <p:spPr bwMode="auto">
            <a:xfrm>
              <a:off x="5497994" y="4879094"/>
              <a:ext cx="1327280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algn="ctr" defTabSz="1016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</a:rPr>
                <a:t>+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F205A21-596D-4F5E-9FF3-658F167C1FD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1586296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1352031C-DE9C-4D93-9B95-9D58519FF5AD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4333822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9A48CC9A-7E59-4BC1-A855-698A00D3F360}"/>
                </a:ext>
              </a:extLst>
            </p:cNvPr>
            <p:cNvSpPr/>
            <p:nvPr/>
          </p:nvSpPr>
          <p:spPr>
            <a:xfrm>
              <a:off x="2494395" y="4782894"/>
              <a:ext cx="1839427" cy="5101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FD811B1-4DF3-433A-B129-F429A3E6BFF9}"/>
                </a:ext>
              </a:extLst>
            </p:cNvPr>
            <p:cNvSpPr txBox="1"/>
            <p:nvPr/>
          </p:nvSpPr>
          <p:spPr bwMode="auto">
            <a:xfrm>
              <a:off x="2736041" y="4879093"/>
              <a:ext cx="1356134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Early pruning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C1A7F88-D0F7-4CC4-A943-57D0642F7258}"/>
                </a:ext>
              </a:extLst>
            </p:cNvPr>
            <p:cNvCxnSpPr>
              <a:cxnSpLocks/>
              <a:stCxn id="6" idx="3"/>
              <a:endCxn id="22" idx="1"/>
            </p:cNvCxnSpPr>
            <p:nvPr/>
          </p:nvCxnSpPr>
          <p:spPr>
            <a:xfrm>
              <a:off x="1586296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548526B-CE92-4479-8BE0-40C709419712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>
            <a:xfrm flipV="1">
              <a:off x="4333822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A9F9ADEC-C850-482E-A686-42350A71841D}"/>
                </a:ext>
              </a:extLst>
            </p:cNvPr>
            <p:cNvSpPr/>
            <p:nvPr/>
          </p:nvSpPr>
          <p:spPr>
            <a:xfrm>
              <a:off x="2494395" y="5434995"/>
              <a:ext cx="1839427" cy="4257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BBEAC57-C06D-4EF0-A4B6-F75BACD93F58}"/>
                </a:ext>
              </a:extLst>
            </p:cNvPr>
            <p:cNvSpPr txBox="1"/>
            <p:nvPr/>
          </p:nvSpPr>
          <p:spPr bwMode="auto">
            <a:xfrm>
              <a:off x="2517625" y="5462605"/>
              <a:ext cx="1816197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Unchange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support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4D1446F7-3696-4586-A561-F2691232D29F}"/>
                </a:ext>
              </a:extLst>
            </p:cNvPr>
            <p:cNvCxnSpPr>
              <a:cxnSpLocks/>
              <a:stCxn id="6" idx="3"/>
              <a:endCxn id="28" idx="1"/>
            </p:cNvCxnSpPr>
            <p:nvPr/>
          </p:nvCxnSpPr>
          <p:spPr>
            <a:xfrm>
              <a:off x="1586296" y="5021971"/>
              <a:ext cx="931329" cy="599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A5F32034-18FD-4F05-9068-7B168C83591B}"/>
                </a:ext>
              </a:extLst>
            </p:cNvPr>
            <p:cNvCxnSpPr>
              <a:cxnSpLocks/>
              <a:stCxn id="27" idx="3"/>
              <a:endCxn id="13" idx="1"/>
            </p:cNvCxnSpPr>
            <p:nvPr/>
          </p:nvCxnSpPr>
          <p:spPr>
            <a:xfrm flipV="1">
              <a:off x="4333822" y="5021971"/>
              <a:ext cx="908099" cy="62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B8ED60A-597C-4E97-95E2-70980FBBBDEB}"/>
              </a:ext>
            </a:extLst>
          </p:cNvPr>
          <p:cNvSpPr/>
          <p:nvPr/>
        </p:nvSpPr>
        <p:spPr>
          <a:xfrm>
            <a:off x="680235" y="2020487"/>
            <a:ext cx="801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Original algorithm	Pruning strategy	Optimized algorithm</a:t>
            </a:r>
            <a:endParaRPr lang="zh-TW" altLang="en-US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05B59E32-2FD3-4D82-9902-D4F748EFEAE0}"/>
              </a:ext>
            </a:extLst>
          </p:cNvPr>
          <p:cNvSpPr/>
          <p:nvPr/>
        </p:nvSpPr>
        <p:spPr>
          <a:xfrm>
            <a:off x="3675516" y="5521187"/>
            <a:ext cx="1839427" cy="9611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BF28BA8-0F4E-4CF5-BA5C-15B5F671711D}"/>
              </a:ext>
            </a:extLst>
          </p:cNvPr>
          <p:cNvSpPr txBox="1"/>
          <p:nvPr/>
        </p:nvSpPr>
        <p:spPr bwMode="auto">
          <a:xfrm>
            <a:off x="3731406" y="5627280"/>
            <a:ext cx="1721619" cy="74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101597" tIns="50797" rIns="101597" bIns="50797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High 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O</a:t>
            </a:r>
            <a:r>
              <a:rPr kumimoji="1" lang="en-US" altLang="zh-TW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rder</a:t>
            </a: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Truss </a:t>
            </a:r>
          </a:p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Top R</a:t>
            </a:r>
          </a:p>
          <a:p>
            <a:pPr algn="ctr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(</a:t>
            </a:r>
            <a:r>
              <a:rPr kumimoji="1" lang="en-US" altLang="zh-TW" sz="1400" b="1" kern="0" dirty="0" err="1">
                <a:solidFill>
                  <a:schemeClr val="tx2"/>
                </a:solidFill>
                <a:latin typeface="+mj-ea"/>
                <a:ea typeface="+mj-ea"/>
                <a:cs typeface="+mj-cs"/>
              </a:rPr>
              <a:t>HOTTopR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)</a:t>
            </a:r>
            <a:endParaRPr kumimoji="1" lang="zh-TW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23C0E71-4708-4E71-A23C-350C9C8CEE43}"/>
              </a:ext>
            </a:extLst>
          </p:cNvPr>
          <p:cNvSpPr/>
          <p:nvPr/>
        </p:nvSpPr>
        <p:spPr>
          <a:xfrm>
            <a:off x="2884364" y="5033643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The other optimized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6079402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>
                <a:solidFill>
                  <a:schemeClr val="tx1"/>
                </a:solidFill>
              </a:rPr>
              <a:t>Upper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 upper bound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/>
                  <a:t>We found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 between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2 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by binary search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’: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𝑠𝑢𝑏𝑔𝑟𝑎𝑝h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  <a:blipFill>
                <a:blip r:embed="rId3"/>
                <a:stretch>
                  <a:fillRect l="-143" t="-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流程圖: 接點 86">
            <a:extLst>
              <a:ext uri="{FF2B5EF4-FFF2-40B4-BE49-F238E27FC236}">
                <a16:creationId xmlns:a16="http://schemas.microsoft.com/office/drawing/2014/main" id="{7DCAD5C5-6782-437D-B0F3-BE553F0215A8}"/>
              </a:ext>
            </a:extLst>
          </p:cNvPr>
          <p:cNvSpPr/>
          <p:nvPr/>
        </p:nvSpPr>
        <p:spPr>
          <a:xfrm>
            <a:off x="7103062" y="612357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6" name="流程圖: 接點 95">
            <a:extLst>
              <a:ext uri="{FF2B5EF4-FFF2-40B4-BE49-F238E27FC236}">
                <a16:creationId xmlns:a16="http://schemas.microsoft.com/office/drawing/2014/main" id="{35C0B48B-7DA7-41B1-94AD-009CC6239E2A}"/>
              </a:ext>
            </a:extLst>
          </p:cNvPr>
          <p:cNvSpPr/>
          <p:nvPr/>
        </p:nvSpPr>
        <p:spPr>
          <a:xfrm>
            <a:off x="2476500" y="6077237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7" name="流程圖: 接點 96">
            <a:extLst>
              <a:ext uri="{FF2B5EF4-FFF2-40B4-BE49-F238E27FC236}">
                <a16:creationId xmlns:a16="http://schemas.microsoft.com/office/drawing/2014/main" id="{2A6EDE21-9B4B-498F-A637-95AB03F72C42}"/>
              </a:ext>
            </a:extLst>
          </p:cNvPr>
          <p:cNvSpPr/>
          <p:nvPr/>
        </p:nvSpPr>
        <p:spPr>
          <a:xfrm>
            <a:off x="3147743" y="55569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8" name="流程圖: 接點 97">
            <a:extLst>
              <a:ext uri="{FF2B5EF4-FFF2-40B4-BE49-F238E27FC236}">
                <a16:creationId xmlns:a16="http://schemas.microsoft.com/office/drawing/2014/main" id="{98746F1C-E2B0-48C3-81D6-E53422600D5D}"/>
              </a:ext>
            </a:extLst>
          </p:cNvPr>
          <p:cNvSpPr/>
          <p:nvPr/>
        </p:nvSpPr>
        <p:spPr>
          <a:xfrm>
            <a:off x="4001453" y="598693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9" name="流程圖: 接點 98">
            <a:extLst>
              <a:ext uri="{FF2B5EF4-FFF2-40B4-BE49-F238E27FC236}">
                <a16:creationId xmlns:a16="http://schemas.microsoft.com/office/drawing/2014/main" id="{84E8CFD1-0763-42B5-ACC6-2D3F2C51A189}"/>
              </a:ext>
            </a:extLst>
          </p:cNvPr>
          <p:cNvSpPr/>
          <p:nvPr/>
        </p:nvSpPr>
        <p:spPr>
          <a:xfrm>
            <a:off x="6903104" y="507998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B31201F4-560F-4F71-89A6-EFDF4F8915AD}"/>
              </a:ext>
            </a:extLst>
          </p:cNvPr>
          <p:cNvCxnSpPr>
            <a:cxnSpLocks/>
            <a:stCxn id="97" idx="5"/>
            <a:endCxn id="98" idx="2"/>
          </p:cNvCxnSpPr>
          <p:nvPr/>
        </p:nvCxnSpPr>
        <p:spPr>
          <a:xfrm>
            <a:off x="3603282" y="5992961"/>
            <a:ext cx="398171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B1A2E627-1CC4-4E16-BD51-77B09A47C033}"/>
              </a:ext>
            </a:extLst>
          </p:cNvPr>
          <p:cNvCxnSpPr>
            <a:cxnSpLocks/>
            <a:stCxn id="97" idx="3"/>
            <a:endCxn id="96" idx="7"/>
          </p:cNvCxnSpPr>
          <p:nvPr/>
        </p:nvCxnSpPr>
        <p:spPr>
          <a:xfrm flipH="1">
            <a:off x="2932039" y="5992961"/>
            <a:ext cx="293862" cy="1590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流程圖: 接點 101">
            <a:extLst>
              <a:ext uri="{FF2B5EF4-FFF2-40B4-BE49-F238E27FC236}">
                <a16:creationId xmlns:a16="http://schemas.microsoft.com/office/drawing/2014/main" id="{BBA5FFD9-B91C-4B4A-918B-6C54556F69D8}"/>
              </a:ext>
            </a:extLst>
          </p:cNvPr>
          <p:cNvSpPr/>
          <p:nvPr/>
        </p:nvSpPr>
        <p:spPr>
          <a:xfrm>
            <a:off x="5874053" y="619001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6" name="流程圖: 接點 105">
            <a:extLst>
              <a:ext uri="{FF2B5EF4-FFF2-40B4-BE49-F238E27FC236}">
                <a16:creationId xmlns:a16="http://schemas.microsoft.com/office/drawing/2014/main" id="{FD85D7B6-761A-4068-BA4F-0C79086C7E7A}"/>
              </a:ext>
            </a:extLst>
          </p:cNvPr>
          <p:cNvSpPr/>
          <p:nvPr/>
        </p:nvSpPr>
        <p:spPr>
          <a:xfrm>
            <a:off x="3954986" y="500676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7" name="流程圖: 接點 106">
            <a:extLst>
              <a:ext uri="{FF2B5EF4-FFF2-40B4-BE49-F238E27FC236}">
                <a16:creationId xmlns:a16="http://schemas.microsoft.com/office/drawing/2014/main" id="{C16E6617-386E-48A4-AC69-5FDBB10F6F94}"/>
              </a:ext>
            </a:extLst>
          </p:cNvPr>
          <p:cNvSpPr/>
          <p:nvPr/>
        </p:nvSpPr>
        <p:spPr>
          <a:xfrm>
            <a:off x="4835147" y="5476110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8" name="流程圖: 接點 107">
            <a:extLst>
              <a:ext uri="{FF2B5EF4-FFF2-40B4-BE49-F238E27FC236}">
                <a16:creationId xmlns:a16="http://schemas.microsoft.com/office/drawing/2014/main" id="{DE774CEF-B10D-4B15-BB8B-0319EF3E2D7E}"/>
              </a:ext>
            </a:extLst>
          </p:cNvPr>
          <p:cNvSpPr/>
          <p:nvPr/>
        </p:nvSpPr>
        <p:spPr>
          <a:xfrm>
            <a:off x="5134850" y="471073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9" name="流程圖: 接點 108">
            <a:extLst>
              <a:ext uri="{FF2B5EF4-FFF2-40B4-BE49-F238E27FC236}">
                <a16:creationId xmlns:a16="http://schemas.microsoft.com/office/drawing/2014/main" id="{6BC307F3-13E8-419B-A46B-63842D35CC74}"/>
              </a:ext>
            </a:extLst>
          </p:cNvPr>
          <p:cNvSpPr/>
          <p:nvPr/>
        </p:nvSpPr>
        <p:spPr>
          <a:xfrm>
            <a:off x="5935395" y="5253850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210731AA-48CF-4A96-9923-0488329C9728}"/>
              </a:ext>
            </a:extLst>
          </p:cNvPr>
          <p:cNvCxnSpPr>
            <a:cxnSpLocks/>
            <a:stCxn id="107" idx="0"/>
            <a:endCxn id="108" idx="3"/>
          </p:cNvCxnSpPr>
          <p:nvPr/>
        </p:nvCxnSpPr>
        <p:spPr>
          <a:xfrm flipV="1">
            <a:off x="5101996" y="5146749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056E9851-5E49-48CF-ABDE-856951E58A74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 flipV="1">
            <a:off x="4488683" y="5262177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E2B54C38-9E81-4039-984E-E3E4873924FC}"/>
              </a:ext>
            </a:extLst>
          </p:cNvPr>
          <p:cNvCxnSpPr>
            <a:cxnSpLocks/>
            <a:stCxn id="108" idx="5"/>
            <a:endCxn id="109" idx="1"/>
          </p:cNvCxnSpPr>
          <p:nvPr/>
        </p:nvCxnSpPr>
        <p:spPr>
          <a:xfrm>
            <a:off x="5590389" y="5146749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流程圖: 接點 112">
            <a:extLst>
              <a:ext uri="{FF2B5EF4-FFF2-40B4-BE49-F238E27FC236}">
                <a16:creationId xmlns:a16="http://schemas.microsoft.com/office/drawing/2014/main" id="{23BCEE43-E7AC-4275-BC0D-47862E91CAC2}"/>
              </a:ext>
            </a:extLst>
          </p:cNvPr>
          <p:cNvSpPr/>
          <p:nvPr/>
        </p:nvSpPr>
        <p:spPr>
          <a:xfrm>
            <a:off x="6122088" y="4424717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92E8C424-0CFC-4915-AE87-22092D696C80}"/>
              </a:ext>
            </a:extLst>
          </p:cNvPr>
          <p:cNvCxnSpPr>
            <a:cxnSpLocks/>
            <a:stCxn id="109" idx="7"/>
            <a:endCxn id="113" idx="4"/>
          </p:cNvCxnSpPr>
          <p:nvPr/>
        </p:nvCxnSpPr>
        <p:spPr>
          <a:xfrm flipH="1" flipV="1">
            <a:off x="6388937" y="4935542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2A82B2E3-0271-4561-85F1-E7F75DF3A33B}"/>
              </a:ext>
            </a:extLst>
          </p:cNvPr>
          <p:cNvCxnSpPr>
            <a:cxnSpLocks/>
            <a:stCxn id="97" idx="7"/>
            <a:endCxn id="106" idx="2"/>
          </p:cNvCxnSpPr>
          <p:nvPr/>
        </p:nvCxnSpPr>
        <p:spPr>
          <a:xfrm flipV="1">
            <a:off x="3603282" y="5262177"/>
            <a:ext cx="351704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5BF7E4F1-0FD3-4EC0-9479-69112B155773}"/>
              </a:ext>
            </a:extLst>
          </p:cNvPr>
          <p:cNvCxnSpPr>
            <a:cxnSpLocks/>
            <a:stCxn id="98" idx="6"/>
            <a:endCxn id="107" idx="3"/>
          </p:cNvCxnSpPr>
          <p:nvPr/>
        </p:nvCxnSpPr>
        <p:spPr>
          <a:xfrm flipV="1">
            <a:off x="4535150" y="5912126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ED0A06BA-EEBA-486F-961A-FD44C5805925}"/>
              </a:ext>
            </a:extLst>
          </p:cNvPr>
          <p:cNvCxnSpPr>
            <a:cxnSpLocks/>
            <a:stCxn id="108" idx="6"/>
            <a:endCxn id="113" idx="2"/>
          </p:cNvCxnSpPr>
          <p:nvPr/>
        </p:nvCxnSpPr>
        <p:spPr>
          <a:xfrm flipV="1">
            <a:off x="5668547" y="4680130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E4E0B1C4-A0B7-4F0C-81E7-08D34C651CAB}"/>
              </a:ext>
            </a:extLst>
          </p:cNvPr>
          <p:cNvCxnSpPr>
            <a:cxnSpLocks/>
            <a:stCxn id="107" idx="6"/>
            <a:endCxn id="109" idx="2"/>
          </p:cNvCxnSpPr>
          <p:nvPr/>
        </p:nvCxnSpPr>
        <p:spPr>
          <a:xfrm flipV="1">
            <a:off x="5368844" y="5509263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7688DBC7-C800-4524-ADA9-FBF4AB1C8009}"/>
              </a:ext>
            </a:extLst>
          </p:cNvPr>
          <p:cNvCxnSpPr>
            <a:cxnSpLocks/>
            <a:stCxn id="107" idx="5"/>
            <a:endCxn id="102" idx="2"/>
          </p:cNvCxnSpPr>
          <p:nvPr/>
        </p:nvCxnSpPr>
        <p:spPr>
          <a:xfrm>
            <a:off x="5290686" y="5912126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296AA3F8-70DD-4128-9026-2407A1A952EF}"/>
              </a:ext>
            </a:extLst>
          </p:cNvPr>
          <p:cNvCxnSpPr>
            <a:cxnSpLocks/>
            <a:stCxn id="102" idx="0"/>
            <a:endCxn id="109" idx="4"/>
          </p:cNvCxnSpPr>
          <p:nvPr/>
        </p:nvCxnSpPr>
        <p:spPr>
          <a:xfrm flipV="1">
            <a:off x="6140902" y="5764675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14236A9A-F6DD-45F6-8200-136EDB325CC9}"/>
              </a:ext>
            </a:extLst>
          </p:cNvPr>
          <p:cNvCxnSpPr>
            <a:cxnSpLocks/>
            <a:stCxn id="109" idx="6"/>
            <a:endCxn id="99" idx="3"/>
          </p:cNvCxnSpPr>
          <p:nvPr/>
        </p:nvCxnSpPr>
        <p:spPr>
          <a:xfrm>
            <a:off x="6469092" y="5509263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EBDD8061-5BC1-49EC-A2C3-9369990C1AC7}"/>
              </a:ext>
            </a:extLst>
          </p:cNvPr>
          <p:cNvCxnSpPr>
            <a:cxnSpLocks/>
            <a:stCxn id="113" idx="5"/>
            <a:endCxn id="99" idx="1"/>
          </p:cNvCxnSpPr>
          <p:nvPr/>
        </p:nvCxnSpPr>
        <p:spPr>
          <a:xfrm>
            <a:off x="6577627" y="4860733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2EC24923-BBC2-467B-BABE-A12034DD8F08}"/>
              </a:ext>
            </a:extLst>
          </p:cNvPr>
          <p:cNvCxnSpPr>
            <a:cxnSpLocks/>
            <a:stCxn id="102" idx="6"/>
            <a:endCxn id="87" idx="2"/>
          </p:cNvCxnSpPr>
          <p:nvPr/>
        </p:nvCxnSpPr>
        <p:spPr>
          <a:xfrm flipV="1">
            <a:off x="6407750" y="6378986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ABAAB872-1B28-4353-9225-F93BB0AA5E7E}"/>
              </a:ext>
            </a:extLst>
          </p:cNvPr>
          <p:cNvCxnSpPr>
            <a:cxnSpLocks/>
            <a:stCxn id="109" idx="5"/>
            <a:endCxn id="87" idx="1"/>
          </p:cNvCxnSpPr>
          <p:nvPr/>
        </p:nvCxnSpPr>
        <p:spPr>
          <a:xfrm>
            <a:off x="6390934" y="5689866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9F227C6C-703F-49C0-986B-14EDBC1581CB}"/>
              </a:ext>
            </a:extLst>
          </p:cNvPr>
          <p:cNvCxnSpPr>
            <a:cxnSpLocks/>
            <a:stCxn id="106" idx="4"/>
            <a:endCxn id="98" idx="0"/>
          </p:cNvCxnSpPr>
          <p:nvPr/>
        </p:nvCxnSpPr>
        <p:spPr>
          <a:xfrm>
            <a:off x="4221835" y="5517589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AC1DA356-ABA2-4CC9-9B6F-440C7E6544B7}"/>
                  </a:ext>
                </a:extLst>
              </p:cNvPr>
              <p:cNvSpPr/>
              <p:nvPr/>
            </p:nvSpPr>
            <p:spPr>
              <a:xfrm>
                <a:off x="2765755" y="569431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AC1DA356-ABA2-4CC9-9B6F-440C7E654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755" y="5694311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1C3DFC56-638A-4DF9-AF7E-0E2A8BBB135E}"/>
                  </a:ext>
                </a:extLst>
              </p:cNvPr>
              <p:cNvSpPr/>
              <p:nvPr/>
            </p:nvSpPr>
            <p:spPr>
              <a:xfrm>
                <a:off x="3442403" y="5017317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1C3DFC56-638A-4DF9-AF7E-0E2A8BBB1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403" y="5017317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D054C0D5-5217-4049-B0EB-0DBA40CC6F5F}"/>
                  </a:ext>
                </a:extLst>
              </p:cNvPr>
              <p:cNvSpPr/>
              <p:nvPr/>
            </p:nvSpPr>
            <p:spPr>
              <a:xfrm>
                <a:off x="3556630" y="617381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D054C0D5-5217-4049-B0EB-0DBA40CC6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630" y="6173810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2734A27A-A1DA-4A86-A5DD-C6B23D688AF7}"/>
                  </a:ext>
                </a:extLst>
              </p:cNvPr>
              <p:cNvSpPr/>
              <p:nvPr/>
            </p:nvSpPr>
            <p:spPr>
              <a:xfrm>
                <a:off x="4290911" y="56070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2734A27A-A1DA-4A86-A5DD-C6B23D688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911" y="5607051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B84AE043-D858-48EC-9B48-1BAE795EB361}"/>
                  </a:ext>
                </a:extLst>
              </p:cNvPr>
              <p:cNvSpPr/>
              <p:nvPr/>
            </p:nvSpPr>
            <p:spPr>
              <a:xfrm>
                <a:off x="4537982" y="50360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B84AE043-D858-48EC-9B48-1BAE795EB3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982" y="5036032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14D3F803-BB83-4210-B58D-99B3101F3F24}"/>
                  </a:ext>
                </a:extLst>
              </p:cNvPr>
              <p:cNvSpPr/>
              <p:nvPr/>
            </p:nvSpPr>
            <p:spPr>
              <a:xfrm>
                <a:off x="4737757" y="613898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14D3F803-BB83-4210-B58D-99B3101F3F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757" y="6138980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CB49AED9-D186-45B4-9FA4-B78AA7E1920B}"/>
                  </a:ext>
                </a:extLst>
              </p:cNvPr>
              <p:cNvSpPr/>
              <p:nvPr/>
            </p:nvSpPr>
            <p:spPr>
              <a:xfrm>
                <a:off x="5621486" y="441733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CB49AED9-D186-45B4-9FA4-B78AA7E19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486" y="4417333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D5675CC2-AA4D-4348-8BAA-8F74AEF316DC}"/>
                  </a:ext>
                </a:extLst>
              </p:cNvPr>
              <p:cNvSpPr/>
              <p:nvPr/>
            </p:nvSpPr>
            <p:spPr>
              <a:xfrm>
                <a:off x="6795439" y="455928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D5675CC2-AA4D-4348-8BAA-8F74AEF31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439" y="455928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CDB88E2C-EB22-475D-9E8B-55ADA8CD58C6}"/>
                  </a:ext>
                </a:extLst>
              </p:cNvPr>
              <p:cNvSpPr/>
              <p:nvPr/>
            </p:nvSpPr>
            <p:spPr>
              <a:xfrm>
                <a:off x="6357317" y="4930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CDB88E2C-EB22-475D-9E8B-55ADA8CD5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317" y="4930582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38D2A3E7-0087-4B68-8DD9-FDEAE7800260}"/>
                  </a:ext>
                </a:extLst>
              </p:cNvPr>
              <p:cNvSpPr/>
              <p:nvPr/>
            </p:nvSpPr>
            <p:spPr>
              <a:xfrm>
                <a:off x="6745012" y="549324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38D2A3E7-0087-4B68-8DD9-FDEAE7800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012" y="5493244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7E89FD05-B5A6-4EB7-9536-6B7EAE30A124}"/>
                  </a:ext>
                </a:extLst>
              </p:cNvPr>
              <p:cNvSpPr/>
              <p:nvPr/>
            </p:nvSpPr>
            <p:spPr>
              <a:xfrm>
                <a:off x="5757095" y="490188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7E89FD05-B5A6-4EB7-9536-6B7EAE30A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95" y="4901889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41301745-ADDA-4CEE-AF2C-31A4BD6616C0}"/>
                  </a:ext>
                </a:extLst>
              </p:cNvPr>
              <p:cNvSpPr/>
              <p:nvPr/>
            </p:nvSpPr>
            <p:spPr>
              <a:xfrm>
                <a:off x="4870827" y="50455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41301745-ADDA-4CEE-AF2C-31A4BD661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827" y="5045525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D6EDBB90-81F5-4A36-9DAC-3C2ED3C3A8C1}"/>
                  </a:ext>
                </a:extLst>
              </p:cNvPr>
              <p:cNvSpPr/>
              <p:nvPr/>
            </p:nvSpPr>
            <p:spPr>
              <a:xfrm>
                <a:off x="5385183" y="52369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D6EDBB90-81F5-4A36-9DAC-3C2ED3C3A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183" y="5236911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9B1AEC5D-D8AF-4ABA-A45B-181C1E089724}"/>
                  </a:ext>
                </a:extLst>
              </p:cNvPr>
              <p:cNvSpPr/>
              <p:nvPr/>
            </p:nvSpPr>
            <p:spPr>
              <a:xfrm>
                <a:off x="5280478" y="61880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9B1AEC5D-D8AF-4ABA-A45B-181C1E089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478" y="6188051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20960983-220F-466C-98F5-9816E6660749}"/>
                  </a:ext>
                </a:extLst>
              </p:cNvPr>
              <p:cNvSpPr/>
              <p:nvPr/>
            </p:nvSpPr>
            <p:spPr>
              <a:xfrm>
                <a:off x="5747882" y="581713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20960983-220F-466C-98F5-9816E66607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882" y="5817130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AB9B249C-49AA-43BF-8426-B55585566D5C}"/>
                  </a:ext>
                </a:extLst>
              </p:cNvPr>
              <p:cNvSpPr/>
              <p:nvPr/>
            </p:nvSpPr>
            <p:spPr>
              <a:xfrm>
                <a:off x="6596541" y="650425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AB9B249C-49AA-43BF-8426-B55585566D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541" y="6504250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BC397CF0-BE2B-4F72-91EE-1B6CD6D71986}"/>
                  </a:ext>
                </a:extLst>
              </p:cNvPr>
              <p:cNvSpPr/>
              <p:nvPr/>
            </p:nvSpPr>
            <p:spPr>
              <a:xfrm>
                <a:off x="6480535" y="583979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BC397CF0-BE2B-4F72-91EE-1B6CD6D71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535" y="5839798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7E091BBF-81BF-431D-B513-AA2CE540CE6C}"/>
                  </a:ext>
                </a:extLst>
              </p:cNvPr>
              <p:cNvSpPr/>
              <p:nvPr/>
            </p:nvSpPr>
            <p:spPr>
              <a:xfrm>
                <a:off x="7008560" y="948572"/>
                <a:ext cx="1259319" cy="36933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𝑠𝑢𝑝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7E091BBF-81BF-431D-B513-AA2CE540CE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560" y="948572"/>
                <a:ext cx="1259319" cy="369332"/>
              </a:xfrm>
              <a:prstGeom prst="rect">
                <a:avLst/>
              </a:prstGeom>
              <a:blipFill>
                <a:blip r:embed="rId21"/>
                <a:stretch>
                  <a:fillRect b="-153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857E50D1-4C38-4C80-B4D2-4C640472CB99}"/>
                  </a:ext>
                </a:extLst>
              </p:cNvPr>
              <p:cNvSpPr/>
              <p:nvPr/>
            </p:nvSpPr>
            <p:spPr>
              <a:xfrm>
                <a:off x="501575" y="4628859"/>
                <a:ext cx="20411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TW" dirty="0"/>
                  <a:t>={1,2,3,4}=4</a:t>
                </a:r>
              </a:p>
            </p:txBody>
          </p:sp>
        </mc:Choice>
        <mc:Fallback xmlns=""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857E50D1-4C38-4C80-B4D2-4C640472C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75" y="4628859"/>
                <a:ext cx="2041136" cy="369332"/>
              </a:xfrm>
              <a:prstGeom prst="rect">
                <a:avLst/>
              </a:prstGeom>
              <a:blipFill>
                <a:blip r:embed="rId22"/>
                <a:stretch>
                  <a:fillRect t="-8197" r="-149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群組 157">
            <a:extLst>
              <a:ext uri="{FF2B5EF4-FFF2-40B4-BE49-F238E27FC236}">
                <a16:creationId xmlns:a16="http://schemas.microsoft.com/office/drawing/2014/main" id="{CEAC3D60-13B9-4006-98B3-850A5FE8077E}"/>
              </a:ext>
            </a:extLst>
          </p:cNvPr>
          <p:cNvGrpSpPr/>
          <p:nvPr/>
        </p:nvGrpSpPr>
        <p:grpSpPr>
          <a:xfrm>
            <a:off x="370613" y="3400801"/>
            <a:ext cx="4166796" cy="544849"/>
            <a:chOff x="1960222" y="2588876"/>
            <a:chExt cx="4166796" cy="544849"/>
          </a:xfrm>
        </p:grpSpPr>
        <p:cxnSp>
          <p:nvCxnSpPr>
            <p:cNvPr id="160" name="直線接點 159">
              <a:extLst>
                <a:ext uri="{FF2B5EF4-FFF2-40B4-BE49-F238E27FC236}">
                  <a16:creationId xmlns:a16="http://schemas.microsoft.com/office/drawing/2014/main" id="{56B40C46-A1DB-4A2C-BE09-8B03DE1F1982}"/>
                </a:ext>
              </a:extLst>
            </p:cNvPr>
            <p:cNvCxnSpPr>
              <a:cxnSpLocks/>
            </p:cNvCxnSpPr>
            <p:nvPr/>
          </p:nvCxnSpPr>
          <p:spPr>
            <a:xfrm>
              <a:off x="2143125" y="3133725"/>
              <a:ext cx="374689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72BA05D8-0EE3-4725-8118-30E7A38F6F76}"/>
                    </a:ext>
                  </a:extLst>
                </p:cNvPr>
                <p:cNvSpPr/>
                <p:nvPr/>
              </p:nvSpPr>
              <p:spPr>
                <a:xfrm>
                  <a:off x="5357255" y="2588876"/>
                  <a:ext cx="7697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72BA05D8-0EE3-4725-8118-30E7A38F6F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7255" y="2588876"/>
                  <a:ext cx="769763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5DFC6E40-B52F-414C-91C7-69BB8B1E6934}"/>
                    </a:ext>
                  </a:extLst>
                </p:cNvPr>
                <p:cNvSpPr/>
                <p:nvPr/>
              </p:nvSpPr>
              <p:spPr>
                <a:xfrm>
                  <a:off x="1960222" y="2613063"/>
                  <a:ext cx="36580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altLang="zh-TW" dirty="0"/>
                    <a:t> 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5DFC6E40-B52F-414C-91C7-69BB8B1E69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222" y="2613063"/>
                  <a:ext cx="365806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21BAD1E3-0761-40FE-8EA1-52449523143A}"/>
                  </a:ext>
                </a:extLst>
              </p:cNvPr>
              <p:cNvSpPr/>
              <p:nvPr/>
            </p:nvSpPr>
            <p:spPr>
              <a:xfrm>
                <a:off x="1596130" y="3265817"/>
                <a:ext cx="1885453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mid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21BAD1E3-0761-40FE-8EA1-5244952314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130" y="3265817"/>
                <a:ext cx="1885453" cy="61093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6BDAC3EF-9FFF-4C58-AE52-444BF201D737}"/>
                  </a:ext>
                </a:extLst>
              </p:cNvPr>
              <p:cNvSpPr/>
              <p:nvPr/>
            </p:nvSpPr>
            <p:spPr>
              <a:xfrm>
                <a:off x="376796" y="4031813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6BDAC3EF-9FFF-4C58-AE52-444BF201D7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96" y="4031813"/>
                <a:ext cx="365806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D8846789-1EB2-4C07-8E55-AA34939AC895}"/>
                  </a:ext>
                </a:extLst>
              </p:cNvPr>
              <p:cNvSpPr/>
              <p:nvPr/>
            </p:nvSpPr>
            <p:spPr>
              <a:xfrm>
                <a:off x="4094328" y="4016521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D8846789-1EB2-4C07-8E55-AA34939AC8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328" y="4016521"/>
                <a:ext cx="380232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F9A61A7B-C84C-4359-B653-37202D7EFD48}"/>
                  </a:ext>
                </a:extLst>
              </p:cNvPr>
              <p:cNvSpPr/>
              <p:nvPr/>
            </p:nvSpPr>
            <p:spPr>
              <a:xfrm>
                <a:off x="83561" y="3728401"/>
                <a:ext cx="3709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F9A61A7B-C84C-4359-B653-37202D7EF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1" y="3728401"/>
                <a:ext cx="370934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EF01165B-E938-49EA-BABC-9194216FF393}"/>
                  </a:ext>
                </a:extLst>
              </p:cNvPr>
              <p:cNvSpPr/>
              <p:nvPr/>
            </p:nvSpPr>
            <p:spPr>
              <a:xfrm>
                <a:off x="265086" y="4645920"/>
                <a:ext cx="3379836" cy="951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This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can be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EF01165B-E938-49EA-BABC-9194216FF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86" y="4645920"/>
                <a:ext cx="3379836" cy="951927"/>
              </a:xfrm>
              <a:prstGeom prst="rect">
                <a:avLst/>
              </a:prstGeom>
              <a:blipFill>
                <a:blip r:embed="rId29"/>
                <a:stretch>
                  <a:fillRect l="-1441" t="-3205" b="-70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712983C6-5536-4920-BF25-CFB59ADF0CD3}"/>
                  </a:ext>
                </a:extLst>
              </p:cNvPr>
              <p:cNvSpPr/>
              <p:nvPr/>
            </p:nvSpPr>
            <p:spPr>
              <a:xfrm>
                <a:off x="1547939" y="4077695"/>
                <a:ext cx="2008691" cy="397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TW" alt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bar>
                        </m:e>
                        <m:sub>
                          <m:r>
                            <a:rPr lang="zh-TW" alt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(1,2)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712983C6-5536-4920-BF25-CFB59ADF0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939" y="4077695"/>
                <a:ext cx="2008691" cy="39792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減號 170">
            <a:extLst>
              <a:ext uri="{FF2B5EF4-FFF2-40B4-BE49-F238E27FC236}">
                <a16:creationId xmlns:a16="http://schemas.microsoft.com/office/drawing/2014/main" id="{8E99F541-E20A-4C66-AE50-404C767644EA}"/>
              </a:ext>
            </a:extLst>
          </p:cNvPr>
          <p:cNvSpPr/>
          <p:nvPr/>
        </p:nvSpPr>
        <p:spPr>
          <a:xfrm>
            <a:off x="540772" y="3761362"/>
            <a:ext cx="45719" cy="36933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減號 172">
            <a:extLst>
              <a:ext uri="{FF2B5EF4-FFF2-40B4-BE49-F238E27FC236}">
                <a16:creationId xmlns:a16="http://schemas.microsoft.com/office/drawing/2014/main" id="{99FB6EB6-A517-472D-A457-FC25BBF0E23D}"/>
              </a:ext>
            </a:extLst>
          </p:cNvPr>
          <p:cNvSpPr/>
          <p:nvPr/>
        </p:nvSpPr>
        <p:spPr>
          <a:xfrm>
            <a:off x="4295575" y="3761362"/>
            <a:ext cx="45719" cy="36933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減號 173">
            <a:extLst>
              <a:ext uri="{FF2B5EF4-FFF2-40B4-BE49-F238E27FC236}">
                <a16:creationId xmlns:a16="http://schemas.microsoft.com/office/drawing/2014/main" id="{17E568BA-4AE1-43B6-A175-5D825035E08D}"/>
              </a:ext>
            </a:extLst>
          </p:cNvPr>
          <p:cNvSpPr/>
          <p:nvPr/>
        </p:nvSpPr>
        <p:spPr>
          <a:xfrm>
            <a:off x="2538856" y="3782217"/>
            <a:ext cx="45719" cy="36933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496B3813-7ECB-43BA-8261-9E9D7C216589}"/>
                  </a:ext>
                </a:extLst>
              </p:cNvPr>
              <p:cNvSpPr/>
              <p:nvPr/>
            </p:nvSpPr>
            <p:spPr>
              <a:xfrm>
                <a:off x="4101541" y="429893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496B3813-7ECB-43BA-8261-9E9D7C216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541" y="4298935"/>
                <a:ext cx="365806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1698A2C5-0DA0-4529-9CBD-CF28ECBAA412}"/>
                  </a:ext>
                </a:extLst>
              </p:cNvPr>
              <p:cNvSpPr/>
              <p:nvPr/>
            </p:nvSpPr>
            <p:spPr>
              <a:xfrm>
                <a:off x="3987618" y="4577475"/>
                <a:ext cx="6222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mid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1698A2C5-0DA0-4529-9CBD-CF28ECBAA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618" y="4577475"/>
                <a:ext cx="622286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046D84FF-BCB8-4E4F-B494-45ACCA6E5D67}"/>
                  </a:ext>
                </a:extLst>
              </p:cNvPr>
              <p:cNvSpPr/>
              <p:nvPr/>
            </p:nvSpPr>
            <p:spPr>
              <a:xfrm>
                <a:off x="233571" y="4638882"/>
                <a:ext cx="3379836" cy="951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 because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This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can be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046D84FF-BCB8-4E4F-B494-45ACCA6E5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71" y="4638882"/>
                <a:ext cx="3379836" cy="951927"/>
              </a:xfrm>
              <a:prstGeom prst="rect">
                <a:avLst/>
              </a:prstGeom>
              <a:blipFill>
                <a:blip r:embed="rId33"/>
                <a:stretch>
                  <a:fillRect l="-1441" t="-3846" b="-70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流程圖: 接點 177">
            <a:extLst>
              <a:ext uri="{FF2B5EF4-FFF2-40B4-BE49-F238E27FC236}">
                <a16:creationId xmlns:a16="http://schemas.microsoft.com/office/drawing/2014/main" id="{B893747B-A8A1-49F4-A3C4-A1FAEAADC24D}"/>
              </a:ext>
            </a:extLst>
          </p:cNvPr>
          <p:cNvSpPr/>
          <p:nvPr/>
        </p:nvSpPr>
        <p:spPr>
          <a:xfrm>
            <a:off x="7997369" y="515944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79" name="直線接點 178">
            <a:extLst>
              <a:ext uri="{FF2B5EF4-FFF2-40B4-BE49-F238E27FC236}">
                <a16:creationId xmlns:a16="http://schemas.microsoft.com/office/drawing/2014/main" id="{1E33DBF9-03BA-491F-9617-9D8FD3EF94F8}"/>
              </a:ext>
            </a:extLst>
          </p:cNvPr>
          <p:cNvCxnSpPr>
            <a:cxnSpLocks/>
            <a:stCxn id="178" idx="3"/>
            <a:endCxn id="87" idx="6"/>
          </p:cNvCxnSpPr>
          <p:nvPr/>
        </p:nvCxnSpPr>
        <p:spPr>
          <a:xfrm flipH="1">
            <a:off x="7636759" y="5595460"/>
            <a:ext cx="438768" cy="7835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E72B61AB-5981-4720-8082-FED427750F0A}"/>
                  </a:ext>
                </a:extLst>
              </p:cNvPr>
              <p:cNvSpPr/>
              <p:nvPr/>
            </p:nvSpPr>
            <p:spPr>
              <a:xfrm>
                <a:off x="7558885" y="560624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E72B61AB-5981-4720-8082-FED427750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885" y="5606243"/>
                <a:ext cx="365805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9A394B4B-333D-4FC3-947C-BBEB4EB9C072}"/>
                  </a:ext>
                </a:extLst>
              </p:cNvPr>
              <p:cNvSpPr/>
              <p:nvPr/>
            </p:nvSpPr>
            <p:spPr>
              <a:xfrm>
                <a:off x="5297854" y="3524333"/>
                <a:ext cx="2008691" cy="397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TW" alt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bar>
                        </m:e>
                        <m:sub>
                          <m:r>
                            <a:rPr lang="zh-TW" alt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(1,2)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9A394B4B-333D-4FC3-947C-BBEB4EB9C0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854" y="3524333"/>
                <a:ext cx="2008691" cy="397929"/>
              </a:xfrm>
              <a:prstGeom prst="rect">
                <a:avLst/>
              </a:prstGeom>
              <a:blipFill>
                <a:blip r:embed="rId3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6251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163" grpId="1"/>
      <p:bldP spid="159" grpId="0"/>
      <p:bldP spid="164" grpId="0"/>
      <p:bldP spid="168" grpId="0"/>
      <p:bldP spid="168" grpId="1"/>
      <p:bldP spid="170" grpId="0"/>
      <p:bldP spid="170" grpId="1"/>
      <p:bldP spid="175" grpId="0"/>
      <p:bldP spid="172" grpId="0"/>
      <p:bldP spid="177" grpId="0"/>
      <p:bldP spid="1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C8553B-A89B-48FD-A7C4-BD1EC5D0DB11}" type="slidenum">
              <a:rPr kumimoji="1" lang="en-US" altLang="zh-TW">
                <a:latin typeface="Times New Roman"/>
                <a:ea typeface="微軟正黑體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kumimoji="1" lang="zh-TW" altLang="zh-TW">
              <a:latin typeface="Times New Roman"/>
              <a:ea typeface="微軟正黑體"/>
            </a:endParaRPr>
          </a:p>
        </p:txBody>
      </p:sp>
      <p:sp>
        <p:nvSpPr>
          <p:cNvPr id="9220" name="Rectangle 2"/>
          <p:cNvSpPr>
            <a:spLocks noGrp="1"/>
          </p:cNvSpPr>
          <p:nvPr>
            <p:ph type="subTitle" idx="1"/>
          </p:nvPr>
        </p:nvSpPr>
        <p:spPr>
          <a:xfrm>
            <a:off x="5794030" y="4912510"/>
            <a:ext cx="3093720" cy="111524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altLang="zh-TW" sz="1890" dirty="0">
              <a:latin typeface="+mj-lt"/>
              <a:ea typeface="新細明體" pitchFamily="18" charset="-12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8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Advisor</a:t>
            </a:r>
            <a:r>
              <a:rPr lang="zh-TW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Wei-Mei Chen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</a:t>
            </a:r>
            <a:r>
              <a:rPr lang="zh-TW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Yu-Chia Chen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700F4A-C9A8-4F45-AF99-41D794B784AF}"/>
              </a:ext>
            </a:extLst>
          </p:cNvPr>
          <p:cNvSpPr/>
          <p:nvPr/>
        </p:nvSpPr>
        <p:spPr>
          <a:xfrm>
            <a:off x="1363552" y="1741647"/>
            <a:ext cx="801652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Higher-Order</a:t>
            </a:r>
            <a:r>
              <a:rPr lang="zh-TW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Truss</a:t>
            </a:r>
            <a:r>
              <a:rPr lang="zh-TW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</a:t>
            </a:r>
            <a:r>
              <a:rPr lang="zh-TW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TW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691937-2478-4729-96ED-8CF39A90FF69}"/>
              </a:ext>
            </a:extLst>
          </p:cNvPr>
          <p:cNvSpPr/>
          <p:nvPr/>
        </p:nvSpPr>
        <p:spPr>
          <a:xfrm>
            <a:off x="4748883" y="3063763"/>
            <a:ext cx="439511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rgbClr val="333333"/>
                </a:solidFill>
                <a:latin typeface="-apple-system"/>
              </a:rPr>
              <a:t>Z. Chen, L. Yuan, L. Han and Z. Qian,(</a:t>
            </a:r>
            <a:r>
              <a:rPr lang="en-US" altLang="zh-TW" sz="1400" b="1" dirty="0">
                <a:solidFill>
                  <a:srgbClr val="333333"/>
                </a:solidFill>
                <a:latin typeface="-apple-system"/>
              </a:rPr>
              <a:t>2021</a:t>
            </a:r>
            <a:r>
              <a:rPr lang="en-US" altLang="zh-TW" sz="1400" dirty="0">
                <a:solidFill>
                  <a:srgbClr val="333333"/>
                </a:solidFill>
                <a:latin typeface="-apple-system"/>
              </a:rPr>
              <a:t>)</a:t>
            </a:r>
          </a:p>
          <a:p>
            <a:pPr algn="just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rgbClr val="333333"/>
                </a:solidFill>
                <a:latin typeface="-apple-system"/>
              </a:rPr>
              <a:t>IEEE Transactions on Knowledge and Data Engineering</a:t>
            </a:r>
          </a:p>
          <a:p>
            <a:pPr algn="just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rgbClr val="333333"/>
                </a:solidFill>
                <a:latin typeface="-apple-system"/>
              </a:rPr>
              <a:t>, vol. 35, no. 4, pp. 3966-3978, 1 April 2023, </a:t>
            </a:r>
          </a:p>
          <a:p>
            <a:pPr algn="just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rgbClr val="333333"/>
                </a:solidFill>
                <a:latin typeface="-apple-system"/>
              </a:rPr>
              <a:t>Cited: 11 (up to 2024/2/14)</a:t>
            </a:r>
          </a:p>
          <a:p>
            <a:pPr algn="just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rgbClr val="333333"/>
                </a:solidFill>
                <a:latin typeface="-apple-system"/>
              </a:rPr>
              <a:t>https://ieeexplore.ieee.org/document/9662190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AEBAD3-BBBC-402D-978A-67579384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0078" y="6247929"/>
            <a:ext cx="5420678" cy="364331"/>
          </a:xfrm>
        </p:spPr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dirty="0">
                <a:solidFill>
                  <a:srgbClr val="464646"/>
                </a:solidFill>
              </a:rPr>
              <a:t>2024/02/26</a:t>
            </a:r>
            <a:endParaRPr kumimoji="1" lang="zh-TW" altLang="zh-TW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34337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 err="1">
                <a:solidFill>
                  <a:schemeClr val="tx1"/>
                </a:solidFill>
              </a:rPr>
              <a:t>HOTTopR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18" name="流程圖: 接點 17">
            <a:extLst>
              <a:ext uri="{FF2B5EF4-FFF2-40B4-BE49-F238E27FC236}">
                <a16:creationId xmlns:a16="http://schemas.microsoft.com/office/drawing/2014/main" id="{E2098514-9157-427D-94E3-B8421EE3D815}"/>
              </a:ext>
            </a:extLst>
          </p:cNvPr>
          <p:cNvSpPr/>
          <p:nvPr/>
        </p:nvSpPr>
        <p:spPr>
          <a:xfrm>
            <a:off x="6392321" y="603546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9" name="流程圖: 接點 18">
            <a:extLst>
              <a:ext uri="{FF2B5EF4-FFF2-40B4-BE49-F238E27FC236}">
                <a16:creationId xmlns:a16="http://schemas.microsoft.com/office/drawing/2014/main" id="{862E6CF3-911F-4E25-9733-4DD1184A85DA}"/>
              </a:ext>
            </a:extLst>
          </p:cNvPr>
          <p:cNvSpPr/>
          <p:nvPr/>
        </p:nvSpPr>
        <p:spPr>
          <a:xfrm>
            <a:off x="7194123" y="5657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8C968E5-5F5E-4C0C-AD08-8B1845D86CE9}"/>
              </a:ext>
            </a:extLst>
          </p:cNvPr>
          <p:cNvCxnSpPr>
            <a:cxnSpLocks/>
            <a:stCxn id="19" idx="3"/>
            <a:endCxn id="18" idx="6"/>
          </p:cNvCxnSpPr>
          <p:nvPr/>
        </p:nvCxnSpPr>
        <p:spPr>
          <a:xfrm flipH="1">
            <a:off x="6926018" y="609353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流程圖: 接點 26">
            <a:extLst>
              <a:ext uri="{FF2B5EF4-FFF2-40B4-BE49-F238E27FC236}">
                <a16:creationId xmlns:a16="http://schemas.microsoft.com/office/drawing/2014/main" id="{DB6A34E5-54F9-4346-ACAC-DD2BE3869C95}"/>
              </a:ext>
            </a:extLst>
          </p:cNvPr>
          <p:cNvSpPr/>
          <p:nvPr/>
        </p:nvSpPr>
        <p:spPr>
          <a:xfrm>
            <a:off x="319824" y="598912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28" name="流程圖: 接點 27">
            <a:extLst>
              <a:ext uri="{FF2B5EF4-FFF2-40B4-BE49-F238E27FC236}">
                <a16:creationId xmlns:a16="http://schemas.microsoft.com/office/drawing/2014/main" id="{20962796-FEB4-4CEF-8A32-A4545A8E67DF}"/>
              </a:ext>
            </a:extLst>
          </p:cNvPr>
          <p:cNvSpPr/>
          <p:nvPr/>
        </p:nvSpPr>
        <p:spPr>
          <a:xfrm>
            <a:off x="991067" y="546883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29" name="流程圖: 接點 28">
            <a:extLst>
              <a:ext uri="{FF2B5EF4-FFF2-40B4-BE49-F238E27FC236}">
                <a16:creationId xmlns:a16="http://schemas.microsoft.com/office/drawing/2014/main" id="{349B9EEA-1DC5-42F2-81EB-8B73F952ACC0}"/>
              </a:ext>
            </a:extLst>
          </p:cNvPr>
          <p:cNvSpPr/>
          <p:nvPr/>
        </p:nvSpPr>
        <p:spPr>
          <a:xfrm>
            <a:off x="2264449" y="58988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0" name="流程圖: 接點 29">
            <a:extLst>
              <a:ext uri="{FF2B5EF4-FFF2-40B4-BE49-F238E27FC236}">
                <a16:creationId xmlns:a16="http://schemas.microsoft.com/office/drawing/2014/main" id="{50F70899-7B42-4645-90A7-3789D9920940}"/>
              </a:ext>
            </a:extLst>
          </p:cNvPr>
          <p:cNvSpPr/>
          <p:nvPr/>
        </p:nvSpPr>
        <p:spPr>
          <a:xfrm>
            <a:off x="6192363" y="499187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3238C848-5F99-49BA-B8A8-4802B3D8C2D2}"/>
              </a:ext>
            </a:extLst>
          </p:cNvPr>
          <p:cNvCxnSpPr>
            <a:cxnSpLocks/>
            <a:stCxn id="28" idx="5"/>
            <a:endCxn id="29" idx="2"/>
          </p:cNvCxnSpPr>
          <p:nvPr/>
        </p:nvCxnSpPr>
        <p:spPr>
          <a:xfrm>
            <a:off x="1446606" y="5904852"/>
            <a:ext cx="817843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89FF5AA-CD38-4C49-9213-18CEADB5A9CC}"/>
              </a:ext>
            </a:extLst>
          </p:cNvPr>
          <p:cNvCxnSpPr>
            <a:cxnSpLocks/>
            <a:stCxn id="28" idx="3"/>
            <a:endCxn id="27" idx="7"/>
          </p:cNvCxnSpPr>
          <p:nvPr/>
        </p:nvCxnSpPr>
        <p:spPr>
          <a:xfrm flipH="1">
            <a:off x="775363" y="5904852"/>
            <a:ext cx="293862" cy="1590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流程圖: 接點 32">
            <a:extLst>
              <a:ext uri="{FF2B5EF4-FFF2-40B4-BE49-F238E27FC236}">
                <a16:creationId xmlns:a16="http://schemas.microsoft.com/office/drawing/2014/main" id="{607E70F8-4582-4C36-83F1-4FAAEDDFE6E3}"/>
              </a:ext>
            </a:extLst>
          </p:cNvPr>
          <p:cNvSpPr/>
          <p:nvPr/>
        </p:nvSpPr>
        <p:spPr>
          <a:xfrm>
            <a:off x="4489387" y="610190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8785B344-6F51-4332-A86B-1E8F143297E5}"/>
              </a:ext>
            </a:extLst>
          </p:cNvPr>
          <p:cNvSpPr/>
          <p:nvPr/>
        </p:nvSpPr>
        <p:spPr>
          <a:xfrm>
            <a:off x="2217982" y="491865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92836376-6397-428B-A255-993B979C1C6B}"/>
              </a:ext>
            </a:extLst>
          </p:cNvPr>
          <p:cNvSpPr/>
          <p:nvPr/>
        </p:nvSpPr>
        <p:spPr>
          <a:xfrm>
            <a:off x="3450481" y="53880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29D7E2CB-13E4-44BB-B2FE-BF95F5703881}"/>
              </a:ext>
            </a:extLst>
          </p:cNvPr>
          <p:cNvSpPr/>
          <p:nvPr/>
        </p:nvSpPr>
        <p:spPr>
          <a:xfrm>
            <a:off x="3756377" y="436833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40" name="流程圖: 接點 39">
            <a:extLst>
              <a:ext uri="{FF2B5EF4-FFF2-40B4-BE49-F238E27FC236}">
                <a16:creationId xmlns:a16="http://schemas.microsoft.com/office/drawing/2014/main" id="{C1F3D93B-E4B3-4FE9-A8EF-E15E3CD1F8EC}"/>
              </a:ext>
            </a:extLst>
          </p:cNvPr>
          <p:cNvSpPr/>
          <p:nvPr/>
        </p:nvSpPr>
        <p:spPr>
          <a:xfrm>
            <a:off x="4550729" y="516574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002B7F90-4026-405D-A913-D4B0B89987D3}"/>
              </a:ext>
            </a:extLst>
          </p:cNvPr>
          <p:cNvCxnSpPr>
            <a:cxnSpLocks/>
            <a:stCxn id="38" idx="0"/>
            <a:endCxn id="39" idx="3"/>
          </p:cNvCxnSpPr>
          <p:nvPr/>
        </p:nvCxnSpPr>
        <p:spPr>
          <a:xfrm flipV="1">
            <a:off x="3717330" y="4804350"/>
            <a:ext cx="117205" cy="5836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B1A1770-2978-4551-9C99-43F121BAA6AE}"/>
              </a:ext>
            </a:extLst>
          </p:cNvPr>
          <p:cNvCxnSpPr>
            <a:cxnSpLocks/>
            <a:stCxn id="38" idx="1"/>
            <a:endCxn id="37" idx="6"/>
          </p:cNvCxnSpPr>
          <p:nvPr/>
        </p:nvCxnSpPr>
        <p:spPr>
          <a:xfrm flipH="1" flipV="1">
            <a:off x="2751679" y="5174068"/>
            <a:ext cx="776960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DB3C62AE-ED53-478D-9F1C-A4D4ED3BF278}"/>
              </a:ext>
            </a:extLst>
          </p:cNvPr>
          <p:cNvCxnSpPr>
            <a:cxnSpLocks/>
            <a:stCxn id="39" idx="5"/>
            <a:endCxn id="40" idx="1"/>
          </p:cNvCxnSpPr>
          <p:nvPr/>
        </p:nvCxnSpPr>
        <p:spPr>
          <a:xfrm>
            <a:off x="4211916" y="4804350"/>
            <a:ext cx="416971" cy="43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流程圖: 接點 43">
            <a:extLst>
              <a:ext uri="{FF2B5EF4-FFF2-40B4-BE49-F238E27FC236}">
                <a16:creationId xmlns:a16="http://schemas.microsoft.com/office/drawing/2014/main" id="{7C5E603B-7E86-4A1B-8623-35C355B7FB71}"/>
              </a:ext>
            </a:extLst>
          </p:cNvPr>
          <p:cNvSpPr/>
          <p:nvPr/>
        </p:nvSpPr>
        <p:spPr>
          <a:xfrm>
            <a:off x="5411347" y="433660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79A5335D-EC85-430F-846A-FC6C9CD36628}"/>
              </a:ext>
            </a:extLst>
          </p:cNvPr>
          <p:cNvCxnSpPr>
            <a:cxnSpLocks/>
            <a:stCxn id="40" idx="7"/>
            <a:endCxn id="44" idx="4"/>
          </p:cNvCxnSpPr>
          <p:nvPr/>
        </p:nvCxnSpPr>
        <p:spPr>
          <a:xfrm flipV="1">
            <a:off x="5006268" y="4847433"/>
            <a:ext cx="671928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3372C501-A191-4038-9D84-992165D72B8D}"/>
              </a:ext>
            </a:extLst>
          </p:cNvPr>
          <p:cNvCxnSpPr>
            <a:cxnSpLocks/>
            <a:stCxn id="28" idx="7"/>
            <a:endCxn id="37" idx="2"/>
          </p:cNvCxnSpPr>
          <p:nvPr/>
        </p:nvCxnSpPr>
        <p:spPr>
          <a:xfrm flipV="1">
            <a:off x="1446606" y="5174068"/>
            <a:ext cx="771376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D9B34E6-55F5-4553-B5C8-2EC9F4872CCA}"/>
              </a:ext>
            </a:extLst>
          </p:cNvPr>
          <p:cNvCxnSpPr>
            <a:cxnSpLocks/>
            <a:stCxn id="29" idx="6"/>
            <a:endCxn id="38" idx="3"/>
          </p:cNvCxnSpPr>
          <p:nvPr/>
        </p:nvCxnSpPr>
        <p:spPr>
          <a:xfrm flipV="1">
            <a:off x="2798146" y="5824017"/>
            <a:ext cx="730493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3CC8F9E4-1E96-42DE-A26F-1AFC36CBDE3B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4290074" y="4592021"/>
            <a:ext cx="1121273" cy="31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A3280BE-6F78-47F7-9B94-681777D702F0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 flipV="1">
            <a:off x="3984178" y="542115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C7FD9B7B-3B59-4951-9821-A3B2FBDA9293}"/>
              </a:ext>
            </a:extLst>
          </p:cNvPr>
          <p:cNvCxnSpPr>
            <a:cxnSpLocks/>
            <a:stCxn id="38" idx="5"/>
            <a:endCxn id="33" idx="2"/>
          </p:cNvCxnSpPr>
          <p:nvPr/>
        </p:nvCxnSpPr>
        <p:spPr>
          <a:xfrm>
            <a:off x="3906020" y="582401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29FFFEFD-EE67-4458-8A39-33F210AEE85E}"/>
              </a:ext>
            </a:extLst>
          </p:cNvPr>
          <p:cNvCxnSpPr>
            <a:cxnSpLocks/>
            <a:stCxn id="33" idx="0"/>
            <a:endCxn id="40" idx="4"/>
          </p:cNvCxnSpPr>
          <p:nvPr/>
        </p:nvCxnSpPr>
        <p:spPr>
          <a:xfrm flipV="1">
            <a:off x="4756236" y="567656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54A28DE9-1F3E-42D0-89BC-CE1E97F7866E}"/>
              </a:ext>
            </a:extLst>
          </p:cNvPr>
          <p:cNvCxnSpPr>
            <a:cxnSpLocks/>
            <a:stCxn id="40" idx="6"/>
            <a:endCxn id="30" idx="3"/>
          </p:cNvCxnSpPr>
          <p:nvPr/>
        </p:nvCxnSpPr>
        <p:spPr>
          <a:xfrm>
            <a:off x="5084426" y="5421154"/>
            <a:ext cx="1186095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C3E4E41B-707E-442C-BB5E-513357A659A2}"/>
              </a:ext>
            </a:extLst>
          </p:cNvPr>
          <p:cNvCxnSpPr>
            <a:cxnSpLocks/>
            <a:stCxn id="44" idx="5"/>
            <a:endCxn id="30" idx="1"/>
          </p:cNvCxnSpPr>
          <p:nvPr/>
        </p:nvCxnSpPr>
        <p:spPr>
          <a:xfrm>
            <a:off x="5866886" y="477262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1D816F69-081A-4C69-B82C-E622D0CD4E29}"/>
              </a:ext>
            </a:extLst>
          </p:cNvPr>
          <p:cNvCxnSpPr>
            <a:cxnSpLocks/>
            <a:stCxn id="33" idx="6"/>
            <a:endCxn id="18" idx="2"/>
          </p:cNvCxnSpPr>
          <p:nvPr/>
        </p:nvCxnSpPr>
        <p:spPr>
          <a:xfrm flipV="1">
            <a:off x="5023084" y="6290877"/>
            <a:ext cx="1369237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D092A1EA-24F3-45D3-9F1C-80B8708202FE}"/>
              </a:ext>
            </a:extLst>
          </p:cNvPr>
          <p:cNvCxnSpPr>
            <a:cxnSpLocks/>
            <a:stCxn id="40" idx="5"/>
            <a:endCxn id="18" idx="1"/>
          </p:cNvCxnSpPr>
          <p:nvPr/>
        </p:nvCxnSpPr>
        <p:spPr>
          <a:xfrm>
            <a:off x="5006268" y="5601757"/>
            <a:ext cx="1464211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C0D5CBAC-2C58-4667-A8CB-1E1E8AB0287E}"/>
              </a:ext>
            </a:extLst>
          </p:cNvPr>
          <p:cNvCxnSpPr>
            <a:cxnSpLocks/>
            <a:stCxn id="37" idx="4"/>
            <a:endCxn id="29" idx="0"/>
          </p:cNvCxnSpPr>
          <p:nvPr/>
        </p:nvCxnSpPr>
        <p:spPr>
          <a:xfrm>
            <a:off x="2484831" y="542948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DFE3E13-BBCC-406E-AB2D-DA78442525A2}"/>
                  </a:ext>
                </a:extLst>
              </p:cNvPr>
              <p:cNvSpPr/>
              <p:nvPr/>
            </p:nvSpPr>
            <p:spPr>
              <a:xfrm>
                <a:off x="164198" y="5610329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DFE3E13-BBCC-406E-AB2D-DA7844252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8" y="5610329"/>
                <a:ext cx="84991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B688604-852B-4CA8-8A03-B7B47876755C}"/>
                  </a:ext>
                </a:extLst>
              </p:cNvPr>
              <p:cNvSpPr/>
              <p:nvPr/>
            </p:nvSpPr>
            <p:spPr>
              <a:xfrm>
                <a:off x="1361201" y="4949107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B688604-852B-4CA8-8A03-B7B478767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01" y="4949107"/>
                <a:ext cx="84991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E969FD8-50AC-44D8-BBF6-5C021F4F9B3E}"/>
                  </a:ext>
                </a:extLst>
              </p:cNvPr>
              <p:cNvSpPr/>
              <p:nvPr/>
            </p:nvSpPr>
            <p:spPr>
              <a:xfrm>
                <a:off x="1462245" y="604211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E969FD8-50AC-44D8-BBF6-5C021F4F9B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245" y="6042118"/>
                <a:ext cx="849913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9999C29-14BF-4FAD-9CDE-CD2515ECEC2F}"/>
                  </a:ext>
                </a:extLst>
              </p:cNvPr>
              <p:cNvSpPr/>
              <p:nvPr/>
            </p:nvSpPr>
            <p:spPr>
              <a:xfrm>
                <a:off x="2555350" y="5446646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6/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9999C29-14BF-4FAD-9CDE-CD2515ECE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50" y="5446646"/>
                <a:ext cx="84991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5F83AAE-B704-4293-AF2F-2AD39A402195}"/>
                  </a:ext>
                </a:extLst>
              </p:cNvPr>
              <p:cNvSpPr/>
              <p:nvPr/>
            </p:nvSpPr>
            <p:spPr>
              <a:xfrm>
                <a:off x="6931418" y="6205514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/4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5F83AAE-B704-4293-AF2F-2AD39A402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418" y="6205514"/>
                <a:ext cx="849913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090C210-8BFE-40BE-BC31-F22370BD35D1}"/>
                  </a:ext>
                </a:extLst>
              </p:cNvPr>
              <p:cNvSpPr/>
              <p:nvPr/>
            </p:nvSpPr>
            <p:spPr>
              <a:xfrm>
                <a:off x="2764131" y="4918655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6/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090C210-8BFE-40BE-BC31-F22370BD3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131" y="4918655"/>
                <a:ext cx="849913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3CDF27E9-7813-4B7E-AEF1-F2B949DEFB9D}"/>
                  </a:ext>
                </a:extLst>
              </p:cNvPr>
              <p:cNvSpPr/>
              <p:nvPr/>
            </p:nvSpPr>
            <p:spPr>
              <a:xfrm>
                <a:off x="2893857" y="600753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/6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3CDF27E9-7813-4B7E-AEF1-F2B949DEF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57" y="6007538"/>
                <a:ext cx="849913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B5F1FA0-D8B3-4F10-A724-01C9BD843F0C}"/>
                  </a:ext>
                </a:extLst>
              </p:cNvPr>
              <p:cNvSpPr/>
              <p:nvPr/>
            </p:nvSpPr>
            <p:spPr>
              <a:xfrm>
                <a:off x="4546118" y="426846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5/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B5F1FA0-D8B3-4F10-A724-01C9BD843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118" y="4268468"/>
                <a:ext cx="849913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CAAD2B4-ADA4-4933-91B1-F4792B2848C1}"/>
                  </a:ext>
                </a:extLst>
              </p:cNvPr>
              <p:cNvSpPr/>
              <p:nvPr/>
            </p:nvSpPr>
            <p:spPr>
              <a:xfrm>
                <a:off x="6016774" y="4565522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CAAD2B4-ADA4-4933-91B1-F4792B284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74" y="4565522"/>
                <a:ext cx="849913" cy="369332"/>
              </a:xfrm>
              <a:prstGeom prst="rect">
                <a:avLst/>
              </a:prstGeom>
              <a:blipFill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4A1088E4-6D02-46D3-9F7B-E1A1E9958306}"/>
                  </a:ext>
                </a:extLst>
              </p:cNvPr>
              <p:cNvSpPr/>
              <p:nvPr/>
            </p:nvSpPr>
            <p:spPr>
              <a:xfrm>
                <a:off x="5321099" y="4957416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4A1088E4-6D02-46D3-9F7B-E1A1E99583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099" y="4957416"/>
                <a:ext cx="849913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EC6D128-235C-4866-AE83-5025F8863D10}"/>
                  </a:ext>
                </a:extLst>
              </p:cNvPr>
              <p:cNvSpPr/>
              <p:nvPr/>
            </p:nvSpPr>
            <p:spPr>
              <a:xfrm>
                <a:off x="5657534" y="540875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EC6D128-235C-4866-AE83-5025F8863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534" y="5408758"/>
                <a:ext cx="849913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6EC5D64-DF1D-4F9F-9259-A8D5F0F6F12C}"/>
                  </a:ext>
                </a:extLst>
              </p:cNvPr>
              <p:cNvSpPr/>
              <p:nvPr/>
            </p:nvSpPr>
            <p:spPr>
              <a:xfrm>
                <a:off x="4412693" y="466769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6EC5D64-DF1D-4F9F-9259-A8D5F0F6F1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93" y="4667693"/>
                <a:ext cx="849913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A7BE93D5-09BC-4F20-8C3A-B948268FE3F0}"/>
                  </a:ext>
                </a:extLst>
              </p:cNvPr>
              <p:cNvSpPr/>
              <p:nvPr/>
            </p:nvSpPr>
            <p:spPr>
              <a:xfrm>
                <a:off x="3062214" y="468491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A7BE93D5-09BC-4F20-8C3A-B948268FE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214" y="4684918"/>
                <a:ext cx="849913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F9ABE166-62BC-4420-8B2A-14C4BEF02D27}"/>
                  </a:ext>
                </a:extLst>
              </p:cNvPr>
              <p:cNvSpPr/>
              <p:nvPr/>
            </p:nvSpPr>
            <p:spPr>
              <a:xfrm>
                <a:off x="3809422" y="505378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F9ABE166-62BC-4420-8B2A-14C4BEF02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422" y="5053783"/>
                <a:ext cx="849913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10435AE-1713-423B-A37D-4CA5F4800791}"/>
                  </a:ext>
                </a:extLst>
              </p:cNvPr>
              <p:cNvSpPr/>
              <p:nvPr/>
            </p:nvSpPr>
            <p:spPr>
              <a:xfrm>
                <a:off x="3636774" y="6176957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10435AE-1713-423B-A37D-4CA5F48007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774" y="6176957"/>
                <a:ext cx="849913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BF98CA6-ED6C-425D-8589-D344C7EB8B50}"/>
                  </a:ext>
                </a:extLst>
              </p:cNvPr>
              <p:cNvSpPr/>
              <p:nvPr/>
            </p:nvSpPr>
            <p:spPr>
              <a:xfrm>
                <a:off x="4659335" y="5740941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BF98CA6-ED6C-425D-8589-D344C7EB8B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335" y="5740941"/>
                <a:ext cx="849913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98CD09F-49C6-448D-BCF4-781218D1F462}"/>
                  </a:ext>
                </a:extLst>
              </p:cNvPr>
              <p:cNvSpPr/>
              <p:nvPr/>
            </p:nvSpPr>
            <p:spPr>
              <a:xfrm>
                <a:off x="5738373" y="642020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98CD09F-49C6-448D-BCF4-781218D1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373" y="6420203"/>
                <a:ext cx="849913" cy="36933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CF078F82-A6A3-4110-9EFF-892FADAE4D5B}"/>
                  </a:ext>
                </a:extLst>
              </p:cNvPr>
              <p:cNvSpPr/>
              <p:nvPr/>
            </p:nvSpPr>
            <p:spPr>
              <a:xfrm>
                <a:off x="5961964" y="570277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CF078F82-A6A3-4110-9EFF-892FADAE4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964" y="5702773"/>
                <a:ext cx="849913" cy="36933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33D9729-CC34-4E3C-A04E-7A9F3BACD466}"/>
                  </a:ext>
                </a:extLst>
              </p:cNvPr>
              <p:cNvSpPr/>
              <p:nvPr/>
            </p:nvSpPr>
            <p:spPr>
              <a:xfrm>
                <a:off x="5724178" y="945071"/>
                <a:ext cx="3250698" cy="42922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dirty="0"/>
                  <a:t>/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33D9729-CC34-4E3C-A04E-7A9F3BACD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945071"/>
                <a:ext cx="3250698" cy="429220"/>
              </a:xfrm>
              <a:prstGeom prst="rect">
                <a:avLst/>
              </a:prstGeom>
              <a:blipFill>
                <a:blip r:embed="rId21"/>
                <a:stretch>
                  <a:fillRect t="-2667" b="-5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內容版面配置區 2">
                <a:extLst>
                  <a:ext uri="{FF2B5EF4-FFF2-40B4-BE49-F238E27FC236}">
                    <a16:creationId xmlns:a16="http://schemas.microsoft.com/office/drawing/2014/main" id="{625EBFE8-6E4F-4D4A-8769-8B83E9F9C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84" y="1640093"/>
                <a:ext cx="8612414" cy="4323398"/>
              </a:xfrm>
            </p:spPr>
            <p:txBody>
              <a:bodyPr/>
              <a:lstStyle/>
              <a:p>
                <a:r>
                  <a:rPr lang="en-US" altLang="zh-TW" dirty="0"/>
                  <a:t>Input </a:t>
                </a:r>
              </a:p>
              <a:p>
                <a:pPr lvl="1"/>
                <a:r>
                  <a:rPr lang="en-US" altLang="zh-TW" dirty="0"/>
                  <a:t>unweighted undirected Graph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TW" dirty="0"/>
                  <a:t>Parameter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, </a:t>
                </a:r>
                <a:r>
                  <a:rPr lang="en-US" altLang="zh-TW" dirty="0"/>
                  <a:t>take </a:t>
                </a:r>
                <a14:m>
                  <m:oMath xmlns:m="http://schemas.openxmlformats.org/officeDocument/2006/math">
                    <m:r>
                      <a:rPr lang="zh-TW" altLang="en-US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for example</a:t>
                </a:r>
              </a:p>
              <a:p>
                <a:pPr lvl="1"/>
                <a:r>
                  <a:rPr lang="en-US" altLang="zh-TW" dirty="0"/>
                  <a:t>Parameter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, </a:t>
                </a:r>
                <a:r>
                  <a:rPr lang="en-US" altLang="zh-TW" dirty="0"/>
                  <a:t>take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for example</a:t>
                </a:r>
              </a:p>
              <a:p>
                <a:r>
                  <a:rPr lang="en-US" altLang="zh-TW" dirty="0"/>
                  <a:t>Output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truss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TW" dirty="0"/>
              </a:p>
              <a:p>
                <a:r>
                  <a:rPr lang="en-US" altLang="zh-TW" sz="1958" dirty="0"/>
                  <a:t>Calculate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dirty="0"/>
                  <a:t>/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9" name="內容版面配置區 2">
                <a:extLst>
                  <a:ext uri="{FF2B5EF4-FFF2-40B4-BE49-F238E27FC236}">
                    <a16:creationId xmlns:a16="http://schemas.microsoft.com/office/drawing/2014/main" id="{625EBFE8-6E4F-4D4A-8769-8B83E9F9C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84" y="1640093"/>
                <a:ext cx="8612414" cy="4323398"/>
              </a:xfrm>
              <a:blipFill>
                <a:blip r:embed="rId22"/>
                <a:stretch>
                  <a:fillRect l="-71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47234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 err="1">
                <a:solidFill>
                  <a:schemeClr val="tx1"/>
                </a:solidFill>
              </a:rPr>
              <a:t>HOTTopR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18" name="流程圖: 接點 17">
            <a:extLst>
              <a:ext uri="{FF2B5EF4-FFF2-40B4-BE49-F238E27FC236}">
                <a16:creationId xmlns:a16="http://schemas.microsoft.com/office/drawing/2014/main" id="{E2098514-9157-427D-94E3-B8421EE3D815}"/>
              </a:ext>
            </a:extLst>
          </p:cNvPr>
          <p:cNvSpPr/>
          <p:nvPr/>
        </p:nvSpPr>
        <p:spPr>
          <a:xfrm>
            <a:off x="6392321" y="603546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9" name="流程圖: 接點 18">
            <a:extLst>
              <a:ext uri="{FF2B5EF4-FFF2-40B4-BE49-F238E27FC236}">
                <a16:creationId xmlns:a16="http://schemas.microsoft.com/office/drawing/2014/main" id="{862E6CF3-911F-4E25-9733-4DD1184A85DA}"/>
              </a:ext>
            </a:extLst>
          </p:cNvPr>
          <p:cNvSpPr/>
          <p:nvPr/>
        </p:nvSpPr>
        <p:spPr>
          <a:xfrm>
            <a:off x="7194123" y="5657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8C968E5-5F5E-4C0C-AD08-8B1845D86CE9}"/>
              </a:ext>
            </a:extLst>
          </p:cNvPr>
          <p:cNvCxnSpPr>
            <a:cxnSpLocks/>
            <a:stCxn id="19" idx="3"/>
            <a:endCxn id="18" idx="6"/>
          </p:cNvCxnSpPr>
          <p:nvPr/>
        </p:nvCxnSpPr>
        <p:spPr>
          <a:xfrm flipH="1">
            <a:off x="6926018" y="609353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流程圖: 接點 26">
            <a:extLst>
              <a:ext uri="{FF2B5EF4-FFF2-40B4-BE49-F238E27FC236}">
                <a16:creationId xmlns:a16="http://schemas.microsoft.com/office/drawing/2014/main" id="{DB6A34E5-54F9-4346-ACAC-DD2BE3869C95}"/>
              </a:ext>
            </a:extLst>
          </p:cNvPr>
          <p:cNvSpPr/>
          <p:nvPr/>
        </p:nvSpPr>
        <p:spPr>
          <a:xfrm>
            <a:off x="319824" y="598912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28" name="流程圖: 接點 27">
            <a:extLst>
              <a:ext uri="{FF2B5EF4-FFF2-40B4-BE49-F238E27FC236}">
                <a16:creationId xmlns:a16="http://schemas.microsoft.com/office/drawing/2014/main" id="{20962796-FEB4-4CEF-8A32-A4545A8E67DF}"/>
              </a:ext>
            </a:extLst>
          </p:cNvPr>
          <p:cNvSpPr/>
          <p:nvPr/>
        </p:nvSpPr>
        <p:spPr>
          <a:xfrm>
            <a:off x="991067" y="546883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29" name="流程圖: 接點 28">
            <a:extLst>
              <a:ext uri="{FF2B5EF4-FFF2-40B4-BE49-F238E27FC236}">
                <a16:creationId xmlns:a16="http://schemas.microsoft.com/office/drawing/2014/main" id="{349B9EEA-1DC5-42F2-81EB-8B73F952ACC0}"/>
              </a:ext>
            </a:extLst>
          </p:cNvPr>
          <p:cNvSpPr/>
          <p:nvPr/>
        </p:nvSpPr>
        <p:spPr>
          <a:xfrm>
            <a:off x="2264449" y="58988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0" name="流程圖: 接點 29">
            <a:extLst>
              <a:ext uri="{FF2B5EF4-FFF2-40B4-BE49-F238E27FC236}">
                <a16:creationId xmlns:a16="http://schemas.microsoft.com/office/drawing/2014/main" id="{50F70899-7B42-4645-90A7-3789D9920940}"/>
              </a:ext>
            </a:extLst>
          </p:cNvPr>
          <p:cNvSpPr/>
          <p:nvPr/>
        </p:nvSpPr>
        <p:spPr>
          <a:xfrm>
            <a:off x="6192363" y="499187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3238C848-5F99-49BA-B8A8-4802B3D8C2D2}"/>
              </a:ext>
            </a:extLst>
          </p:cNvPr>
          <p:cNvCxnSpPr>
            <a:cxnSpLocks/>
            <a:stCxn id="28" idx="5"/>
            <a:endCxn id="29" idx="2"/>
          </p:cNvCxnSpPr>
          <p:nvPr/>
        </p:nvCxnSpPr>
        <p:spPr>
          <a:xfrm>
            <a:off x="1446606" y="5904852"/>
            <a:ext cx="817843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89FF5AA-CD38-4C49-9213-18CEADB5A9CC}"/>
              </a:ext>
            </a:extLst>
          </p:cNvPr>
          <p:cNvCxnSpPr>
            <a:cxnSpLocks/>
            <a:stCxn id="28" idx="3"/>
            <a:endCxn id="27" idx="7"/>
          </p:cNvCxnSpPr>
          <p:nvPr/>
        </p:nvCxnSpPr>
        <p:spPr>
          <a:xfrm flipH="1">
            <a:off x="775363" y="5904852"/>
            <a:ext cx="293862" cy="1590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流程圖: 接點 32">
            <a:extLst>
              <a:ext uri="{FF2B5EF4-FFF2-40B4-BE49-F238E27FC236}">
                <a16:creationId xmlns:a16="http://schemas.microsoft.com/office/drawing/2014/main" id="{607E70F8-4582-4C36-83F1-4FAAEDDFE6E3}"/>
              </a:ext>
            </a:extLst>
          </p:cNvPr>
          <p:cNvSpPr/>
          <p:nvPr/>
        </p:nvSpPr>
        <p:spPr>
          <a:xfrm>
            <a:off x="4489387" y="610190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8785B344-6F51-4332-A86B-1E8F143297E5}"/>
              </a:ext>
            </a:extLst>
          </p:cNvPr>
          <p:cNvSpPr/>
          <p:nvPr/>
        </p:nvSpPr>
        <p:spPr>
          <a:xfrm>
            <a:off x="2217982" y="491865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92836376-6397-428B-A255-993B979C1C6B}"/>
              </a:ext>
            </a:extLst>
          </p:cNvPr>
          <p:cNvSpPr/>
          <p:nvPr/>
        </p:nvSpPr>
        <p:spPr>
          <a:xfrm>
            <a:off x="3450481" y="53880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29D7E2CB-13E4-44BB-B2FE-BF95F5703881}"/>
              </a:ext>
            </a:extLst>
          </p:cNvPr>
          <p:cNvSpPr/>
          <p:nvPr/>
        </p:nvSpPr>
        <p:spPr>
          <a:xfrm>
            <a:off x="3756377" y="436833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40" name="流程圖: 接點 39">
            <a:extLst>
              <a:ext uri="{FF2B5EF4-FFF2-40B4-BE49-F238E27FC236}">
                <a16:creationId xmlns:a16="http://schemas.microsoft.com/office/drawing/2014/main" id="{C1F3D93B-E4B3-4FE9-A8EF-E15E3CD1F8EC}"/>
              </a:ext>
            </a:extLst>
          </p:cNvPr>
          <p:cNvSpPr/>
          <p:nvPr/>
        </p:nvSpPr>
        <p:spPr>
          <a:xfrm>
            <a:off x="4550729" y="516574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002B7F90-4026-405D-A913-D4B0B89987D3}"/>
              </a:ext>
            </a:extLst>
          </p:cNvPr>
          <p:cNvCxnSpPr>
            <a:cxnSpLocks/>
            <a:stCxn id="38" idx="0"/>
            <a:endCxn id="39" idx="3"/>
          </p:cNvCxnSpPr>
          <p:nvPr/>
        </p:nvCxnSpPr>
        <p:spPr>
          <a:xfrm flipV="1">
            <a:off x="3717330" y="4804350"/>
            <a:ext cx="117205" cy="5836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B1A1770-2978-4551-9C99-43F121BAA6AE}"/>
              </a:ext>
            </a:extLst>
          </p:cNvPr>
          <p:cNvCxnSpPr>
            <a:cxnSpLocks/>
            <a:stCxn id="38" idx="1"/>
            <a:endCxn id="37" idx="6"/>
          </p:cNvCxnSpPr>
          <p:nvPr/>
        </p:nvCxnSpPr>
        <p:spPr>
          <a:xfrm flipH="1" flipV="1">
            <a:off x="2751679" y="5174068"/>
            <a:ext cx="776960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DB3C62AE-ED53-478D-9F1C-A4D4ED3BF278}"/>
              </a:ext>
            </a:extLst>
          </p:cNvPr>
          <p:cNvCxnSpPr>
            <a:cxnSpLocks/>
            <a:stCxn id="39" idx="5"/>
            <a:endCxn id="40" idx="1"/>
          </p:cNvCxnSpPr>
          <p:nvPr/>
        </p:nvCxnSpPr>
        <p:spPr>
          <a:xfrm>
            <a:off x="4211916" y="4804350"/>
            <a:ext cx="416971" cy="43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流程圖: 接點 43">
            <a:extLst>
              <a:ext uri="{FF2B5EF4-FFF2-40B4-BE49-F238E27FC236}">
                <a16:creationId xmlns:a16="http://schemas.microsoft.com/office/drawing/2014/main" id="{7C5E603B-7E86-4A1B-8623-35C355B7FB71}"/>
              </a:ext>
            </a:extLst>
          </p:cNvPr>
          <p:cNvSpPr/>
          <p:nvPr/>
        </p:nvSpPr>
        <p:spPr>
          <a:xfrm>
            <a:off x="5411347" y="433660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79A5335D-EC85-430F-846A-FC6C9CD36628}"/>
              </a:ext>
            </a:extLst>
          </p:cNvPr>
          <p:cNvCxnSpPr>
            <a:cxnSpLocks/>
            <a:stCxn id="40" idx="7"/>
            <a:endCxn id="44" idx="4"/>
          </p:cNvCxnSpPr>
          <p:nvPr/>
        </p:nvCxnSpPr>
        <p:spPr>
          <a:xfrm flipV="1">
            <a:off x="5006268" y="4847433"/>
            <a:ext cx="671928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3372C501-A191-4038-9D84-992165D72B8D}"/>
              </a:ext>
            </a:extLst>
          </p:cNvPr>
          <p:cNvCxnSpPr>
            <a:cxnSpLocks/>
            <a:stCxn id="28" idx="7"/>
            <a:endCxn id="37" idx="2"/>
          </p:cNvCxnSpPr>
          <p:nvPr/>
        </p:nvCxnSpPr>
        <p:spPr>
          <a:xfrm flipV="1">
            <a:off x="1446606" y="5174068"/>
            <a:ext cx="771376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D9B34E6-55F5-4553-B5C8-2EC9F4872CCA}"/>
              </a:ext>
            </a:extLst>
          </p:cNvPr>
          <p:cNvCxnSpPr>
            <a:cxnSpLocks/>
            <a:stCxn id="29" idx="6"/>
            <a:endCxn id="38" idx="3"/>
          </p:cNvCxnSpPr>
          <p:nvPr/>
        </p:nvCxnSpPr>
        <p:spPr>
          <a:xfrm flipV="1">
            <a:off x="2798146" y="5824017"/>
            <a:ext cx="730493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3CC8F9E4-1E96-42DE-A26F-1AFC36CBDE3B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4290074" y="4592021"/>
            <a:ext cx="1121273" cy="31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A3280BE-6F78-47F7-9B94-681777D702F0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 flipV="1">
            <a:off x="3984178" y="542115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C7FD9B7B-3B59-4951-9821-A3B2FBDA9293}"/>
              </a:ext>
            </a:extLst>
          </p:cNvPr>
          <p:cNvCxnSpPr>
            <a:cxnSpLocks/>
            <a:stCxn id="38" idx="5"/>
            <a:endCxn id="33" idx="2"/>
          </p:cNvCxnSpPr>
          <p:nvPr/>
        </p:nvCxnSpPr>
        <p:spPr>
          <a:xfrm>
            <a:off x="3906020" y="582401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29FFFEFD-EE67-4458-8A39-33F210AEE85E}"/>
              </a:ext>
            </a:extLst>
          </p:cNvPr>
          <p:cNvCxnSpPr>
            <a:cxnSpLocks/>
            <a:stCxn id="33" idx="0"/>
            <a:endCxn id="40" idx="4"/>
          </p:cNvCxnSpPr>
          <p:nvPr/>
        </p:nvCxnSpPr>
        <p:spPr>
          <a:xfrm flipV="1">
            <a:off x="4756236" y="567656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54A28DE9-1F3E-42D0-89BC-CE1E97F7866E}"/>
              </a:ext>
            </a:extLst>
          </p:cNvPr>
          <p:cNvCxnSpPr>
            <a:cxnSpLocks/>
            <a:stCxn id="40" idx="6"/>
            <a:endCxn id="30" idx="3"/>
          </p:cNvCxnSpPr>
          <p:nvPr/>
        </p:nvCxnSpPr>
        <p:spPr>
          <a:xfrm>
            <a:off x="5084426" y="5421154"/>
            <a:ext cx="1186095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C3E4E41B-707E-442C-BB5E-513357A659A2}"/>
              </a:ext>
            </a:extLst>
          </p:cNvPr>
          <p:cNvCxnSpPr>
            <a:cxnSpLocks/>
            <a:stCxn id="44" idx="5"/>
            <a:endCxn id="30" idx="1"/>
          </p:cNvCxnSpPr>
          <p:nvPr/>
        </p:nvCxnSpPr>
        <p:spPr>
          <a:xfrm>
            <a:off x="5866886" y="477262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1D816F69-081A-4C69-B82C-E622D0CD4E29}"/>
              </a:ext>
            </a:extLst>
          </p:cNvPr>
          <p:cNvCxnSpPr>
            <a:cxnSpLocks/>
            <a:stCxn id="33" idx="6"/>
            <a:endCxn id="18" idx="2"/>
          </p:cNvCxnSpPr>
          <p:nvPr/>
        </p:nvCxnSpPr>
        <p:spPr>
          <a:xfrm flipV="1">
            <a:off x="5023084" y="6290877"/>
            <a:ext cx="1369237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D092A1EA-24F3-45D3-9F1C-80B8708202FE}"/>
              </a:ext>
            </a:extLst>
          </p:cNvPr>
          <p:cNvCxnSpPr>
            <a:cxnSpLocks/>
            <a:stCxn id="40" idx="5"/>
            <a:endCxn id="18" idx="1"/>
          </p:cNvCxnSpPr>
          <p:nvPr/>
        </p:nvCxnSpPr>
        <p:spPr>
          <a:xfrm>
            <a:off x="5006268" y="5601757"/>
            <a:ext cx="1464211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C0D5CBAC-2C58-4667-A8CB-1E1E8AB0287E}"/>
              </a:ext>
            </a:extLst>
          </p:cNvPr>
          <p:cNvCxnSpPr>
            <a:cxnSpLocks/>
            <a:stCxn id="37" idx="4"/>
            <a:endCxn id="29" idx="0"/>
          </p:cNvCxnSpPr>
          <p:nvPr/>
        </p:nvCxnSpPr>
        <p:spPr>
          <a:xfrm>
            <a:off x="2484831" y="542948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DFE3E13-BBCC-406E-AB2D-DA78442525A2}"/>
                  </a:ext>
                </a:extLst>
              </p:cNvPr>
              <p:cNvSpPr/>
              <p:nvPr/>
            </p:nvSpPr>
            <p:spPr>
              <a:xfrm>
                <a:off x="164198" y="5610329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DFE3E13-BBCC-406E-AB2D-DA7844252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8" y="5610329"/>
                <a:ext cx="84991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B688604-852B-4CA8-8A03-B7B47876755C}"/>
                  </a:ext>
                </a:extLst>
              </p:cNvPr>
              <p:cNvSpPr/>
              <p:nvPr/>
            </p:nvSpPr>
            <p:spPr>
              <a:xfrm>
                <a:off x="1361201" y="4949107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B688604-852B-4CA8-8A03-B7B478767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01" y="4949107"/>
                <a:ext cx="84991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E969FD8-50AC-44D8-BBF6-5C021F4F9B3E}"/>
                  </a:ext>
                </a:extLst>
              </p:cNvPr>
              <p:cNvSpPr/>
              <p:nvPr/>
            </p:nvSpPr>
            <p:spPr>
              <a:xfrm>
                <a:off x="1462245" y="604211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E969FD8-50AC-44D8-BBF6-5C021F4F9B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245" y="6042118"/>
                <a:ext cx="849913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9999C29-14BF-4FAD-9CDE-CD2515ECEC2F}"/>
                  </a:ext>
                </a:extLst>
              </p:cNvPr>
              <p:cNvSpPr/>
              <p:nvPr/>
            </p:nvSpPr>
            <p:spPr>
              <a:xfrm>
                <a:off x="2555350" y="5446646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6/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9999C29-14BF-4FAD-9CDE-CD2515ECE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50" y="5446646"/>
                <a:ext cx="84991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5F83AAE-B704-4293-AF2F-2AD39A402195}"/>
                  </a:ext>
                </a:extLst>
              </p:cNvPr>
              <p:cNvSpPr/>
              <p:nvPr/>
            </p:nvSpPr>
            <p:spPr>
              <a:xfrm>
                <a:off x="6931418" y="6205514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/4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5F83AAE-B704-4293-AF2F-2AD39A402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418" y="6205514"/>
                <a:ext cx="849913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090C210-8BFE-40BE-BC31-F22370BD35D1}"/>
                  </a:ext>
                </a:extLst>
              </p:cNvPr>
              <p:cNvSpPr/>
              <p:nvPr/>
            </p:nvSpPr>
            <p:spPr>
              <a:xfrm>
                <a:off x="2764131" y="4918655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6/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090C210-8BFE-40BE-BC31-F22370BD3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131" y="4918655"/>
                <a:ext cx="849913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B5F1FA0-D8B3-4F10-A724-01C9BD843F0C}"/>
                  </a:ext>
                </a:extLst>
              </p:cNvPr>
              <p:cNvSpPr/>
              <p:nvPr/>
            </p:nvSpPr>
            <p:spPr>
              <a:xfrm>
                <a:off x="4546118" y="426846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5/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B5F1FA0-D8B3-4F10-A724-01C9BD843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118" y="4268468"/>
                <a:ext cx="849913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CAAD2B4-ADA4-4933-91B1-F4792B2848C1}"/>
                  </a:ext>
                </a:extLst>
              </p:cNvPr>
              <p:cNvSpPr/>
              <p:nvPr/>
            </p:nvSpPr>
            <p:spPr>
              <a:xfrm>
                <a:off x="6016774" y="4565522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CAAD2B4-ADA4-4933-91B1-F4792B284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74" y="4565522"/>
                <a:ext cx="849913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4A1088E4-6D02-46D3-9F7B-E1A1E9958306}"/>
                  </a:ext>
                </a:extLst>
              </p:cNvPr>
              <p:cNvSpPr/>
              <p:nvPr/>
            </p:nvSpPr>
            <p:spPr>
              <a:xfrm>
                <a:off x="5321099" y="4957416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4A1088E4-6D02-46D3-9F7B-E1A1E99583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099" y="4957416"/>
                <a:ext cx="849913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EC6D128-235C-4866-AE83-5025F8863D10}"/>
                  </a:ext>
                </a:extLst>
              </p:cNvPr>
              <p:cNvSpPr/>
              <p:nvPr/>
            </p:nvSpPr>
            <p:spPr>
              <a:xfrm>
                <a:off x="5657534" y="540875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EC6D128-235C-4866-AE83-5025F8863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534" y="5408758"/>
                <a:ext cx="849913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6EC5D64-DF1D-4F9F-9259-A8D5F0F6F12C}"/>
                  </a:ext>
                </a:extLst>
              </p:cNvPr>
              <p:cNvSpPr/>
              <p:nvPr/>
            </p:nvSpPr>
            <p:spPr>
              <a:xfrm>
                <a:off x="4412693" y="466769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6EC5D64-DF1D-4F9F-9259-A8D5F0F6F1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93" y="4667693"/>
                <a:ext cx="849913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A7BE93D5-09BC-4F20-8C3A-B948268FE3F0}"/>
                  </a:ext>
                </a:extLst>
              </p:cNvPr>
              <p:cNvSpPr/>
              <p:nvPr/>
            </p:nvSpPr>
            <p:spPr>
              <a:xfrm>
                <a:off x="3062214" y="468491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A7BE93D5-09BC-4F20-8C3A-B948268FE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214" y="4684918"/>
                <a:ext cx="849913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F9ABE166-62BC-4420-8B2A-14C4BEF02D27}"/>
                  </a:ext>
                </a:extLst>
              </p:cNvPr>
              <p:cNvSpPr/>
              <p:nvPr/>
            </p:nvSpPr>
            <p:spPr>
              <a:xfrm>
                <a:off x="3809422" y="505378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F9ABE166-62BC-4420-8B2A-14C4BEF02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422" y="5053783"/>
                <a:ext cx="849913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BF98CA6-ED6C-425D-8589-D344C7EB8B50}"/>
                  </a:ext>
                </a:extLst>
              </p:cNvPr>
              <p:cNvSpPr/>
              <p:nvPr/>
            </p:nvSpPr>
            <p:spPr>
              <a:xfrm>
                <a:off x="4659335" y="5740941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BF98CA6-ED6C-425D-8589-D344C7EB8B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335" y="5740941"/>
                <a:ext cx="849913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98CD09F-49C6-448D-BCF4-781218D1F462}"/>
                  </a:ext>
                </a:extLst>
              </p:cNvPr>
              <p:cNvSpPr/>
              <p:nvPr/>
            </p:nvSpPr>
            <p:spPr>
              <a:xfrm>
                <a:off x="5738373" y="642020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98CD09F-49C6-448D-BCF4-781218D1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373" y="6420203"/>
                <a:ext cx="849913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CF078F82-A6A3-4110-9EFF-892FADAE4D5B}"/>
                  </a:ext>
                </a:extLst>
              </p:cNvPr>
              <p:cNvSpPr/>
              <p:nvPr/>
            </p:nvSpPr>
            <p:spPr>
              <a:xfrm>
                <a:off x="5961964" y="570277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CF078F82-A6A3-4110-9EFF-892FADAE4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964" y="5702773"/>
                <a:ext cx="849913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33D9729-CC34-4E3C-A04E-7A9F3BACD466}"/>
                  </a:ext>
                </a:extLst>
              </p:cNvPr>
              <p:cNvSpPr/>
              <p:nvPr/>
            </p:nvSpPr>
            <p:spPr>
              <a:xfrm>
                <a:off x="5724178" y="945071"/>
                <a:ext cx="3250698" cy="42922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dirty="0"/>
                  <a:t>/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33D9729-CC34-4E3C-A04E-7A9F3BACD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945071"/>
                <a:ext cx="3250698" cy="429220"/>
              </a:xfrm>
              <a:prstGeom prst="rect">
                <a:avLst/>
              </a:prstGeom>
              <a:blipFill>
                <a:blip r:embed="rId19"/>
                <a:stretch>
                  <a:fillRect t="-2667" b="-5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內容版面配置區 2">
                <a:extLst>
                  <a:ext uri="{FF2B5EF4-FFF2-40B4-BE49-F238E27FC236}">
                    <a16:creationId xmlns:a16="http://schemas.microsoft.com/office/drawing/2014/main" id="{625EBFE8-6E4F-4D4A-8769-8B83E9F9C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84" y="1640093"/>
                <a:ext cx="8612414" cy="4323398"/>
              </a:xfrm>
            </p:spPr>
            <p:txBody>
              <a:bodyPr/>
              <a:lstStyle/>
              <a:p>
                <a:r>
                  <a:rPr lang="en-US" altLang="zh-TW" sz="1958" dirty="0"/>
                  <a:t>Start from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l-GR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zh-TW" alt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:7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sz="1958" dirty="0"/>
                  <a:t>We only pick </a:t>
                </a:r>
                <a:r>
                  <a:rPr lang="zh-TW" altLang="en-US" sz="1958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195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sz="1958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sz="1958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sz="1958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sz="1958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1958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958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1958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1958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sz="1958">
                        <a:latin typeface="Cambria Math" panose="02040503050406030204" pitchFamily="18" charset="0"/>
                      </a:rPr>
                      <m:t> &gt;</m:t>
                    </m:r>
                    <m:sSub>
                      <m:sSubPr>
                        <m:ctrlPr>
                          <a:rPr lang="en-US" altLang="zh-TW" sz="195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58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sz="1958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TW" sz="1958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1958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TW" sz="1958" dirty="0"/>
              </a:p>
              <a:p>
                <a:r>
                  <a:rPr lang="en-US" altLang="zh-TW" sz="1958" dirty="0"/>
                  <a:t>Start computing this subgraph G by </a:t>
                </a:r>
                <a:r>
                  <a:rPr lang="en-US" altLang="zh-TW" sz="1958" dirty="0" err="1"/>
                  <a:t>HOTdecom</a:t>
                </a:r>
                <a:r>
                  <a:rPr lang="en-US" altLang="zh-TW" sz="1958" dirty="0"/>
                  <a:t>+</a:t>
                </a:r>
                <a:endParaRPr lang="zh-TW" altLang="en-US" sz="1958" dirty="0"/>
              </a:p>
              <a:p>
                <a:r>
                  <a:rPr lang="en-US" altLang="zh-TW" sz="1958" dirty="0"/>
                  <a:t>We will get top </a:t>
                </a:r>
                <a14:m>
                  <m:oMath xmlns:m="http://schemas.openxmlformats.org/officeDocument/2006/math">
                    <m:r>
                      <a:rPr lang="en-US" altLang="zh-TW" sz="1958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TW" sz="1958" dirty="0"/>
                  <a:t> graph </a:t>
                </a:r>
              </a:p>
            </p:txBody>
          </p:sp>
        </mc:Choice>
        <mc:Fallback xmlns="">
          <p:sp>
            <p:nvSpPr>
              <p:cNvPr id="109" name="內容版面配置區 2">
                <a:extLst>
                  <a:ext uri="{FF2B5EF4-FFF2-40B4-BE49-F238E27FC236}">
                    <a16:creationId xmlns:a16="http://schemas.microsoft.com/office/drawing/2014/main" id="{625EBFE8-6E4F-4D4A-8769-8B83E9F9C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84" y="1640093"/>
                <a:ext cx="8612414" cy="4323398"/>
              </a:xfr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027E982D-D4B8-41E2-AE89-DE3E65409FC9}"/>
                  </a:ext>
                </a:extLst>
              </p:cNvPr>
              <p:cNvSpPr/>
              <p:nvPr/>
            </p:nvSpPr>
            <p:spPr>
              <a:xfrm>
                <a:off x="2893857" y="600753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/6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027E982D-D4B8-41E2-AE89-DE3E65409F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57" y="6007538"/>
                <a:ext cx="849913" cy="369332"/>
              </a:xfrm>
              <a:prstGeom prst="rect">
                <a:avLst/>
              </a:prstGeom>
              <a:blipFill>
                <a:blip r:embed="rId2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E0A956D-ABFB-4C5F-99E2-56F9F481718B}"/>
                  </a:ext>
                </a:extLst>
              </p:cNvPr>
              <p:cNvSpPr/>
              <p:nvPr/>
            </p:nvSpPr>
            <p:spPr>
              <a:xfrm>
                <a:off x="3636774" y="6176957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E0A956D-ABFB-4C5F-99E2-56F9F4817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774" y="6176957"/>
                <a:ext cx="849913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>
            <a:extLst>
              <a:ext uri="{FF2B5EF4-FFF2-40B4-BE49-F238E27FC236}">
                <a16:creationId xmlns:a16="http://schemas.microsoft.com/office/drawing/2014/main" id="{281846CB-EFE1-4BEF-B99C-02B08EE4407C}"/>
              </a:ext>
            </a:extLst>
          </p:cNvPr>
          <p:cNvGrpSpPr/>
          <p:nvPr/>
        </p:nvGrpSpPr>
        <p:grpSpPr>
          <a:xfrm>
            <a:off x="2632701" y="3598896"/>
            <a:ext cx="3681773" cy="2276120"/>
            <a:chOff x="5441068" y="2192320"/>
            <a:chExt cx="3681773" cy="2276120"/>
          </a:xfrm>
        </p:grpSpPr>
        <p:sp>
          <p:nvSpPr>
            <p:cNvPr id="58" name="流程圖: 接點 57">
              <a:extLst>
                <a:ext uri="{FF2B5EF4-FFF2-40B4-BE49-F238E27FC236}">
                  <a16:creationId xmlns:a16="http://schemas.microsoft.com/office/drawing/2014/main" id="{371897A7-3329-44E6-9453-0E206F8C7F8E}"/>
                </a:ext>
              </a:extLst>
            </p:cNvPr>
            <p:cNvSpPr/>
            <p:nvPr/>
          </p:nvSpPr>
          <p:spPr>
            <a:xfrm>
              <a:off x="8589144" y="389117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11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流程圖: 接點 58">
              <a:extLst>
                <a:ext uri="{FF2B5EF4-FFF2-40B4-BE49-F238E27FC236}">
                  <a16:creationId xmlns:a16="http://schemas.microsoft.com/office/drawing/2014/main" id="{33B52FA5-267A-4BCC-8FE2-1C3D445FA0EF}"/>
                </a:ext>
              </a:extLst>
            </p:cNvPr>
            <p:cNvSpPr/>
            <p:nvPr/>
          </p:nvSpPr>
          <p:spPr>
            <a:xfrm>
              <a:off x="5487535" y="3754538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流程圖: 接點 69">
              <a:extLst>
                <a:ext uri="{FF2B5EF4-FFF2-40B4-BE49-F238E27FC236}">
                  <a16:creationId xmlns:a16="http://schemas.microsoft.com/office/drawing/2014/main" id="{959D1EA2-9865-4774-B4B4-411DCCFCC902}"/>
                </a:ext>
              </a:extLst>
            </p:cNvPr>
            <p:cNvSpPr/>
            <p:nvPr/>
          </p:nvSpPr>
          <p:spPr>
            <a:xfrm>
              <a:off x="8389186" y="2847587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9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流程圖: 接點 79">
              <a:extLst>
                <a:ext uri="{FF2B5EF4-FFF2-40B4-BE49-F238E27FC236}">
                  <a16:creationId xmlns:a16="http://schemas.microsoft.com/office/drawing/2014/main" id="{2D387324-978A-4BBC-90B9-D4A483797C20}"/>
                </a:ext>
              </a:extLst>
            </p:cNvPr>
            <p:cNvSpPr/>
            <p:nvPr/>
          </p:nvSpPr>
          <p:spPr>
            <a:xfrm>
              <a:off x="7360135" y="3957615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10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流程圖: 接點 80">
              <a:extLst>
                <a:ext uri="{FF2B5EF4-FFF2-40B4-BE49-F238E27FC236}">
                  <a16:creationId xmlns:a16="http://schemas.microsoft.com/office/drawing/2014/main" id="{DA24B96E-25E3-4CFD-AAC0-4565D7C7D1F0}"/>
                </a:ext>
              </a:extLst>
            </p:cNvPr>
            <p:cNvSpPr/>
            <p:nvPr/>
          </p:nvSpPr>
          <p:spPr>
            <a:xfrm>
              <a:off x="5441068" y="2774367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流程圖: 接點 81">
              <a:extLst>
                <a:ext uri="{FF2B5EF4-FFF2-40B4-BE49-F238E27FC236}">
                  <a16:creationId xmlns:a16="http://schemas.microsoft.com/office/drawing/2014/main" id="{12564F30-CF2B-49F3-BD33-270C80B6F17D}"/>
                </a:ext>
              </a:extLst>
            </p:cNvPr>
            <p:cNvSpPr/>
            <p:nvPr/>
          </p:nvSpPr>
          <p:spPr>
            <a:xfrm>
              <a:off x="6321229" y="324371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流程圖: 接點 82">
              <a:extLst>
                <a:ext uri="{FF2B5EF4-FFF2-40B4-BE49-F238E27FC236}">
                  <a16:creationId xmlns:a16="http://schemas.microsoft.com/office/drawing/2014/main" id="{FF1CAD70-6C91-49C6-8AA1-8EB816FE4033}"/>
                </a:ext>
              </a:extLst>
            </p:cNvPr>
            <p:cNvSpPr/>
            <p:nvPr/>
          </p:nvSpPr>
          <p:spPr>
            <a:xfrm>
              <a:off x="6620932" y="247833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流程圖: 接點 83">
              <a:extLst>
                <a:ext uri="{FF2B5EF4-FFF2-40B4-BE49-F238E27FC236}">
                  <a16:creationId xmlns:a16="http://schemas.microsoft.com/office/drawing/2014/main" id="{B258C780-7EDC-401B-A923-12583FF26EBF}"/>
                </a:ext>
              </a:extLst>
            </p:cNvPr>
            <p:cNvSpPr/>
            <p:nvPr/>
          </p:nvSpPr>
          <p:spPr>
            <a:xfrm>
              <a:off x="7421477" y="302145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7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723A5BB8-1D6F-4408-BCCC-0E942CCCA3DE}"/>
                </a:ext>
              </a:extLst>
            </p:cNvPr>
            <p:cNvCxnSpPr>
              <a:cxnSpLocks/>
              <a:stCxn id="82" idx="0"/>
              <a:endCxn id="83" idx="3"/>
            </p:cNvCxnSpPr>
            <p:nvPr/>
          </p:nvCxnSpPr>
          <p:spPr>
            <a:xfrm flipV="1">
              <a:off x="6588078" y="2914352"/>
              <a:ext cx="111012" cy="32936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B57771D6-8D21-4739-AA3F-A5872ADA4E1F}"/>
                </a:ext>
              </a:extLst>
            </p:cNvPr>
            <p:cNvCxnSpPr>
              <a:cxnSpLocks/>
              <a:stCxn id="83" idx="5"/>
              <a:endCxn id="84" idx="1"/>
            </p:cNvCxnSpPr>
            <p:nvPr/>
          </p:nvCxnSpPr>
          <p:spPr>
            <a:xfrm>
              <a:off x="7076471" y="2914352"/>
              <a:ext cx="423164" cy="18191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流程圖: 接點 86">
              <a:extLst>
                <a:ext uri="{FF2B5EF4-FFF2-40B4-BE49-F238E27FC236}">
                  <a16:creationId xmlns:a16="http://schemas.microsoft.com/office/drawing/2014/main" id="{10204F01-9F32-4A08-A5A4-1954ED9D7F1E}"/>
                </a:ext>
              </a:extLst>
            </p:cNvPr>
            <p:cNvSpPr/>
            <p:nvPr/>
          </p:nvSpPr>
          <p:spPr>
            <a:xfrm>
              <a:off x="7608170" y="2192320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8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A73B9E72-6E16-4F13-A1A6-3B248567083E}"/>
                </a:ext>
              </a:extLst>
            </p:cNvPr>
            <p:cNvCxnSpPr>
              <a:cxnSpLocks/>
              <a:stCxn id="84" idx="7"/>
              <a:endCxn id="87" idx="4"/>
            </p:cNvCxnSpPr>
            <p:nvPr/>
          </p:nvCxnSpPr>
          <p:spPr>
            <a:xfrm flipH="1" flipV="1">
              <a:off x="7875019" y="2703145"/>
              <a:ext cx="1997" cy="39311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A7F1A71D-B936-4EC6-B8F4-789C8EC6C613}"/>
                </a:ext>
              </a:extLst>
            </p:cNvPr>
            <p:cNvCxnSpPr>
              <a:cxnSpLocks/>
              <a:stCxn id="83" idx="6"/>
              <a:endCxn id="87" idx="2"/>
            </p:cNvCxnSpPr>
            <p:nvPr/>
          </p:nvCxnSpPr>
          <p:spPr>
            <a:xfrm flipV="1">
              <a:off x="7154629" y="2447733"/>
              <a:ext cx="453541" cy="28601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FD242B2E-FC25-4F1B-BC49-4C5E58DD74A1}"/>
                </a:ext>
              </a:extLst>
            </p:cNvPr>
            <p:cNvCxnSpPr>
              <a:cxnSpLocks/>
              <a:stCxn id="82" idx="6"/>
              <a:endCxn id="84" idx="2"/>
            </p:cNvCxnSpPr>
            <p:nvPr/>
          </p:nvCxnSpPr>
          <p:spPr>
            <a:xfrm flipV="1">
              <a:off x="6854926" y="3276866"/>
              <a:ext cx="566551" cy="2222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1FDD61CD-EE56-45B7-934C-BA2CA05AC390}"/>
                </a:ext>
              </a:extLst>
            </p:cNvPr>
            <p:cNvCxnSpPr>
              <a:cxnSpLocks/>
              <a:stCxn id="82" idx="5"/>
              <a:endCxn id="80" idx="2"/>
            </p:cNvCxnSpPr>
            <p:nvPr/>
          </p:nvCxnSpPr>
          <p:spPr>
            <a:xfrm>
              <a:off x="6776768" y="3679729"/>
              <a:ext cx="583367" cy="5332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725959A6-7B62-487B-8CF3-991C30DF5193}"/>
                </a:ext>
              </a:extLst>
            </p:cNvPr>
            <p:cNvCxnSpPr>
              <a:cxnSpLocks/>
              <a:stCxn id="80" idx="0"/>
              <a:endCxn id="84" idx="4"/>
            </p:cNvCxnSpPr>
            <p:nvPr/>
          </p:nvCxnSpPr>
          <p:spPr>
            <a:xfrm flipV="1">
              <a:off x="7626984" y="3532278"/>
              <a:ext cx="61342" cy="42533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9C606F67-C3CB-41D8-9E49-0FDB5F36E898}"/>
                </a:ext>
              </a:extLst>
            </p:cNvPr>
            <p:cNvCxnSpPr>
              <a:cxnSpLocks/>
              <a:stCxn id="84" idx="6"/>
              <a:endCxn id="70" idx="3"/>
            </p:cNvCxnSpPr>
            <p:nvPr/>
          </p:nvCxnSpPr>
          <p:spPr>
            <a:xfrm>
              <a:off x="7955174" y="3276866"/>
              <a:ext cx="512170" cy="673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3FE92104-94B2-4B64-A07F-1401A6EBDDDF}"/>
                </a:ext>
              </a:extLst>
            </p:cNvPr>
            <p:cNvCxnSpPr>
              <a:cxnSpLocks/>
              <a:stCxn id="87" idx="5"/>
              <a:endCxn id="70" idx="1"/>
            </p:cNvCxnSpPr>
            <p:nvPr/>
          </p:nvCxnSpPr>
          <p:spPr>
            <a:xfrm>
              <a:off x="8063709" y="2628336"/>
              <a:ext cx="403635" cy="2940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89EEAAB3-35C8-40DA-9589-E4685087F9B8}"/>
                </a:ext>
              </a:extLst>
            </p:cNvPr>
            <p:cNvCxnSpPr>
              <a:cxnSpLocks/>
              <a:stCxn id="80" idx="6"/>
              <a:endCxn id="58" idx="2"/>
            </p:cNvCxnSpPr>
            <p:nvPr/>
          </p:nvCxnSpPr>
          <p:spPr>
            <a:xfrm flipV="1">
              <a:off x="7893832" y="4146589"/>
              <a:ext cx="695312" cy="6643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8634A0D1-B46A-4ABC-8597-D75411F61ED1}"/>
                </a:ext>
              </a:extLst>
            </p:cNvPr>
            <p:cNvCxnSpPr>
              <a:cxnSpLocks/>
              <a:stCxn id="84" idx="5"/>
              <a:endCxn id="58" idx="1"/>
            </p:cNvCxnSpPr>
            <p:nvPr/>
          </p:nvCxnSpPr>
          <p:spPr>
            <a:xfrm>
              <a:off x="7877016" y="3457469"/>
              <a:ext cx="790286" cy="50851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接點 109">
              <a:extLst>
                <a:ext uri="{FF2B5EF4-FFF2-40B4-BE49-F238E27FC236}">
                  <a16:creationId xmlns:a16="http://schemas.microsoft.com/office/drawing/2014/main" id="{55599B52-B331-413B-AD36-A8C7FEFA66E0}"/>
                </a:ext>
              </a:extLst>
            </p:cNvPr>
            <p:cNvCxnSpPr>
              <a:cxnSpLocks/>
              <a:stCxn id="81" idx="4"/>
              <a:endCxn id="59" idx="0"/>
            </p:cNvCxnSpPr>
            <p:nvPr/>
          </p:nvCxnSpPr>
          <p:spPr>
            <a:xfrm>
              <a:off x="5707917" y="3285192"/>
              <a:ext cx="46467" cy="46934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96DA274C-64F7-4B6E-A768-B7DAC6C677B4}"/>
                </a:ext>
              </a:extLst>
            </p:cNvPr>
            <p:cNvCxnSpPr>
              <a:cxnSpLocks/>
              <a:stCxn id="81" idx="5"/>
              <a:endCxn id="82" idx="2"/>
            </p:cNvCxnSpPr>
            <p:nvPr/>
          </p:nvCxnSpPr>
          <p:spPr>
            <a:xfrm>
              <a:off x="5896607" y="3210383"/>
              <a:ext cx="424622" cy="288743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732EB946-E9BB-4032-A4C8-CB49F69474B4}"/>
                </a:ext>
              </a:extLst>
            </p:cNvPr>
            <p:cNvCxnSpPr>
              <a:cxnSpLocks/>
              <a:stCxn id="82" idx="3"/>
              <a:endCxn id="59" idx="6"/>
            </p:cNvCxnSpPr>
            <p:nvPr/>
          </p:nvCxnSpPr>
          <p:spPr>
            <a:xfrm flipH="1">
              <a:off x="6021232" y="3679729"/>
              <a:ext cx="378155" cy="33022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9526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9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30" grpId="0" animBg="1"/>
      <p:bldP spid="33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5" grpId="0"/>
      <p:bldP spid="65" grpId="1"/>
      <p:bldP spid="66" grpId="0"/>
      <p:bldP spid="68" grpId="0"/>
      <p:bldP spid="69" grpId="0"/>
      <p:bldP spid="71" grpId="0"/>
      <p:bldP spid="72" grpId="0"/>
      <p:bldP spid="73" grpId="0"/>
      <p:bldP spid="74" grpId="0"/>
      <p:bldP spid="75" grpId="0"/>
      <p:bldP spid="77" grpId="0"/>
      <p:bldP spid="78" grpId="0"/>
      <p:bldP spid="79" grpId="0"/>
      <p:bldP spid="56" grpId="0"/>
      <p:bldP spid="5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kumimoji="1" lang="zh-TW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1E15A57-24EF-4E67-9E79-811745021B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</p:spPr>
            <p:txBody>
              <a:bodyPr/>
              <a:lstStyle/>
              <a:p>
                <a:r>
                  <a:rPr lang="en-US" altLang="zh-TW" dirty="0"/>
                  <a:t>Time complexity:</a:t>
                </a:r>
              </a:p>
              <a:p>
                <a:r>
                  <a:rPr lang="en-US" altLang="zh-TW" i="1" dirty="0" err="1">
                    <a:latin typeface="Cambria Math" panose="02040503050406030204" pitchFamily="18" charset="0"/>
                  </a:rPr>
                  <a:t>HOTdecom</a:t>
                </a:r>
                <a:r>
                  <a:rPr lang="en-US" altLang="zh-TW" i="1" dirty="0">
                    <a:latin typeface="Cambria Math" panose="02040503050406030204" pitchFamily="18" charset="0"/>
                  </a:rPr>
                  <a:t> &amp; </a:t>
                </a:r>
                <a:r>
                  <a:rPr lang="en-US" altLang="zh-TW" i="1" dirty="0" err="1">
                    <a:latin typeface="Cambria Math" panose="02040503050406030204" pitchFamily="18" charset="0"/>
                  </a:rPr>
                  <a:t>HOTdecom</a:t>
                </a:r>
                <a:r>
                  <a:rPr lang="en-US" altLang="zh-TW" i="1" dirty="0">
                    <a:latin typeface="Cambria Math" panose="02040503050406030204" pitchFamily="18" charset="0"/>
                  </a:rPr>
                  <a:t>+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𝑚𝑚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i="1" dirty="0" err="1">
                    <a:latin typeface="Cambria Math" panose="02040503050406030204" pitchFamily="18" charset="0"/>
                  </a:rPr>
                  <a:t>HOTTopR</a:t>
                </a:r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𝑚𝑙𝑜𝑔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TW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 number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 iterations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/>
                  <a:t> the maximum number of edges of G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1E15A57-24EF-4E67-9E79-811745021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  <a:blipFill>
                <a:blip r:embed="rId3"/>
                <a:stretch>
                  <a:fillRect l="-140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標題 1">
            <a:extLst>
              <a:ext uri="{FF2B5EF4-FFF2-40B4-BE49-F238E27FC236}">
                <a16:creationId xmlns:a16="http://schemas.microsoft.com/office/drawing/2014/main" id="{24E6F740-481B-4CA2-9DBC-564C63FFA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 defTabSz="1016000"/>
            <a:r>
              <a:rPr lang="en-US" altLang="zh-TW" sz="3200" b="1" dirty="0">
                <a:solidFill>
                  <a:schemeClr val="tx1"/>
                </a:solidFill>
              </a:rPr>
              <a:t>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3929189840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C7F109-77FB-4923-A6F5-74790B730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78" y="3100595"/>
            <a:ext cx="8153876" cy="2082800"/>
          </a:xfrm>
        </p:spPr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altLang="zh-TW" sz="4000" b="1" dirty="0"/>
              <a:t>Experiment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9F0141-DF2F-4E2B-A786-5F85F27B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1596736058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kumimoji="1" lang="zh-TW" alt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E15A57-24EF-4E67-9E79-81174502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02" y="1803083"/>
            <a:ext cx="8721566" cy="4323398"/>
          </a:xfrm>
        </p:spPr>
        <p:txBody>
          <a:bodyPr/>
          <a:lstStyle/>
          <a:p>
            <a:r>
              <a:rPr lang="en-US" altLang="zh-TW" dirty="0"/>
              <a:t>Comparing Algorithms</a:t>
            </a:r>
          </a:p>
          <a:p>
            <a:pPr lvl="1"/>
            <a:r>
              <a:rPr lang="en-US" altLang="zh-TW" dirty="0"/>
              <a:t> HOTD: 	</a:t>
            </a:r>
            <a:r>
              <a:rPr lang="zh-TW" altLang="en-US" dirty="0"/>
              <a:t>      </a:t>
            </a:r>
            <a:r>
              <a:rPr lang="en-US" altLang="zh-TW" dirty="0" err="1"/>
              <a:t>HOTDecom</a:t>
            </a:r>
            <a:r>
              <a:rPr lang="en-US" altLang="zh-TW" dirty="0"/>
              <a:t> algorithm.</a:t>
            </a:r>
          </a:p>
          <a:p>
            <a:pPr lvl="1"/>
            <a:r>
              <a:rPr lang="en-US" altLang="zh-TW" dirty="0"/>
              <a:t> HOTD+D: </a:t>
            </a:r>
            <a:r>
              <a:rPr lang="zh-TW" altLang="en-US" dirty="0"/>
              <a:t>   </a:t>
            </a:r>
            <a:r>
              <a:rPr lang="en-US" altLang="zh-TW" dirty="0" err="1"/>
              <a:t>HOTDecom</a:t>
            </a:r>
            <a:r>
              <a:rPr lang="en-US" altLang="zh-TW" dirty="0"/>
              <a:t> algorithm with the delayed update strategy.</a:t>
            </a:r>
          </a:p>
          <a:p>
            <a:pPr lvl="1"/>
            <a:r>
              <a:rPr lang="en-US" altLang="zh-TW" dirty="0"/>
              <a:t> HOTD+DU: HOTD+D algorithm with the unchanged support</a:t>
            </a:r>
          </a:p>
          <a:p>
            <a:pPr lvl="1"/>
            <a:r>
              <a:rPr lang="zh-TW" altLang="en-US" dirty="0"/>
              <a:t> </a:t>
            </a:r>
            <a:r>
              <a:rPr lang="en-US" altLang="zh-TW" dirty="0"/>
              <a:t>HOTD+:</a:t>
            </a:r>
            <a:r>
              <a:rPr lang="zh-TW" altLang="en-US" dirty="0"/>
              <a:t> </a:t>
            </a:r>
            <a:r>
              <a:rPr lang="en-US" altLang="zh-TW" dirty="0"/>
              <a:t> </a:t>
            </a:r>
            <a:r>
              <a:rPr lang="zh-TW" altLang="en-US" dirty="0"/>
              <a:t>     </a:t>
            </a:r>
            <a:r>
              <a:rPr lang="en-US" altLang="zh-TW" dirty="0" err="1"/>
              <a:t>HOTDecomþ</a:t>
            </a:r>
            <a:r>
              <a:rPr lang="en-US" altLang="zh-TW" dirty="0"/>
              <a:t> algorithm</a:t>
            </a:r>
          </a:p>
          <a:p>
            <a:pPr lvl="1"/>
            <a:r>
              <a:rPr lang="zh-TW" altLang="en-US" dirty="0"/>
              <a:t> </a:t>
            </a:r>
            <a:r>
              <a:rPr lang="en-US" altLang="zh-TW" dirty="0"/>
              <a:t>TOP-5: </a:t>
            </a:r>
            <a:r>
              <a:rPr lang="zh-TW" altLang="en-US" dirty="0"/>
              <a:t>        </a:t>
            </a:r>
            <a:r>
              <a:rPr lang="en-US" altLang="zh-TW" dirty="0" err="1"/>
              <a:t>HOTTopR</a:t>
            </a:r>
            <a:r>
              <a:rPr lang="en-US" altLang="zh-TW" dirty="0"/>
              <a:t> algorithm with r = 5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Environment</a:t>
            </a:r>
          </a:p>
          <a:p>
            <a:pPr lvl="1"/>
            <a:r>
              <a:rPr lang="en-US" altLang="zh-TW" dirty="0"/>
              <a:t>4 Intel Xeon 3.0GHz CPUs </a:t>
            </a:r>
          </a:p>
          <a:p>
            <a:pPr lvl="1"/>
            <a:r>
              <a:rPr lang="en-US" altLang="zh-TW" dirty="0"/>
              <a:t>64GB</a:t>
            </a:r>
            <a:r>
              <a:rPr lang="zh-TW" altLang="en-US" dirty="0"/>
              <a:t> </a:t>
            </a:r>
            <a:r>
              <a:rPr lang="en-US" altLang="zh-TW" dirty="0"/>
              <a:t>RAM</a:t>
            </a:r>
          </a:p>
          <a:p>
            <a:pPr lvl="1"/>
            <a:r>
              <a:rPr lang="en-US" altLang="zh-TW" dirty="0"/>
              <a:t>Linux</a:t>
            </a:r>
          </a:p>
          <a:p>
            <a:r>
              <a:rPr lang="en-US" altLang="zh-TW" dirty="0"/>
              <a:t>C++</a:t>
            </a:r>
          </a:p>
          <a:p>
            <a:pPr marL="0" indent="0">
              <a:buNone/>
            </a:pPr>
            <a:r>
              <a:rPr lang="en-US" altLang="zh-TW" dirty="0"/>
              <a:t>     </a:t>
            </a:r>
            <a:r>
              <a:rPr lang="en-US" altLang="zh-TW" b="1" dirty="0"/>
              <a:t>All reported results were averaged over 5 repeated runs.</a:t>
            </a:r>
          </a:p>
          <a:p>
            <a:pPr marL="275391" lvl="1" indent="0">
              <a:buNone/>
            </a:pPr>
            <a:endParaRPr lang="en-US" altLang="zh-TW" dirty="0"/>
          </a:p>
          <a:p>
            <a:pPr marL="275391" lvl="1" indent="0">
              <a:buNone/>
            </a:pPr>
            <a:endParaRPr lang="en-US" altLang="zh-TW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>
                <a:solidFill>
                  <a:schemeClr val="tx1"/>
                </a:solidFill>
              </a:rPr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3447098434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kumimoji="1" lang="zh-TW" alt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E15A57-24EF-4E67-9E79-811745021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>
                <a:solidFill>
                  <a:schemeClr val="tx1"/>
                </a:solidFill>
              </a:rPr>
              <a:t>Experiment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3A919F8-F432-4B77-A75D-15CC96B2A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27" y="2233474"/>
            <a:ext cx="7815830" cy="43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2153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>
                <a:solidFill>
                  <a:schemeClr val="tx1"/>
                </a:solidFill>
              </a:rPr>
              <a:t>Experiment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C799740-324E-4C15-8942-5836DE0CF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06" y="2285999"/>
            <a:ext cx="4300449" cy="426289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0D1F314-A3EE-4B6D-81D8-75C59EA0A0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040" y="3248025"/>
            <a:ext cx="4566960" cy="2203983"/>
          </a:xfrm>
          <a:prstGeom prst="rect">
            <a:avLst/>
          </a:prstGeom>
        </p:spPr>
      </p:pic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9496674F-B999-4B40-94F4-556E4867D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78" y="1498759"/>
            <a:ext cx="8153876" cy="4956470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INF:</a:t>
            </a:r>
            <a:r>
              <a:rPr lang="zh-TW" altLang="en-US" dirty="0"/>
              <a:t> </a:t>
            </a:r>
            <a:r>
              <a:rPr lang="en-US" altLang="zh-TW" dirty="0"/>
              <a:t>run out of 12 hours</a:t>
            </a:r>
          </a:p>
        </p:txBody>
      </p:sp>
    </p:spTree>
    <p:extLst>
      <p:ext uri="{BB962C8B-B14F-4D97-AF65-F5344CB8AC3E}">
        <p14:creationId xmlns:p14="http://schemas.microsoft.com/office/powerpoint/2010/main" val="3792831375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>
                <a:solidFill>
                  <a:schemeClr val="tx1"/>
                </a:solidFill>
              </a:rPr>
              <a:t>Experiment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6F9029-4548-4ABB-843D-02CB195C7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9" y="2181225"/>
            <a:ext cx="4412168" cy="436721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D639438-A4E2-4953-A0CA-6BCC4E6A8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194" y="3019425"/>
            <a:ext cx="4451161" cy="225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13356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>
                <a:solidFill>
                  <a:schemeClr val="tx1"/>
                </a:solidFill>
              </a:rPr>
              <a:t>Experiment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7D9189D1-1906-4F33-8DA5-F660E8B28C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153876" cy="4323398"/>
              </a:xfrm>
            </p:spPr>
            <p:txBody>
              <a:bodyPr/>
              <a:lstStyle/>
              <a:p>
                <a:r>
                  <a:rPr lang="en-US" altLang="zh-TW" dirty="0"/>
                  <a:t>Define approximation error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𝐴𝐸</m:t>
                    </m:r>
                  </m:oMath>
                </a14:m>
                <a:endParaRPr lang="en-US" altLang="zh-TW" sz="2800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7D9189D1-1906-4F33-8DA5-F660E8B28C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153876" cy="4323398"/>
              </a:xfrm>
              <a:blipFill>
                <a:blip r:embed="rId3"/>
                <a:stretch>
                  <a:fillRect l="-150" t="-1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>
            <a:extLst>
              <a:ext uri="{FF2B5EF4-FFF2-40B4-BE49-F238E27FC236}">
                <a16:creationId xmlns:a16="http://schemas.microsoft.com/office/drawing/2014/main" id="{32B41DA0-E0E8-4024-AC31-77A652F9E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029" y="2296061"/>
            <a:ext cx="5621942" cy="113293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2F6BF15-3612-4802-AA9D-B8A9E70D5E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3429001"/>
            <a:ext cx="7801590" cy="315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70077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C7F109-77FB-4923-A6F5-74790B730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34" y="3276441"/>
            <a:ext cx="8153876" cy="20828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4000" b="1" dirty="0"/>
              <a:t>Conclusion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9F0141-DF2F-4E2B-A786-5F85F27B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66514313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A6589-29FB-7241-B798-D0E2077C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b="1" dirty="0">
                <a:solidFill>
                  <a:schemeClr val="tx1"/>
                </a:solidFill>
              </a:rPr>
              <a:t>Outline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FDBE9-4025-724F-A9D4-FAC94013F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650" y="2027421"/>
            <a:ext cx="8153876" cy="467341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b="1" dirty="0"/>
              <a:t>Introduction</a:t>
            </a:r>
          </a:p>
          <a:p>
            <a:pPr>
              <a:lnSpc>
                <a:spcPct val="200000"/>
              </a:lnSpc>
            </a:pPr>
            <a:r>
              <a:rPr lang="en-US" altLang="zh-TW" b="1" dirty="0"/>
              <a:t>Algorithm &amp; Definition</a:t>
            </a:r>
          </a:p>
          <a:p>
            <a:pPr>
              <a:lnSpc>
                <a:spcPct val="200000"/>
              </a:lnSpc>
            </a:pPr>
            <a:r>
              <a:rPr lang="en-US" altLang="zh-TW" b="1" dirty="0"/>
              <a:t>Experiment</a:t>
            </a:r>
          </a:p>
          <a:p>
            <a:pPr>
              <a:lnSpc>
                <a:spcPct val="200000"/>
              </a:lnSpc>
            </a:pPr>
            <a:r>
              <a:rPr lang="en-US" altLang="zh-TW" b="1" dirty="0"/>
              <a:t>Conclusion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zh-TW" b="1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9415C26C-3F38-AC4C-9085-1DEE4B6B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976047635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4229AF-B970-4B9A-B12A-2000C6E6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CCD324-2A52-4271-A781-4F36E5FD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kumimoji="1" lang="zh-TW" altLang="zh-TW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868BC1DD-148C-48ED-B6D0-5DB9F934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78" y="1498759"/>
            <a:ext cx="8153876" cy="4956470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Small graph or loosen graph is good</a:t>
            </a:r>
          </a:p>
          <a:p>
            <a:r>
              <a:rPr lang="en-US" altLang="zh-TW" dirty="0"/>
              <a:t>Too much compute time, not good for massive graph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08017FC-1259-43D9-9C31-325944576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65" y="2840356"/>
            <a:ext cx="2907703" cy="32746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9BBBC2C-8BA2-4CFC-A177-990C6B465659}"/>
              </a:ext>
            </a:extLst>
          </p:cNvPr>
          <p:cNvSpPr/>
          <p:nvPr/>
        </p:nvSpPr>
        <p:spPr>
          <a:xfrm>
            <a:off x="1719814" y="6115050"/>
            <a:ext cx="14526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dirty="0"/>
              <a:t>Good</a:t>
            </a:r>
            <a:endParaRPr lang="zh-TW" altLang="en-US" sz="4400" b="1" dirty="0"/>
          </a:p>
        </p:txBody>
      </p:sp>
      <p:pic>
        <p:nvPicPr>
          <p:cNvPr id="2050" name="Picture 2" descr="Large Graph Visualization Tools and Approaches | by ...">
            <a:extLst>
              <a:ext uri="{FF2B5EF4-FFF2-40B4-BE49-F238E27FC236}">
                <a16:creationId xmlns:a16="http://schemas.microsoft.com/office/drawing/2014/main" id="{51EA6D2C-9120-4DDA-A6CD-6CFF7CE55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3536155"/>
            <a:ext cx="3324225" cy="249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000AF9A-941E-4963-A899-B860797587E7}"/>
              </a:ext>
            </a:extLst>
          </p:cNvPr>
          <p:cNvSpPr/>
          <p:nvPr/>
        </p:nvSpPr>
        <p:spPr>
          <a:xfrm>
            <a:off x="5767296" y="6029324"/>
            <a:ext cx="10695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dirty="0"/>
              <a:t>bad</a:t>
            </a:r>
            <a:endParaRPr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075286700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4229AF-B970-4B9A-B12A-2000C6E6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CCD324-2A52-4271-A781-4F36E5FD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kumimoji="1" lang="zh-TW" altLang="zh-TW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868BC1DD-148C-48ED-B6D0-5DB9F934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78" y="1498759"/>
            <a:ext cx="8153876" cy="4956470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Enumerating maximal clique may use k-truss to find it separately</a:t>
            </a:r>
          </a:p>
          <a:p>
            <a:r>
              <a:rPr lang="en-US" altLang="zh-TW" dirty="0"/>
              <a:t>Usually only find upper bound graph to find them in recent graph.  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B71CB48C-F0F2-4CF1-998B-19D7DFB8FD16}"/>
              </a:ext>
            </a:extLst>
          </p:cNvPr>
          <p:cNvGrpSpPr/>
          <p:nvPr/>
        </p:nvGrpSpPr>
        <p:grpSpPr>
          <a:xfrm>
            <a:off x="1205125" y="3209265"/>
            <a:ext cx="1290084" cy="1400803"/>
            <a:chOff x="971287" y="2670209"/>
            <a:chExt cx="1290084" cy="1400803"/>
          </a:xfrm>
        </p:grpSpPr>
        <p:sp>
          <p:nvSpPr>
            <p:cNvPr id="55" name="流程圖: 接點 54">
              <a:extLst>
                <a:ext uri="{FF2B5EF4-FFF2-40B4-BE49-F238E27FC236}">
                  <a16:creationId xmlns:a16="http://schemas.microsoft.com/office/drawing/2014/main" id="{3C5B8823-D983-44FD-B2F7-6904758D5421}"/>
                </a:ext>
              </a:extLst>
            </p:cNvPr>
            <p:cNvSpPr/>
            <p:nvPr/>
          </p:nvSpPr>
          <p:spPr>
            <a:xfrm>
              <a:off x="1000760" y="3528573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2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流程圖: 接點 55">
              <a:extLst>
                <a:ext uri="{FF2B5EF4-FFF2-40B4-BE49-F238E27FC236}">
                  <a16:creationId xmlns:a16="http://schemas.microsoft.com/office/drawing/2014/main" id="{CFD8C955-CC9E-450A-BADA-6EC1672FAC93}"/>
                </a:ext>
              </a:extLst>
            </p:cNvPr>
            <p:cNvSpPr/>
            <p:nvPr/>
          </p:nvSpPr>
          <p:spPr>
            <a:xfrm>
              <a:off x="971287" y="2686430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流程圖: 接點 56">
              <a:extLst>
                <a:ext uri="{FF2B5EF4-FFF2-40B4-BE49-F238E27FC236}">
                  <a16:creationId xmlns:a16="http://schemas.microsoft.com/office/drawing/2014/main" id="{97E81AEA-8472-4F5A-AC19-9EF0B12C3F14}"/>
                </a:ext>
              </a:extLst>
            </p:cNvPr>
            <p:cNvSpPr/>
            <p:nvPr/>
          </p:nvSpPr>
          <p:spPr>
            <a:xfrm>
              <a:off x="1712350" y="2670209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流程圖: 接點 57">
              <a:extLst>
                <a:ext uri="{FF2B5EF4-FFF2-40B4-BE49-F238E27FC236}">
                  <a16:creationId xmlns:a16="http://schemas.microsoft.com/office/drawing/2014/main" id="{A35B01AD-BEB4-4C68-AC7B-0892785800EB}"/>
                </a:ext>
              </a:extLst>
            </p:cNvPr>
            <p:cNvSpPr/>
            <p:nvPr/>
          </p:nvSpPr>
          <p:spPr>
            <a:xfrm>
              <a:off x="1720450" y="3465168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220BA7B8-71E2-4E36-A319-DD4B8FB2B569}"/>
                </a:ext>
              </a:extLst>
            </p:cNvPr>
            <p:cNvCxnSpPr>
              <a:cxnSpLocks/>
              <a:stCxn id="56" idx="6"/>
              <a:endCxn id="57" idx="2"/>
            </p:cNvCxnSpPr>
            <p:nvPr/>
          </p:nvCxnSpPr>
          <p:spPr>
            <a:xfrm flipV="1">
              <a:off x="1512208" y="2941429"/>
              <a:ext cx="200142" cy="1622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52EEB707-F7D8-406B-A8E8-CB13097E796E}"/>
                </a:ext>
              </a:extLst>
            </p:cNvPr>
            <p:cNvCxnSpPr>
              <a:cxnSpLocks/>
              <a:stCxn id="56" idx="4"/>
              <a:endCxn id="55" idx="0"/>
            </p:cNvCxnSpPr>
            <p:nvPr/>
          </p:nvCxnSpPr>
          <p:spPr>
            <a:xfrm>
              <a:off x="1241748" y="3228869"/>
              <a:ext cx="29473" cy="29970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942783DE-05D2-47C4-BBE9-9F57F9AA8B0C}"/>
                </a:ext>
              </a:extLst>
            </p:cNvPr>
            <p:cNvCxnSpPr>
              <a:cxnSpLocks/>
              <a:stCxn id="57" idx="4"/>
              <a:endCxn id="58" idx="0"/>
            </p:cNvCxnSpPr>
            <p:nvPr/>
          </p:nvCxnSpPr>
          <p:spPr>
            <a:xfrm>
              <a:off x="1982811" y="3212648"/>
              <a:ext cx="8100" cy="25252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92C6BD33-D258-4037-96C8-29AF62EB0D11}"/>
                </a:ext>
              </a:extLst>
            </p:cNvPr>
            <p:cNvCxnSpPr>
              <a:cxnSpLocks/>
              <a:stCxn id="55" idx="6"/>
              <a:endCxn id="58" idx="2"/>
            </p:cNvCxnSpPr>
            <p:nvPr/>
          </p:nvCxnSpPr>
          <p:spPr>
            <a:xfrm flipV="1">
              <a:off x="1541681" y="3736388"/>
              <a:ext cx="178769" cy="6340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0A4B3508-B4F1-4B42-AD9A-65DFD4332B5B}"/>
                </a:ext>
              </a:extLst>
            </p:cNvPr>
            <p:cNvCxnSpPr>
              <a:cxnSpLocks/>
              <a:stCxn id="55" idx="7"/>
              <a:endCxn id="57" idx="3"/>
            </p:cNvCxnSpPr>
            <p:nvPr/>
          </p:nvCxnSpPr>
          <p:spPr>
            <a:xfrm flipV="1">
              <a:off x="1462465" y="3133210"/>
              <a:ext cx="329101" cy="47480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9E9138B2-6DCA-40CD-AC84-F39040A52F29}"/>
                </a:ext>
              </a:extLst>
            </p:cNvPr>
            <p:cNvCxnSpPr>
              <a:cxnSpLocks/>
              <a:stCxn id="58" idx="2"/>
              <a:endCxn id="56" idx="5"/>
            </p:cNvCxnSpPr>
            <p:nvPr/>
          </p:nvCxnSpPr>
          <p:spPr>
            <a:xfrm flipH="1" flipV="1">
              <a:off x="1432992" y="3149431"/>
              <a:ext cx="287458" cy="58695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7E673CC-8500-46AF-AF18-835F2992B5C3}"/>
              </a:ext>
            </a:extLst>
          </p:cNvPr>
          <p:cNvGrpSpPr/>
          <p:nvPr/>
        </p:nvGrpSpPr>
        <p:grpSpPr>
          <a:xfrm>
            <a:off x="2882726" y="2998838"/>
            <a:ext cx="3455986" cy="1709804"/>
            <a:chOff x="3220663" y="1553625"/>
            <a:chExt cx="3455986" cy="1709804"/>
          </a:xfrm>
        </p:grpSpPr>
        <p:sp>
          <p:nvSpPr>
            <p:cNvPr id="66" name="流程圖: 接點 65">
              <a:extLst>
                <a:ext uri="{FF2B5EF4-FFF2-40B4-BE49-F238E27FC236}">
                  <a16:creationId xmlns:a16="http://schemas.microsoft.com/office/drawing/2014/main" id="{ECF33E9D-EECF-4416-A296-E8303D2C5DC1}"/>
                </a:ext>
              </a:extLst>
            </p:cNvPr>
            <p:cNvSpPr/>
            <p:nvPr/>
          </p:nvSpPr>
          <p:spPr>
            <a:xfrm>
              <a:off x="3226727" y="2609786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流程圖: 接點 66">
              <a:extLst>
                <a:ext uri="{FF2B5EF4-FFF2-40B4-BE49-F238E27FC236}">
                  <a16:creationId xmlns:a16="http://schemas.microsoft.com/office/drawing/2014/main" id="{9F9E4714-D2EB-49B4-A4D4-B95AEF00DA8A}"/>
                </a:ext>
              </a:extLst>
            </p:cNvPr>
            <p:cNvSpPr/>
            <p:nvPr/>
          </p:nvSpPr>
          <p:spPr>
            <a:xfrm>
              <a:off x="6131751" y="2717002"/>
              <a:ext cx="544898" cy="546427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12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流程圖: 接點 67">
              <a:extLst>
                <a:ext uri="{FF2B5EF4-FFF2-40B4-BE49-F238E27FC236}">
                  <a16:creationId xmlns:a16="http://schemas.microsoft.com/office/drawing/2014/main" id="{D14E330C-1809-478D-BDD2-EECB08478639}"/>
                </a:ext>
              </a:extLst>
            </p:cNvPr>
            <p:cNvSpPr/>
            <p:nvPr/>
          </p:nvSpPr>
          <p:spPr>
            <a:xfrm>
              <a:off x="4851172" y="2352826"/>
              <a:ext cx="540922" cy="54244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9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流程圖: 接點 68">
              <a:extLst>
                <a:ext uri="{FF2B5EF4-FFF2-40B4-BE49-F238E27FC236}">
                  <a16:creationId xmlns:a16="http://schemas.microsoft.com/office/drawing/2014/main" id="{648EB5BF-5BA8-4DB8-B46E-AFDE32105512}"/>
                </a:ext>
              </a:extLst>
            </p:cNvPr>
            <p:cNvSpPr/>
            <p:nvPr/>
          </p:nvSpPr>
          <p:spPr>
            <a:xfrm>
              <a:off x="3220663" y="1553625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流程圖: 接點 69">
              <a:extLst>
                <a:ext uri="{FF2B5EF4-FFF2-40B4-BE49-F238E27FC236}">
                  <a16:creationId xmlns:a16="http://schemas.microsoft.com/office/drawing/2014/main" id="{454C86FD-DD62-4B5C-8116-3E87FC491CA1}"/>
                </a:ext>
              </a:extLst>
            </p:cNvPr>
            <p:cNvSpPr/>
            <p:nvPr/>
          </p:nvSpPr>
          <p:spPr>
            <a:xfrm>
              <a:off x="4046182" y="1559057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7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流程圖: 接點 70">
              <a:extLst>
                <a:ext uri="{FF2B5EF4-FFF2-40B4-BE49-F238E27FC236}">
                  <a16:creationId xmlns:a16="http://schemas.microsoft.com/office/drawing/2014/main" id="{6AB44F3D-1D0C-4555-BFC5-2211DD14D3FD}"/>
                </a:ext>
              </a:extLst>
            </p:cNvPr>
            <p:cNvSpPr/>
            <p:nvPr/>
          </p:nvSpPr>
          <p:spPr>
            <a:xfrm>
              <a:off x="4054282" y="2497492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8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61683B29-0751-4260-BE8F-3F0F90B30CE4}"/>
                </a:ext>
              </a:extLst>
            </p:cNvPr>
            <p:cNvCxnSpPr>
              <a:cxnSpLocks/>
              <a:stCxn id="69" idx="6"/>
              <a:endCxn id="70" idx="2"/>
            </p:cNvCxnSpPr>
            <p:nvPr/>
          </p:nvCxnSpPr>
          <p:spPr>
            <a:xfrm>
              <a:off x="3761584" y="1824845"/>
              <a:ext cx="284598" cy="543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0B8485D7-DFC8-4566-8362-66704817BD5C}"/>
                </a:ext>
              </a:extLst>
            </p:cNvPr>
            <p:cNvCxnSpPr>
              <a:cxnSpLocks/>
              <a:stCxn id="66" idx="6"/>
              <a:endCxn id="71" idx="2"/>
            </p:cNvCxnSpPr>
            <p:nvPr/>
          </p:nvCxnSpPr>
          <p:spPr>
            <a:xfrm flipV="1">
              <a:off x="3767648" y="2768712"/>
              <a:ext cx="286634" cy="11229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44D65CE8-DA55-4561-86C9-DD3455C89CB4}"/>
                </a:ext>
              </a:extLst>
            </p:cNvPr>
            <p:cNvCxnSpPr>
              <a:cxnSpLocks/>
              <a:stCxn id="66" idx="7"/>
              <a:endCxn id="70" idx="3"/>
            </p:cNvCxnSpPr>
            <p:nvPr/>
          </p:nvCxnSpPr>
          <p:spPr>
            <a:xfrm flipV="1">
              <a:off x="3688432" y="2022058"/>
              <a:ext cx="436966" cy="66716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27D6B6DD-1C97-4127-A534-539CA13B500F}"/>
                </a:ext>
              </a:extLst>
            </p:cNvPr>
            <p:cNvCxnSpPr>
              <a:cxnSpLocks/>
              <a:stCxn id="71" idx="2"/>
              <a:endCxn id="69" idx="5"/>
            </p:cNvCxnSpPr>
            <p:nvPr/>
          </p:nvCxnSpPr>
          <p:spPr>
            <a:xfrm flipH="1" flipV="1">
              <a:off x="3682368" y="2016626"/>
              <a:ext cx="371914" cy="75208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DAA7D4F7-9D3E-4A2F-99DA-F48F282E7444}"/>
                </a:ext>
              </a:extLst>
            </p:cNvPr>
            <p:cNvCxnSpPr>
              <a:cxnSpLocks/>
              <a:stCxn id="70" idx="6"/>
              <a:endCxn id="68" idx="1"/>
            </p:cNvCxnSpPr>
            <p:nvPr/>
          </p:nvCxnSpPr>
          <p:spPr>
            <a:xfrm>
              <a:off x="4587103" y="1830277"/>
              <a:ext cx="343285" cy="60198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6C907BA4-D174-4E1D-B23F-62B17953218E}"/>
                </a:ext>
              </a:extLst>
            </p:cNvPr>
            <p:cNvCxnSpPr>
              <a:cxnSpLocks/>
              <a:stCxn id="70" idx="6"/>
              <a:endCxn id="67" idx="1"/>
            </p:cNvCxnSpPr>
            <p:nvPr/>
          </p:nvCxnSpPr>
          <p:spPr>
            <a:xfrm>
              <a:off x="4587103" y="1830277"/>
              <a:ext cx="1624446" cy="96674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D5B124E7-33C7-4306-940A-82A4B8E7A4B7}"/>
                </a:ext>
              </a:extLst>
            </p:cNvPr>
            <p:cNvCxnSpPr>
              <a:cxnSpLocks/>
              <a:stCxn id="70" idx="4"/>
              <a:endCxn id="71" idx="0"/>
            </p:cNvCxnSpPr>
            <p:nvPr/>
          </p:nvCxnSpPr>
          <p:spPr>
            <a:xfrm>
              <a:off x="4316643" y="2101496"/>
              <a:ext cx="8100" cy="39599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AB693FBB-899D-43AB-BD53-C16D8CFD5CA8}"/>
                </a:ext>
              </a:extLst>
            </p:cNvPr>
            <p:cNvCxnSpPr>
              <a:cxnSpLocks/>
              <a:stCxn id="69" idx="4"/>
              <a:endCxn id="66" idx="0"/>
            </p:cNvCxnSpPr>
            <p:nvPr/>
          </p:nvCxnSpPr>
          <p:spPr>
            <a:xfrm>
              <a:off x="3491124" y="2096064"/>
              <a:ext cx="6064" cy="51372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BACC5AE-CDD0-412B-8DEB-1D1DEB0FD2B0}"/>
              </a:ext>
            </a:extLst>
          </p:cNvPr>
          <p:cNvGrpSpPr/>
          <p:nvPr/>
        </p:nvGrpSpPr>
        <p:grpSpPr>
          <a:xfrm>
            <a:off x="3902224" y="5002672"/>
            <a:ext cx="2622367" cy="1687556"/>
            <a:chOff x="6899283" y="3538707"/>
            <a:chExt cx="2622367" cy="1687556"/>
          </a:xfrm>
        </p:grpSpPr>
        <p:sp>
          <p:nvSpPr>
            <p:cNvPr id="84" name="流程圖: 接點 83">
              <a:extLst>
                <a:ext uri="{FF2B5EF4-FFF2-40B4-BE49-F238E27FC236}">
                  <a16:creationId xmlns:a16="http://schemas.microsoft.com/office/drawing/2014/main" id="{B6E6773F-74BF-4512-9087-A3C4ACEBA6C9}"/>
                </a:ext>
              </a:extLst>
            </p:cNvPr>
            <p:cNvSpPr/>
            <p:nvPr/>
          </p:nvSpPr>
          <p:spPr>
            <a:xfrm>
              <a:off x="8976752" y="3902883"/>
              <a:ext cx="544898" cy="546427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12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流程圖: 接點 84">
              <a:extLst>
                <a:ext uri="{FF2B5EF4-FFF2-40B4-BE49-F238E27FC236}">
                  <a16:creationId xmlns:a16="http://schemas.microsoft.com/office/drawing/2014/main" id="{553A22E1-091B-4B57-A5E7-5BE0FFEA292C}"/>
                </a:ext>
              </a:extLst>
            </p:cNvPr>
            <p:cNvSpPr/>
            <p:nvPr/>
          </p:nvSpPr>
          <p:spPr>
            <a:xfrm>
              <a:off x="7696173" y="3538707"/>
              <a:ext cx="540922" cy="54244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9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流程圖: 接點 85">
              <a:extLst>
                <a:ext uri="{FF2B5EF4-FFF2-40B4-BE49-F238E27FC236}">
                  <a16:creationId xmlns:a16="http://schemas.microsoft.com/office/drawing/2014/main" id="{8066C47D-438C-4852-9A05-AC338A01B4E5}"/>
                </a:ext>
              </a:extLst>
            </p:cNvPr>
            <p:cNvSpPr/>
            <p:nvPr/>
          </p:nvSpPr>
          <p:spPr>
            <a:xfrm>
              <a:off x="8786089" y="4683824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11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718A7D8A-0EBC-4E0D-91CB-90F28D0854A2}"/>
                </a:ext>
              </a:extLst>
            </p:cNvPr>
            <p:cNvCxnSpPr>
              <a:cxnSpLocks/>
              <a:stCxn id="86" idx="7"/>
              <a:endCxn id="84" idx="4"/>
            </p:cNvCxnSpPr>
            <p:nvPr/>
          </p:nvCxnSpPr>
          <p:spPr>
            <a:xfrm flipV="1">
              <a:off x="9247794" y="4449310"/>
              <a:ext cx="1407" cy="31395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0C63F362-694F-47E7-8EDA-B4EBA325C493}"/>
                </a:ext>
              </a:extLst>
            </p:cNvPr>
            <p:cNvCxnSpPr>
              <a:cxnSpLocks/>
              <a:stCxn id="89" idx="6"/>
              <a:endCxn id="85" idx="2"/>
            </p:cNvCxnSpPr>
            <p:nvPr/>
          </p:nvCxnSpPr>
          <p:spPr>
            <a:xfrm flipV="1">
              <a:off x="7440204" y="3809927"/>
              <a:ext cx="255969" cy="14466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流程圖: 接點 88">
              <a:extLst>
                <a:ext uri="{FF2B5EF4-FFF2-40B4-BE49-F238E27FC236}">
                  <a16:creationId xmlns:a16="http://schemas.microsoft.com/office/drawing/2014/main" id="{BE666B41-D26C-45DD-85BD-2ECD0AF84275}"/>
                </a:ext>
              </a:extLst>
            </p:cNvPr>
            <p:cNvSpPr/>
            <p:nvPr/>
          </p:nvSpPr>
          <p:spPr>
            <a:xfrm>
              <a:off x="6899283" y="3683373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8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流程圖: 接點 89">
              <a:extLst>
                <a:ext uri="{FF2B5EF4-FFF2-40B4-BE49-F238E27FC236}">
                  <a16:creationId xmlns:a16="http://schemas.microsoft.com/office/drawing/2014/main" id="{5073E111-11AB-4E77-8476-81E3C6688C60}"/>
                </a:ext>
              </a:extLst>
            </p:cNvPr>
            <p:cNvSpPr/>
            <p:nvPr/>
          </p:nvSpPr>
          <p:spPr>
            <a:xfrm>
              <a:off x="7623349" y="4574075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10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2882929C-F8C2-409F-A8B6-3A4CA696F10B}"/>
                </a:ext>
              </a:extLst>
            </p:cNvPr>
            <p:cNvCxnSpPr>
              <a:cxnSpLocks/>
              <a:stCxn id="90" idx="1"/>
              <a:endCxn id="89" idx="6"/>
            </p:cNvCxnSpPr>
            <p:nvPr/>
          </p:nvCxnSpPr>
          <p:spPr>
            <a:xfrm flipH="1" flipV="1">
              <a:off x="7440204" y="3954593"/>
              <a:ext cx="262361" cy="69892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A9B4789B-62BD-4648-933E-4AD6F1C9F589}"/>
                </a:ext>
              </a:extLst>
            </p:cNvPr>
            <p:cNvCxnSpPr>
              <a:cxnSpLocks/>
              <a:stCxn id="89" idx="6"/>
              <a:endCxn id="84" idx="3"/>
            </p:cNvCxnSpPr>
            <p:nvPr/>
          </p:nvCxnSpPr>
          <p:spPr>
            <a:xfrm>
              <a:off x="7440204" y="3954593"/>
              <a:ext cx="1616346" cy="414695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CA85B54B-D53F-49CC-80ED-888DD14B227D}"/>
                </a:ext>
              </a:extLst>
            </p:cNvPr>
            <p:cNvCxnSpPr>
              <a:cxnSpLocks/>
              <a:stCxn id="89" idx="6"/>
              <a:endCxn id="86" idx="1"/>
            </p:cNvCxnSpPr>
            <p:nvPr/>
          </p:nvCxnSpPr>
          <p:spPr>
            <a:xfrm>
              <a:off x="7440204" y="3954593"/>
              <a:ext cx="1425101" cy="80866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75C1CA40-3D7C-45CE-884A-D0F22E8C0402}"/>
                </a:ext>
              </a:extLst>
            </p:cNvPr>
            <p:cNvCxnSpPr>
              <a:cxnSpLocks/>
              <a:stCxn id="90" idx="0"/>
              <a:endCxn id="85" idx="4"/>
            </p:cNvCxnSpPr>
            <p:nvPr/>
          </p:nvCxnSpPr>
          <p:spPr>
            <a:xfrm flipV="1">
              <a:off x="7893810" y="4081147"/>
              <a:ext cx="72824" cy="492928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F6F47494-3356-4102-98C2-CE9AACD7F430}"/>
                </a:ext>
              </a:extLst>
            </p:cNvPr>
            <p:cNvCxnSpPr>
              <a:cxnSpLocks/>
              <a:stCxn id="90" idx="7"/>
              <a:endCxn id="84" idx="3"/>
            </p:cNvCxnSpPr>
            <p:nvPr/>
          </p:nvCxnSpPr>
          <p:spPr>
            <a:xfrm flipV="1">
              <a:off x="8085054" y="4369288"/>
              <a:ext cx="971496" cy="284225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ABAE6ABF-38AC-4235-B8C6-D2339AC0CBF0}"/>
                </a:ext>
              </a:extLst>
            </p:cNvPr>
            <p:cNvCxnSpPr>
              <a:cxnSpLocks/>
              <a:stCxn id="90" idx="6"/>
              <a:endCxn id="86" idx="2"/>
            </p:cNvCxnSpPr>
            <p:nvPr/>
          </p:nvCxnSpPr>
          <p:spPr>
            <a:xfrm>
              <a:off x="8164270" y="4845295"/>
              <a:ext cx="621819" cy="10974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0048E907-ED45-424B-899E-912285CBE94F}"/>
                </a:ext>
              </a:extLst>
            </p:cNvPr>
            <p:cNvCxnSpPr>
              <a:cxnSpLocks/>
              <a:stCxn id="85" idx="6"/>
              <a:endCxn id="84" idx="2"/>
            </p:cNvCxnSpPr>
            <p:nvPr/>
          </p:nvCxnSpPr>
          <p:spPr>
            <a:xfrm>
              <a:off x="8237095" y="3809927"/>
              <a:ext cx="739657" cy="36617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889E866E-F34F-4ED9-86AD-905B58E11F33}"/>
              </a:ext>
            </a:extLst>
          </p:cNvPr>
          <p:cNvGrpSpPr/>
          <p:nvPr/>
        </p:nvGrpSpPr>
        <p:grpSpPr>
          <a:xfrm>
            <a:off x="6879633" y="2970062"/>
            <a:ext cx="1504317" cy="1225083"/>
            <a:chOff x="6813497" y="1797200"/>
            <a:chExt cx="1504317" cy="1225083"/>
          </a:xfrm>
        </p:grpSpPr>
        <p:sp>
          <p:nvSpPr>
            <p:cNvPr id="100" name="流程圖: 接點 99">
              <a:extLst>
                <a:ext uri="{FF2B5EF4-FFF2-40B4-BE49-F238E27FC236}">
                  <a16:creationId xmlns:a16="http://schemas.microsoft.com/office/drawing/2014/main" id="{51C8B362-2DD7-43D4-8E2C-6CA9554E2EC2}"/>
                </a:ext>
              </a:extLst>
            </p:cNvPr>
            <p:cNvSpPr/>
            <p:nvPr/>
          </p:nvSpPr>
          <p:spPr>
            <a:xfrm>
              <a:off x="7061986" y="2479844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流程圖: 接點 100">
              <a:extLst>
                <a:ext uri="{FF2B5EF4-FFF2-40B4-BE49-F238E27FC236}">
                  <a16:creationId xmlns:a16="http://schemas.microsoft.com/office/drawing/2014/main" id="{46BC8079-6674-4015-93BA-944FA9AFDC02}"/>
                </a:ext>
              </a:extLst>
            </p:cNvPr>
            <p:cNvSpPr/>
            <p:nvPr/>
          </p:nvSpPr>
          <p:spPr>
            <a:xfrm>
              <a:off x="6813497" y="1797200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流程圖: 接點 101">
              <a:extLst>
                <a:ext uri="{FF2B5EF4-FFF2-40B4-BE49-F238E27FC236}">
                  <a16:creationId xmlns:a16="http://schemas.microsoft.com/office/drawing/2014/main" id="{B14993BD-B671-47D6-A1FC-60382FA9DDB7}"/>
                </a:ext>
              </a:extLst>
            </p:cNvPr>
            <p:cNvSpPr/>
            <p:nvPr/>
          </p:nvSpPr>
          <p:spPr>
            <a:xfrm>
              <a:off x="7776893" y="2463763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3469B9F3-5C76-4237-99AD-D6DF6ADF9B5C}"/>
                </a:ext>
              </a:extLst>
            </p:cNvPr>
            <p:cNvCxnSpPr>
              <a:cxnSpLocks/>
              <a:stCxn id="101" idx="4"/>
              <a:endCxn id="100" idx="1"/>
            </p:cNvCxnSpPr>
            <p:nvPr/>
          </p:nvCxnSpPr>
          <p:spPr>
            <a:xfrm>
              <a:off x="7083958" y="2339639"/>
              <a:ext cx="57244" cy="219643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7DBC37EF-0B6E-451A-9FBF-31256504F81C}"/>
                </a:ext>
              </a:extLst>
            </p:cNvPr>
            <p:cNvCxnSpPr>
              <a:cxnSpLocks/>
              <a:stCxn id="100" idx="6"/>
              <a:endCxn id="102" idx="2"/>
            </p:cNvCxnSpPr>
            <p:nvPr/>
          </p:nvCxnSpPr>
          <p:spPr>
            <a:xfrm flipV="1">
              <a:off x="7602907" y="2734983"/>
              <a:ext cx="173986" cy="1608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C7C7CCDC-DAB2-4D2F-8119-CA0CE0B99F9C}"/>
                </a:ext>
              </a:extLst>
            </p:cNvPr>
            <p:cNvCxnSpPr>
              <a:cxnSpLocks/>
              <a:stCxn id="102" idx="1"/>
              <a:endCxn id="101" idx="5"/>
            </p:cNvCxnSpPr>
            <p:nvPr/>
          </p:nvCxnSpPr>
          <p:spPr>
            <a:xfrm flipH="1" flipV="1">
              <a:off x="7275202" y="2260201"/>
              <a:ext cx="580907" cy="2830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F8670C7-27DF-47E3-ABEE-A56F27F6706F}"/>
              </a:ext>
            </a:extLst>
          </p:cNvPr>
          <p:cNvGrpSpPr/>
          <p:nvPr/>
        </p:nvGrpSpPr>
        <p:grpSpPr>
          <a:xfrm>
            <a:off x="1503585" y="5002672"/>
            <a:ext cx="2084442" cy="1449692"/>
            <a:chOff x="-1239852" y="3164272"/>
            <a:chExt cx="2084442" cy="1449692"/>
          </a:xfrm>
        </p:grpSpPr>
        <p:sp>
          <p:nvSpPr>
            <p:cNvPr id="106" name="流程圖: 接點 105">
              <a:extLst>
                <a:ext uri="{FF2B5EF4-FFF2-40B4-BE49-F238E27FC236}">
                  <a16:creationId xmlns:a16="http://schemas.microsoft.com/office/drawing/2014/main" id="{63A55E8F-9EDB-4A1E-A600-AA4E4F42EB5B}"/>
                </a:ext>
              </a:extLst>
            </p:cNvPr>
            <p:cNvSpPr/>
            <p:nvPr/>
          </p:nvSpPr>
          <p:spPr>
            <a:xfrm>
              <a:off x="-1239852" y="4071525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流程圖: 接點 106">
              <a:extLst>
                <a:ext uri="{FF2B5EF4-FFF2-40B4-BE49-F238E27FC236}">
                  <a16:creationId xmlns:a16="http://schemas.microsoft.com/office/drawing/2014/main" id="{862E833C-A380-4452-BFB9-8ECE4F6F2926}"/>
                </a:ext>
              </a:extLst>
            </p:cNvPr>
            <p:cNvSpPr/>
            <p:nvPr/>
          </p:nvSpPr>
          <p:spPr>
            <a:xfrm>
              <a:off x="-420397" y="3164272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8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8" name="流程圖: 接點 107">
              <a:extLst>
                <a:ext uri="{FF2B5EF4-FFF2-40B4-BE49-F238E27FC236}">
                  <a16:creationId xmlns:a16="http://schemas.microsoft.com/office/drawing/2014/main" id="{6C0D625D-9152-435B-A3F0-0EF4EBC8F0BC}"/>
                </a:ext>
              </a:extLst>
            </p:cNvPr>
            <p:cNvSpPr/>
            <p:nvPr/>
          </p:nvSpPr>
          <p:spPr>
            <a:xfrm>
              <a:off x="303669" y="4054974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10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直線接點 108">
              <a:extLst>
                <a:ext uri="{FF2B5EF4-FFF2-40B4-BE49-F238E27FC236}">
                  <a16:creationId xmlns:a16="http://schemas.microsoft.com/office/drawing/2014/main" id="{03472490-1EC4-4EE6-8E16-E58F3B60477A}"/>
                </a:ext>
              </a:extLst>
            </p:cNvPr>
            <p:cNvCxnSpPr>
              <a:cxnSpLocks/>
              <a:stCxn id="106" idx="7"/>
              <a:endCxn id="107" idx="4"/>
            </p:cNvCxnSpPr>
            <p:nvPr/>
          </p:nvCxnSpPr>
          <p:spPr>
            <a:xfrm flipV="1">
              <a:off x="-778147" y="3706711"/>
              <a:ext cx="628211" cy="444252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接點 109">
              <a:extLst>
                <a:ext uri="{FF2B5EF4-FFF2-40B4-BE49-F238E27FC236}">
                  <a16:creationId xmlns:a16="http://schemas.microsoft.com/office/drawing/2014/main" id="{98929DE2-FE89-44DF-92EB-617FE804000F}"/>
                </a:ext>
              </a:extLst>
            </p:cNvPr>
            <p:cNvCxnSpPr>
              <a:cxnSpLocks/>
              <a:stCxn id="106" idx="6"/>
              <a:endCxn id="108" idx="2"/>
            </p:cNvCxnSpPr>
            <p:nvPr/>
          </p:nvCxnSpPr>
          <p:spPr>
            <a:xfrm flipV="1">
              <a:off x="-698931" y="4326194"/>
              <a:ext cx="1002600" cy="1655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6399862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9987A09-3EA5-A24B-A939-35767D4A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kumimoji="1" lang="zh-TW" altLang="zh-TW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79B1B23-3EB3-E34B-8EF7-5D576C683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511" y="3538239"/>
            <a:ext cx="7708985" cy="88972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4500" b="1" dirty="0"/>
              <a:t>Thanks for listening</a:t>
            </a:r>
            <a:endParaRPr lang="zh-TW" altLang="en-US" sz="4500" b="1" dirty="0"/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195816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C7F109-77FB-4923-A6F5-74790B730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34" y="3276441"/>
            <a:ext cx="8153876" cy="20828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4000" b="1" dirty="0"/>
              <a:t>Introduction</a:t>
            </a:r>
            <a:endParaRPr lang="zh-TW" altLang="en-US" sz="4000" b="1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9F0141-DF2F-4E2B-A786-5F85F27B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100816624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A6589-29FB-7241-B798-D0E2077C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FDBE9-4025-724F-A9D4-FAC94013F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27" y="1710462"/>
            <a:ext cx="8805037" cy="5147538"/>
          </a:xfrm>
        </p:spPr>
        <p:txBody>
          <a:bodyPr/>
          <a:lstStyle/>
          <a:p>
            <a:pPr marL="238959" lvl="1" indent="-238959">
              <a:lnSpc>
                <a:spcPct val="150000"/>
              </a:lnSpc>
              <a:spcBef>
                <a:spcPts val="524"/>
              </a:spcBef>
              <a:buClr>
                <a:schemeClr val="accent2"/>
              </a:buClr>
              <a:buFont typeface="Wingdings" pitchFamily="2" charset="2"/>
              <a:buChar char="u"/>
            </a:pPr>
            <a:r>
              <a:rPr lang="en-US" altLang="zh-TW" sz="2160" dirty="0"/>
              <a:t>K-truss(2008)</a:t>
            </a:r>
          </a:p>
          <a:p>
            <a:pPr marL="444699" lvl="2" indent="-238959">
              <a:lnSpc>
                <a:spcPct val="150000"/>
              </a:lnSpc>
              <a:spcBef>
                <a:spcPts val="524"/>
              </a:spcBef>
              <a:buFont typeface="Wingdings" pitchFamily="2" charset="2"/>
              <a:buChar char="u"/>
            </a:pPr>
            <a:r>
              <a:rPr lang="en-US" altLang="zh-TW" sz="1957" dirty="0"/>
              <a:t>Find modeling of multiple, overlapping community and </a:t>
            </a:r>
            <a:r>
              <a:rPr lang="en-US" altLang="zh-TW" sz="1957" dirty="0">
                <a:solidFill>
                  <a:srgbClr val="FF0000"/>
                </a:solidFill>
              </a:rPr>
              <a:t>dense-graph</a:t>
            </a:r>
            <a:r>
              <a:rPr lang="en-US" altLang="zh-TW" sz="1957" dirty="0"/>
              <a:t> hierarchy</a:t>
            </a:r>
          </a:p>
          <a:p>
            <a:pPr marL="0" indent="-241101">
              <a:lnSpc>
                <a:spcPct val="150000"/>
              </a:lnSpc>
            </a:pPr>
            <a:r>
              <a:rPr lang="en-US" altLang="zh-TW" sz="2362" dirty="0"/>
              <a:t>Application</a:t>
            </a:r>
            <a:endParaRPr lang="en-US" altLang="zh-TW" sz="1687" dirty="0"/>
          </a:p>
          <a:p>
            <a:pPr marL="446841" lvl="2" indent="-241101">
              <a:lnSpc>
                <a:spcPct val="150000"/>
              </a:lnSpc>
            </a:pPr>
            <a:r>
              <a:rPr lang="en-US" altLang="zh-TW" sz="1957" dirty="0"/>
              <a:t>Community detection</a:t>
            </a:r>
          </a:p>
          <a:p>
            <a:pPr marL="446841" lvl="2" indent="-241101">
              <a:lnSpc>
                <a:spcPct val="150000"/>
              </a:lnSpc>
            </a:pPr>
            <a:r>
              <a:rPr lang="en-US" altLang="zh-TW" sz="1957" dirty="0"/>
              <a:t>Community search</a:t>
            </a:r>
          </a:p>
          <a:p>
            <a:pPr marL="446841" lvl="2" indent="-241101">
              <a:lnSpc>
                <a:spcPct val="150000"/>
              </a:lnSpc>
            </a:pPr>
            <a:r>
              <a:rPr lang="en-US" altLang="zh-TW" sz="1957" dirty="0"/>
              <a:t>Graph mining…  </a:t>
            </a: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9415C26C-3F38-AC4C-9085-1DEE4B6B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kumimoji="1" lang="zh-TW" altLang="zh-TW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8B05F1-B35D-46BB-A93C-2410B41866A4}"/>
              </a:ext>
            </a:extLst>
          </p:cNvPr>
          <p:cNvSpPr/>
          <p:nvPr/>
        </p:nvSpPr>
        <p:spPr>
          <a:xfrm>
            <a:off x="14699" y="6401315"/>
            <a:ext cx="37511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100" dirty="0"/>
              <a:t>https://docplayer.net/5372049-Trusses-cohesive-subgraphs-for-social-network-analysis.html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A5C669D-4130-4CB1-A072-22D1C7D664B3}"/>
              </a:ext>
            </a:extLst>
          </p:cNvPr>
          <p:cNvGrpSpPr/>
          <p:nvPr/>
        </p:nvGrpSpPr>
        <p:grpSpPr>
          <a:xfrm>
            <a:off x="5325456" y="4038601"/>
            <a:ext cx="3437070" cy="2334030"/>
            <a:chOff x="4935445" y="3177540"/>
            <a:chExt cx="3947687" cy="2570687"/>
          </a:xfrm>
        </p:grpSpPr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4AD25D7A-3AB8-4A9D-8BE8-98C6354A8C1B}"/>
                </a:ext>
              </a:extLst>
            </p:cNvPr>
            <p:cNvSpPr/>
            <p:nvPr/>
          </p:nvSpPr>
          <p:spPr>
            <a:xfrm>
              <a:off x="4935445" y="3690827"/>
              <a:ext cx="2240280" cy="2057400"/>
            </a:xfrm>
            <a:custGeom>
              <a:avLst/>
              <a:gdLst>
                <a:gd name="connsiteX0" fmla="*/ 548640 w 2240280"/>
                <a:gd name="connsiteY0" fmla="*/ 99060 h 2057400"/>
                <a:gd name="connsiteX1" fmla="*/ 365760 w 2240280"/>
                <a:gd name="connsiteY1" fmla="*/ 106680 h 2057400"/>
                <a:gd name="connsiteX2" fmla="*/ 304800 w 2240280"/>
                <a:gd name="connsiteY2" fmla="*/ 121920 h 2057400"/>
                <a:gd name="connsiteX3" fmla="*/ 274320 w 2240280"/>
                <a:gd name="connsiteY3" fmla="*/ 137160 h 2057400"/>
                <a:gd name="connsiteX4" fmla="*/ 243840 w 2240280"/>
                <a:gd name="connsiteY4" fmla="*/ 144780 h 2057400"/>
                <a:gd name="connsiteX5" fmla="*/ 220980 w 2240280"/>
                <a:gd name="connsiteY5" fmla="*/ 160020 h 2057400"/>
                <a:gd name="connsiteX6" fmla="*/ 198120 w 2240280"/>
                <a:gd name="connsiteY6" fmla="*/ 182880 h 2057400"/>
                <a:gd name="connsiteX7" fmla="*/ 144780 w 2240280"/>
                <a:gd name="connsiteY7" fmla="*/ 205740 h 2057400"/>
                <a:gd name="connsiteX8" fmla="*/ 129540 w 2240280"/>
                <a:gd name="connsiteY8" fmla="*/ 228600 h 2057400"/>
                <a:gd name="connsiteX9" fmla="*/ 106680 w 2240280"/>
                <a:gd name="connsiteY9" fmla="*/ 236220 h 2057400"/>
                <a:gd name="connsiteX10" fmla="*/ 60960 w 2240280"/>
                <a:gd name="connsiteY10" fmla="*/ 281940 h 2057400"/>
                <a:gd name="connsiteX11" fmla="*/ 60960 w 2240280"/>
                <a:gd name="connsiteY11" fmla="*/ 281940 h 2057400"/>
                <a:gd name="connsiteX12" fmla="*/ 30480 w 2240280"/>
                <a:gd name="connsiteY12" fmla="*/ 327660 h 2057400"/>
                <a:gd name="connsiteX13" fmla="*/ 22860 w 2240280"/>
                <a:gd name="connsiteY13" fmla="*/ 365760 h 2057400"/>
                <a:gd name="connsiteX14" fmla="*/ 15240 w 2240280"/>
                <a:gd name="connsiteY14" fmla="*/ 388620 h 2057400"/>
                <a:gd name="connsiteX15" fmla="*/ 0 w 2240280"/>
                <a:gd name="connsiteY15" fmla="*/ 449580 h 2057400"/>
                <a:gd name="connsiteX16" fmla="*/ 7620 w 2240280"/>
                <a:gd name="connsiteY16" fmla="*/ 662940 h 2057400"/>
                <a:gd name="connsiteX17" fmla="*/ 15240 w 2240280"/>
                <a:gd name="connsiteY17" fmla="*/ 685800 h 2057400"/>
                <a:gd name="connsiteX18" fmla="*/ 22860 w 2240280"/>
                <a:gd name="connsiteY18" fmla="*/ 716280 h 2057400"/>
                <a:gd name="connsiteX19" fmla="*/ 38100 w 2240280"/>
                <a:gd name="connsiteY19" fmla="*/ 845820 h 2057400"/>
                <a:gd name="connsiteX20" fmla="*/ 45720 w 2240280"/>
                <a:gd name="connsiteY20" fmla="*/ 868680 h 2057400"/>
                <a:gd name="connsiteX21" fmla="*/ 53340 w 2240280"/>
                <a:gd name="connsiteY21" fmla="*/ 929640 h 2057400"/>
                <a:gd name="connsiteX22" fmla="*/ 60960 w 2240280"/>
                <a:gd name="connsiteY22" fmla="*/ 952500 h 2057400"/>
                <a:gd name="connsiteX23" fmla="*/ 76200 w 2240280"/>
                <a:gd name="connsiteY23" fmla="*/ 1013460 h 2057400"/>
                <a:gd name="connsiteX24" fmla="*/ 83820 w 2240280"/>
                <a:gd name="connsiteY24" fmla="*/ 1104900 h 2057400"/>
                <a:gd name="connsiteX25" fmla="*/ 91440 w 2240280"/>
                <a:gd name="connsiteY25" fmla="*/ 1127760 h 2057400"/>
                <a:gd name="connsiteX26" fmla="*/ 106680 w 2240280"/>
                <a:gd name="connsiteY26" fmla="*/ 1188720 h 2057400"/>
                <a:gd name="connsiteX27" fmla="*/ 83820 w 2240280"/>
                <a:gd name="connsiteY27" fmla="*/ 1333500 h 2057400"/>
                <a:gd name="connsiteX28" fmla="*/ 76200 w 2240280"/>
                <a:gd name="connsiteY28" fmla="*/ 1379220 h 2057400"/>
                <a:gd name="connsiteX29" fmla="*/ 60960 w 2240280"/>
                <a:gd name="connsiteY29" fmla="*/ 1432560 h 2057400"/>
                <a:gd name="connsiteX30" fmla="*/ 53340 w 2240280"/>
                <a:gd name="connsiteY30" fmla="*/ 1485900 h 2057400"/>
                <a:gd name="connsiteX31" fmla="*/ 60960 w 2240280"/>
                <a:gd name="connsiteY31" fmla="*/ 1569720 h 2057400"/>
                <a:gd name="connsiteX32" fmla="*/ 91440 w 2240280"/>
                <a:gd name="connsiteY32" fmla="*/ 1676400 h 2057400"/>
                <a:gd name="connsiteX33" fmla="*/ 99060 w 2240280"/>
                <a:gd name="connsiteY33" fmla="*/ 1699260 h 2057400"/>
                <a:gd name="connsiteX34" fmla="*/ 106680 w 2240280"/>
                <a:gd name="connsiteY34" fmla="*/ 1722120 h 2057400"/>
                <a:gd name="connsiteX35" fmla="*/ 121920 w 2240280"/>
                <a:gd name="connsiteY35" fmla="*/ 1783080 h 2057400"/>
                <a:gd name="connsiteX36" fmla="*/ 213360 w 2240280"/>
                <a:gd name="connsiteY36" fmla="*/ 1859280 h 2057400"/>
                <a:gd name="connsiteX37" fmla="*/ 266700 w 2240280"/>
                <a:gd name="connsiteY37" fmla="*/ 1889760 h 2057400"/>
                <a:gd name="connsiteX38" fmla="*/ 297180 w 2240280"/>
                <a:gd name="connsiteY38" fmla="*/ 1897380 h 2057400"/>
                <a:gd name="connsiteX39" fmla="*/ 373380 w 2240280"/>
                <a:gd name="connsiteY39" fmla="*/ 1920240 h 2057400"/>
                <a:gd name="connsiteX40" fmla="*/ 708660 w 2240280"/>
                <a:gd name="connsiteY40" fmla="*/ 1912620 h 2057400"/>
                <a:gd name="connsiteX41" fmla="*/ 861060 w 2240280"/>
                <a:gd name="connsiteY41" fmla="*/ 1905000 h 2057400"/>
                <a:gd name="connsiteX42" fmla="*/ 1165860 w 2240280"/>
                <a:gd name="connsiteY42" fmla="*/ 1912620 h 2057400"/>
                <a:gd name="connsiteX43" fmla="*/ 1196340 w 2240280"/>
                <a:gd name="connsiteY43" fmla="*/ 1920240 h 2057400"/>
                <a:gd name="connsiteX44" fmla="*/ 1318260 w 2240280"/>
                <a:gd name="connsiteY44" fmla="*/ 1927860 h 2057400"/>
                <a:gd name="connsiteX45" fmla="*/ 1341120 w 2240280"/>
                <a:gd name="connsiteY45" fmla="*/ 1943100 h 2057400"/>
                <a:gd name="connsiteX46" fmla="*/ 1402080 w 2240280"/>
                <a:gd name="connsiteY46" fmla="*/ 1950720 h 2057400"/>
                <a:gd name="connsiteX47" fmla="*/ 1455420 w 2240280"/>
                <a:gd name="connsiteY47" fmla="*/ 1958340 h 2057400"/>
                <a:gd name="connsiteX48" fmla="*/ 1524000 w 2240280"/>
                <a:gd name="connsiteY48" fmla="*/ 1981200 h 2057400"/>
                <a:gd name="connsiteX49" fmla="*/ 1562100 w 2240280"/>
                <a:gd name="connsiteY49" fmla="*/ 1996440 h 2057400"/>
                <a:gd name="connsiteX50" fmla="*/ 1623060 w 2240280"/>
                <a:gd name="connsiteY50" fmla="*/ 2011680 h 2057400"/>
                <a:gd name="connsiteX51" fmla="*/ 1661160 w 2240280"/>
                <a:gd name="connsiteY51" fmla="*/ 2026920 h 2057400"/>
                <a:gd name="connsiteX52" fmla="*/ 1699260 w 2240280"/>
                <a:gd name="connsiteY52" fmla="*/ 2034540 h 2057400"/>
                <a:gd name="connsiteX53" fmla="*/ 1729740 w 2240280"/>
                <a:gd name="connsiteY53" fmla="*/ 2042160 h 2057400"/>
                <a:gd name="connsiteX54" fmla="*/ 1790700 w 2240280"/>
                <a:gd name="connsiteY54" fmla="*/ 2057400 h 2057400"/>
                <a:gd name="connsiteX55" fmla="*/ 1981200 w 2240280"/>
                <a:gd name="connsiteY55" fmla="*/ 2042160 h 2057400"/>
                <a:gd name="connsiteX56" fmla="*/ 2011680 w 2240280"/>
                <a:gd name="connsiteY56" fmla="*/ 2026920 h 2057400"/>
                <a:gd name="connsiteX57" fmla="*/ 2057400 w 2240280"/>
                <a:gd name="connsiteY57" fmla="*/ 1988820 h 2057400"/>
                <a:gd name="connsiteX58" fmla="*/ 2103120 w 2240280"/>
                <a:gd name="connsiteY58" fmla="*/ 1958340 h 2057400"/>
                <a:gd name="connsiteX59" fmla="*/ 2141220 w 2240280"/>
                <a:gd name="connsiteY59" fmla="*/ 1935480 h 2057400"/>
                <a:gd name="connsiteX60" fmla="*/ 2194560 w 2240280"/>
                <a:gd name="connsiteY60" fmla="*/ 1874520 h 2057400"/>
                <a:gd name="connsiteX61" fmla="*/ 2209800 w 2240280"/>
                <a:gd name="connsiteY61" fmla="*/ 1844040 h 2057400"/>
                <a:gd name="connsiteX62" fmla="*/ 2240280 w 2240280"/>
                <a:gd name="connsiteY62" fmla="*/ 1798320 h 2057400"/>
                <a:gd name="connsiteX63" fmla="*/ 2232660 w 2240280"/>
                <a:gd name="connsiteY63" fmla="*/ 1584960 h 2057400"/>
                <a:gd name="connsiteX64" fmla="*/ 2225040 w 2240280"/>
                <a:gd name="connsiteY64" fmla="*/ 1562100 h 2057400"/>
                <a:gd name="connsiteX65" fmla="*/ 2217420 w 2240280"/>
                <a:gd name="connsiteY65" fmla="*/ 1508760 h 2057400"/>
                <a:gd name="connsiteX66" fmla="*/ 2202180 w 2240280"/>
                <a:gd name="connsiteY66" fmla="*/ 1485900 h 2057400"/>
                <a:gd name="connsiteX67" fmla="*/ 2194560 w 2240280"/>
                <a:gd name="connsiteY67" fmla="*/ 1463040 h 2057400"/>
                <a:gd name="connsiteX68" fmla="*/ 2179320 w 2240280"/>
                <a:gd name="connsiteY68" fmla="*/ 1440180 h 2057400"/>
                <a:gd name="connsiteX69" fmla="*/ 2133600 w 2240280"/>
                <a:gd name="connsiteY69" fmla="*/ 1386840 h 2057400"/>
                <a:gd name="connsiteX70" fmla="*/ 2110740 w 2240280"/>
                <a:gd name="connsiteY70" fmla="*/ 1333500 h 2057400"/>
                <a:gd name="connsiteX71" fmla="*/ 2080260 w 2240280"/>
                <a:gd name="connsiteY71" fmla="*/ 1318260 h 2057400"/>
                <a:gd name="connsiteX72" fmla="*/ 2026920 w 2240280"/>
                <a:gd name="connsiteY72" fmla="*/ 1257300 h 2057400"/>
                <a:gd name="connsiteX73" fmla="*/ 1996440 w 2240280"/>
                <a:gd name="connsiteY73" fmla="*/ 1234440 h 2057400"/>
                <a:gd name="connsiteX74" fmla="*/ 1981200 w 2240280"/>
                <a:gd name="connsiteY74" fmla="*/ 1211580 h 2057400"/>
                <a:gd name="connsiteX75" fmla="*/ 1927860 w 2240280"/>
                <a:gd name="connsiteY75" fmla="*/ 1150620 h 2057400"/>
                <a:gd name="connsiteX76" fmla="*/ 1912620 w 2240280"/>
                <a:gd name="connsiteY76" fmla="*/ 1112520 h 2057400"/>
                <a:gd name="connsiteX77" fmla="*/ 1889760 w 2240280"/>
                <a:gd name="connsiteY77" fmla="*/ 1097280 h 2057400"/>
                <a:gd name="connsiteX78" fmla="*/ 1866900 w 2240280"/>
                <a:gd name="connsiteY78" fmla="*/ 1074420 h 2057400"/>
                <a:gd name="connsiteX79" fmla="*/ 1844040 w 2240280"/>
                <a:gd name="connsiteY79" fmla="*/ 1021080 h 2057400"/>
                <a:gd name="connsiteX80" fmla="*/ 1821180 w 2240280"/>
                <a:gd name="connsiteY80" fmla="*/ 1005840 h 2057400"/>
                <a:gd name="connsiteX81" fmla="*/ 1790700 w 2240280"/>
                <a:gd name="connsiteY81" fmla="*/ 960120 h 2057400"/>
                <a:gd name="connsiteX82" fmla="*/ 1783080 w 2240280"/>
                <a:gd name="connsiteY82" fmla="*/ 914400 h 2057400"/>
                <a:gd name="connsiteX83" fmla="*/ 1767840 w 2240280"/>
                <a:gd name="connsiteY83" fmla="*/ 868680 h 2057400"/>
                <a:gd name="connsiteX84" fmla="*/ 1760220 w 2240280"/>
                <a:gd name="connsiteY84" fmla="*/ 845820 h 2057400"/>
                <a:gd name="connsiteX85" fmla="*/ 1752600 w 2240280"/>
                <a:gd name="connsiteY85" fmla="*/ 800100 h 2057400"/>
                <a:gd name="connsiteX86" fmla="*/ 1737360 w 2240280"/>
                <a:gd name="connsiteY86" fmla="*/ 746760 h 2057400"/>
                <a:gd name="connsiteX87" fmla="*/ 1729740 w 2240280"/>
                <a:gd name="connsiteY87" fmla="*/ 647700 h 2057400"/>
                <a:gd name="connsiteX88" fmla="*/ 1714500 w 2240280"/>
                <a:gd name="connsiteY88" fmla="*/ 609600 h 2057400"/>
                <a:gd name="connsiteX89" fmla="*/ 1706880 w 2240280"/>
                <a:gd name="connsiteY89" fmla="*/ 579120 h 2057400"/>
                <a:gd name="connsiteX90" fmla="*/ 1699260 w 2240280"/>
                <a:gd name="connsiteY90" fmla="*/ 495300 h 2057400"/>
                <a:gd name="connsiteX91" fmla="*/ 1684020 w 2240280"/>
                <a:gd name="connsiteY91" fmla="*/ 464820 h 2057400"/>
                <a:gd name="connsiteX92" fmla="*/ 1676400 w 2240280"/>
                <a:gd name="connsiteY92" fmla="*/ 426720 h 2057400"/>
                <a:gd name="connsiteX93" fmla="*/ 1661160 w 2240280"/>
                <a:gd name="connsiteY93" fmla="*/ 381000 h 2057400"/>
                <a:gd name="connsiteX94" fmla="*/ 1653540 w 2240280"/>
                <a:gd name="connsiteY94" fmla="*/ 358140 h 2057400"/>
                <a:gd name="connsiteX95" fmla="*/ 1630680 w 2240280"/>
                <a:gd name="connsiteY95" fmla="*/ 281940 h 2057400"/>
                <a:gd name="connsiteX96" fmla="*/ 1607820 w 2240280"/>
                <a:gd name="connsiteY96" fmla="*/ 251460 h 2057400"/>
                <a:gd name="connsiteX97" fmla="*/ 1577340 w 2240280"/>
                <a:gd name="connsiteY97" fmla="*/ 205740 h 2057400"/>
                <a:gd name="connsiteX98" fmla="*/ 1524000 w 2240280"/>
                <a:gd name="connsiteY98" fmla="*/ 160020 h 2057400"/>
                <a:gd name="connsiteX99" fmla="*/ 1501140 w 2240280"/>
                <a:gd name="connsiteY99" fmla="*/ 152400 h 2057400"/>
                <a:gd name="connsiteX100" fmla="*/ 1440180 w 2240280"/>
                <a:gd name="connsiteY100" fmla="*/ 121920 h 2057400"/>
                <a:gd name="connsiteX101" fmla="*/ 1371600 w 2240280"/>
                <a:gd name="connsiteY101" fmla="*/ 99060 h 2057400"/>
                <a:gd name="connsiteX102" fmla="*/ 1348740 w 2240280"/>
                <a:gd name="connsiteY102" fmla="*/ 91440 h 2057400"/>
                <a:gd name="connsiteX103" fmla="*/ 1325880 w 2240280"/>
                <a:gd name="connsiteY103" fmla="*/ 76200 h 2057400"/>
                <a:gd name="connsiteX104" fmla="*/ 1257300 w 2240280"/>
                <a:gd name="connsiteY104" fmla="*/ 53340 h 2057400"/>
                <a:gd name="connsiteX105" fmla="*/ 1188720 w 2240280"/>
                <a:gd name="connsiteY105" fmla="*/ 45720 h 2057400"/>
                <a:gd name="connsiteX106" fmla="*/ 1150620 w 2240280"/>
                <a:gd name="connsiteY106" fmla="*/ 30480 h 2057400"/>
                <a:gd name="connsiteX107" fmla="*/ 1127760 w 2240280"/>
                <a:gd name="connsiteY107" fmla="*/ 22860 h 2057400"/>
                <a:gd name="connsiteX108" fmla="*/ 1043940 w 2240280"/>
                <a:gd name="connsiteY108" fmla="*/ 0 h 2057400"/>
                <a:gd name="connsiteX109" fmla="*/ 822960 w 2240280"/>
                <a:gd name="connsiteY109" fmla="*/ 7620 h 2057400"/>
                <a:gd name="connsiteX110" fmla="*/ 739140 w 2240280"/>
                <a:gd name="connsiteY110" fmla="*/ 22860 h 2057400"/>
                <a:gd name="connsiteX111" fmla="*/ 640080 w 2240280"/>
                <a:gd name="connsiteY111" fmla="*/ 38100 h 2057400"/>
                <a:gd name="connsiteX112" fmla="*/ 548640 w 2240280"/>
                <a:gd name="connsiteY112" fmla="*/ 68580 h 2057400"/>
                <a:gd name="connsiteX113" fmla="*/ 525780 w 2240280"/>
                <a:gd name="connsiteY113" fmla="*/ 76200 h 2057400"/>
                <a:gd name="connsiteX114" fmla="*/ 502920 w 2240280"/>
                <a:gd name="connsiteY114" fmla="*/ 83820 h 2057400"/>
                <a:gd name="connsiteX115" fmla="*/ 495300 w 2240280"/>
                <a:gd name="connsiteY115" fmla="*/ 91440 h 20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2240280" h="2057400">
                  <a:moveTo>
                    <a:pt x="548640" y="99060"/>
                  </a:moveTo>
                  <a:cubicBezTo>
                    <a:pt x="487680" y="101600"/>
                    <a:pt x="426628" y="102482"/>
                    <a:pt x="365760" y="106680"/>
                  </a:cubicBezTo>
                  <a:cubicBezTo>
                    <a:pt x="351546" y="107660"/>
                    <a:pt x="320249" y="115299"/>
                    <a:pt x="304800" y="121920"/>
                  </a:cubicBezTo>
                  <a:cubicBezTo>
                    <a:pt x="294359" y="126395"/>
                    <a:pt x="284956" y="133172"/>
                    <a:pt x="274320" y="137160"/>
                  </a:cubicBezTo>
                  <a:cubicBezTo>
                    <a:pt x="264514" y="140837"/>
                    <a:pt x="254000" y="142240"/>
                    <a:pt x="243840" y="144780"/>
                  </a:cubicBezTo>
                  <a:cubicBezTo>
                    <a:pt x="236220" y="149860"/>
                    <a:pt x="228015" y="154157"/>
                    <a:pt x="220980" y="160020"/>
                  </a:cubicBezTo>
                  <a:cubicBezTo>
                    <a:pt x="212701" y="166919"/>
                    <a:pt x="206889" y="176616"/>
                    <a:pt x="198120" y="182880"/>
                  </a:cubicBezTo>
                  <a:cubicBezTo>
                    <a:pt x="181642" y="194650"/>
                    <a:pt x="163435" y="199522"/>
                    <a:pt x="144780" y="205740"/>
                  </a:cubicBezTo>
                  <a:cubicBezTo>
                    <a:pt x="139700" y="213360"/>
                    <a:pt x="136691" y="222879"/>
                    <a:pt x="129540" y="228600"/>
                  </a:cubicBezTo>
                  <a:cubicBezTo>
                    <a:pt x="123268" y="233618"/>
                    <a:pt x="113020" y="231289"/>
                    <a:pt x="106680" y="236220"/>
                  </a:cubicBezTo>
                  <a:cubicBezTo>
                    <a:pt x="89667" y="249452"/>
                    <a:pt x="76200" y="266700"/>
                    <a:pt x="60960" y="281940"/>
                  </a:cubicBezTo>
                  <a:lnTo>
                    <a:pt x="60960" y="281940"/>
                  </a:lnTo>
                  <a:lnTo>
                    <a:pt x="30480" y="327660"/>
                  </a:lnTo>
                  <a:cubicBezTo>
                    <a:pt x="27940" y="340360"/>
                    <a:pt x="26001" y="353195"/>
                    <a:pt x="22860" y="365760"/>
                  </a:cubicBezTo>
                  <a:cubicBezTo>
                    <a:pt x="20912" y="373552"/>
                    <a:pt x="17188" y="380828"/>
                    <a:pt x="15240" y="388620"/>
                  </a:cubicBezTo>
                  <a:lnTo>
                    <a:pt x="0" y="449580"/>
                  </a:lnTo>
                  <a:cubicBezTo>
                    <a:pt x="2540" y="520700"/>
                    <a:pt x="3038" y="591922"/>
                    <a:pt x="7620" y="662940"/>
                  </a:cubicBezTo>
                  <a:cubicBezTo>
                    <a:pt x="8137" y="670956"/>
                    <a:pt x="13033" y="678077"/>
                    <a:pt x="15240" y="685800"/>
                  </a:cubicBezTo>
                  <a:cubicBezTo>
                    <a:pt x="18117" y="695870"/>
                    <a:pt x="20320" y="706120"/>
                    <a:pt x="22860" y="716280"/>
                  </a:cubicBezTo>
                  <a:cubicBezTo>
                    <a:pt x="24339" y="729594"/>
                    <a:pt x="35108" y="829363"/>
                    <a:pt x="38100" y="845820"/>
                  </a:cubicBezTo>
                  <a:cubicBezTo>
                    <a:pt x="39537" y="853723"/>
                    <a:pt x="43180" y="861060"/>
                    <a:pt x="45720" y="868680"/>
                  </a:cubicBezTo>
                  <a:cubicBezTo>
                    <a:pt x="48260" y="889000"/>
                    <a:pt x="49677" y="909492"/>
                    <a:pt x="53340" y="929640"/>
                  </a:cubicBezTo>
                  <a:cubicBezTo>
                    <a:pt x="54777" y="937543"/>
                    <a:pt x="59012" y="944708"/>
                    <a:pt x="60960" y="952500"/>
                  </a:cubicBezTo>
                  <a:lnTo>
                    <a:pt x="76200" y="1013460"/>
                  </a:lnTo>
                  <a:cubicBezTo>
                    <a:pt x="78740" y="1043940"/>
                    <a:pt x="79778" y="1074583"/>
                    <a:pt x="83820" y="1104900"/>
                  </a:cubicBezTo>
                  <a:cubicBezTo>
                    <a:pt x="84882" y="1112862"/>
                    <a:pt x="89492" y="1119968"/>
                    <a:pt x="91440" y="1127760"/>
                  </a:cubicBezTo>
                  <a:lnTo>
                    <a:pt x="106680" y="1188720"/>
                  </a:lnTo>
                  <a:cubicBezTo>
                    <a:pt x="90354" y="1335658"/>
                    <a:pt x="110154" y="1175494"/>
                    <a:pt x="83820" y="1333500"/>
                  </a:cubicBezTo>
                  <a:cubicBezTo>
                    <a:pt x="81280" y="1348740"/>
                    <a:pt x="79552" y="1364138"/>
                    <a:pt x="76200" y="1379220"/>
                  </a:cubicBezTo>
                  <a:cubicBezTo>
                    <a:pt x="59878" y="1452668"/>
                    <a:pt x="77556" y="1341283"/>
                    <a:pt x="60960" y="1432560"/>
                  </a:cubicBezTo>
                  <a:cubicBezTo>
                    <a:pt x="57747" y="1450231"/>
                    <a:pt x="55880" y="1468120"/>
                    <a:pt x="53340" y="1485900"/>
                  </a:cubicBezTo>
                  <a:cubicBezTo>
                    <a:pt x="55880" y="1513840"/>
                    <a:pt x="56584" y="1542008"/>
                    <a:pt x="60960" y="1569720"/>
                  </a:cubicBezTo>
                  <a:cubicBezTo>
                    <a:pt x="66701" y="1606079"/>
                    <a:pt x="79850" y="1641631"/>
                    <a:pt x="91440" y="1676400"/>
                  </a:cubicBezTo>
                  <a:lnTo>
                    <a:pt x="99060" y="1699260"/>
                  </a:lnTo>
                  <a:cubicBezTo>
                    <a:pt x="101600" y="1706880"/>
                    <a:pt x="104732" y="1714328"/>
                    <a:pt x="106680" y="1722120"/>
                  </a:cubicBezTo>
                  <a:cubicBezTo>
                    <a:pt x="111760" y="1742440"/>
                    <a:pt x="107109" y="1768269"/>
                    <a:pt x="121920" y="1783080"/>
                  </a:cubicBezTo>
                  <a:cubicBezTo>
                    <a:pt x="180592" y="1841752"/>
                    <a:pt x="149707" y="1816845"/>
                    <a:pt x="213360" y="1859280"/>
                  </a:cubicBezTo>
                  <a:cubicBezTo>
                    <a:pt x="232310" y="1871913"/>
                    <a:pt x="244602" y="1881473"/>
                    <a:pt x="266700" y="1889760"/>
                  </a:cubicBezTo>
                  <a:cubicBezTo>
                    <a:pt x="276506" y="1893437"/>
                    <a:pt x="287149" y="1894371"/>
                    <a:pt x="297180" y="1897380"/>
                  </a:cubicBezTo>
                  <a:cubicBezTo>
                    <a:pt x="389939" y="1925208"/>
                    <a:pt x="303127" y="1902677"/>
                    <a:pt x="373380" y="1920240"/>
                  </a:cubicBezTo>
                  <a:lnTo>
                    <a:pt x="708660" y="1912620"/>
                  </a:lnTo>
                  <a:cubicBezTo>
                    <a:pt x="759499" y="1911031"/>
                    <a:pt x="810197" y="1905000"/>
                    <a:pt x="861060" y="1905000"/>
                  </a:cubicBezTo>
                  <a:cubicBezTo>
                    <a:pt x="962692" y="1905000"/>
                    <a:pt x="1064260" y="1910080"/>
                    <a:pt x="1165860" y="1912620"/>
                  </a:cubicBezTo>
                  <a:cubicBezTo>
                    <a:pt x="1176020" y="1915160"/>
                    <a:pt x="1185919" y="1919198"/>
                    <a:pt x="1196340" y="1920240"/>
                  </a:cubicBezTo>
                  <a:cubicBezTo>
                    <a:pt x="1236857" y="1924292"/>
                    <a:pt x="1278039" y="1921509"/>
                    <a:pt x="1318260" y="1927860"/>
                  </a:cubicBezTo>
                  <a:cubicBezTo>
                    <a:pt x="1327306" y="1929288"/>
                    <a:pt x="1332285" y="1940690"/>
                    <a:pt x="1341120" y="1943100"/>
                  </a:cubicBezTo>
                  <a:cubicBezTo>
                    <a:pt x="1360877" y="1948488"/>
                    <a:pt x="1381782" y="1948014"/>
                    <a:pt x="1402080" y="1950720"/>
                  </a:cubicBezTo>
                  <a:lnTo>
                    <a:pt x="1455420" y="1958340"/>
                  </a:lnTo>
                  <a:cubicBezTo>
                    <a:pt x="1519077" y="1990168"/>
                    <a:pt x="1450142" y="1959043"/>
                    <a:pt x="1524000" y="1981200"/>
                  </a:cubicBezTo>
                  <a:cubicBezTo>
                    <a:pt x="1537101" y="1985130"/>
                    <a:pt x="1549293" y="1991637"/>
                    <a:pt x="1562100" y="1996440"/>
                  </a:cubicBezTo>
                  <a:cubicBezTo>
                    <a:pt x="1615738" y="2016554"/>
                    <a:pt x="1547267" y="1988942"/>
                    <a:pt x="1623060" y="2011680"/>
                  </a:cubicBezTo>
                  <a:cubicBezTo>
                    <a:pt x="1636161" y="2015610"/>
                    <a:pt x="1648059" y="2022990"/>
                    <a:pt x="1661160" y="2026920"/>
                  </a:cubicBezTo>
                  <a:cubicBezTo>
                    <a:pt x="1673565" y="2030642"/>
                    <a:pt x="1686617" y="2031730"/>
                    <a:pt x="1699260" y="2034540"/>
                  </a:cubicBezTo>
                  <a:cubicBezTo>
                    <a:pt x="1709483" y="2036812"/>
                    <a:pt x="1719517" y="2039888"/>
                    <a:pt x="1729740" y="2042160"/>
                  </a:cubicBezTo>
                  <a:cubicBezTo>
                    <a:pt x="1784911" y="2054420"/>
                    <a:pt x="1749850" y="2043783"/>
                    <a:pt x="1790700" y="2057400"/>
                  </a:cubicBezTo>
                  <a:cubicBezTo>
                    <a:pt x="1795358" y="2057141"/>
                    <a:pt x="1941535" y="2052978"/>
                    <a:pt x="1981200" y="2042160"/>
                  </a:cubicBezTo>
                  <a:cubicBezTo>
                    <a:pt x="1992159" y="2039171"/>
                    <a:pt x="2001817" y="2032556"/>
                    <a:pt x="2011680" y="2026920"/>
                  </a:cubicBezTo>
                  <a:cubicBezTo>
                    <a:pt x="2055666" y="2001785"/>
                    <a:pt x="2013757" y="2022765"/>
                    <a:pt x="2057400" y="1988820"/>
                  </a:cubicBezTo>
                  <a:cubicBezTo>
                    <a:pt x="2071858" y="1977575"/>
                    <a:pt x="2087667" y="1968174"/>
                    <a:pt x="2103120" y="1958340"/>
                  </a:cubicBezTo>
                  <a:cubicBezTo>
                    <a:pt x="2115615" y="1950389"/>
                    <a:pt x="2141220" y="1935480"/>
                    <a:pt x="2141220" y="1935480"/>
                  </a:cubicBezTo>
                  <a:cubicBezTo>
                    <a:pt x="2176780" y="1882140"/>
                    <a:pt x="2156460" y="1899920"/>
                    <a:pt x="2194560" y="1874520"/>
                  </a:cubicBezTo>
                  <a:cubicBezTo>
                    <a:pt x="2199640" y="1864360"/>
                    <a:pt x="2203956" y="1853780"/>
                    <a:pt x="2209800" y="1844040"/>
                  </a:cubicBezTo>
                  <a:cubicBezTo>
                    <a:pt x="2219224" y="1828334"/>
                    <a:pt x="2240280" y="1798320"/>
                    <a:pt x="2240280" y="1798320"/>
                  </a:cubicBezTo>
                  <a:cubicBezTo>
                    <a:pt x="2237740" y="1727200"/>
                    <a:pt x="2237242" y="1655978"/>
                    <a:pt x="2232660" y="1584960"/>
                  </a:cubicBezTo>
                  <a:cubicBezTo>
                    <a:pt x="2232143" y="1576944"/>
                    <a:pt x="2226615" y="1569976"/>
                    <a:pt x="2225040" y="1562100"/>
                  </a:cubicBezTo>
                  <a:cubicBezTo>
                    <a:pt x="2221518" y="1544488"/>
                    <a:pt x="2222581" y="1525963"/>
                    <a:pt x="2217420" y="1508760"/>
                  </a:cubicBezTo>
                  <a:cubicBezTo>
                    <a:pt x="2214788" y="1499988"/>
                    <a:pt x="2206276" y="1494091"/>
                    <a:pt x="2202180" y="1485900"/>
                  </a:cubicBezTo>
                  <a:cubicBezTo>
                    <a:pt x="2198588" y="1478716"/>
                    <a:pt x="2198152" y="1470224"/>
                    <a:pt x="2194560" y="1463040"/>
                  </a:cubicBezTo>
                  <a:cubicBezTo>
                    <a:pt x="2190464" y="1454849"/>
                    <a:pt x="2184643" y="1447632"/>
                    <a:pt x="2179320" y="1440180"/>
                  </a:cubicBezTo>
                  <a:cubicBezTo>
                    <a:pt x="2154882" y="1405967"/>
                    <a:pt x="2161293" y="1414533"/>
                    <a:pt x="2133600" y="1386840"/>
                  </a:cubicBezTo>
                  <a:cubicBezTo>
                    <a:pt x="2129046" y="1373178"/>
                    <a:pt x="2120156" y="1342916"/>
                    <a:pt x="2110740" y="1333500"/>
                  </a:cubicBezTo>
                  <a:cubicBezTo>
                    <a:pt x="2102708" y="1325468"/>
                    <a:pt x="2089347" y="1325076"/>
                    <a:pt x="2080260" y="1318260"/>
                  </a:cubicBezTo>
                  <a:cubicBezTo>
                    <a:pt x="2032771" y="1282643"/>
                    <a:pt x="2065498" y="1295878"/>
                    <a:pt x="2026920" y="1257300"/>
                  </a:cubicBezTo>
                  <a:cubicBezTo>
                    <a:pt x="2017940" y="1248320"/>
                    <a:pt x="2005420" y="1243420"/>
                    <a:pt x="1996440" y="1234440"/>
                  </a:cubicBezTo>
                  <a:cubicBezTo>
                    <a:pt x="1989964" y="1227964"/>
                    <a:pt x="1987063" y="1218615"/>
                    <a:pt x="1981200" y="1211580"/>
                  </a:cubicBezTo>
                  <a:cubicBezTo>
                    <a:pt x="1954128" y="1179094"/>
                    <a:pt x="1954072" y="1194306"/>
                    <a:pt x="1927860" y="1150620"/>
                  </a:cubicBezTo>
                  <a:cubicBezTo>
                    <a:pt x="1920823" y="1138891"/>
                    <a:pt x="1920570" y="1123651"/>
                    <a:pt x="1912620" y="1112520"/>
                  </a:cubicBezTo>
                  <a:cubicBezTo>
                    <a:pt x="1907297" y="1105068"/>
                    <a:pt x="1896795" y="1103143"/>
                    <a:pt x="1889760" y="1097280"/>
                  </a:cubicBezTo>
                  <a:cubicBezTo>
                    <a:pt x="1881481" y="1090381"/>
                    <a:pt x="1874520" y="1082040"/>
                    <a:pt x="1866900" y="1074420"/>
                  </a:cubicBezTo>
                  <a:cubicBezTo>
                    <a:pt x="1861071" y="1051102"/>
                    <a:pt x="1861581" y="1038621"/>
                    <a:pt x="1844040" y="1021080"/>
                  </a:cubicBezTo>
                  <a:cubicBezTo>
                    <a:pt x="1837564" y="1014604"/>
                    <a:pt x="1828800" y="1010920"/>
                    <a:pt x="1821180" y="1005840"/>
                  </a:cubicBezTo>
                  <a:cubicBezTo>
                    <a:pt x="1811020" y="990600"/>
                    <a:pt x="1793711" y="978187"/>
                    <a:pt x="1790700" y="960120"/>
                  </a:cubicBezTo>
                  <a:cubicBezTo>
                    <a:pt x="1788160" y="944880"/>
                    <a:pt x="1786827" y="929389"/>
                    <a:pt x="1783080" y="914400"/>
                  </a:cubicBezTo>
                  <a:cubicBezTo>
                    <a:pt x="1779184" y="898815"/>
                    <a:pt x="1772920" y="883920"/>
                    <a:pt x="1767840" y="868680"/>
                  </a:cubicBezTo>
                  <a:cubicBezTo>
                    <a:pt x="1765300" y="861060"/>
                    <a:pt x="1761540" y="853743"/>
                    <a:pt x="1760220" y="845820"/>
                  </a:cubicBezTo>
                  <a:cubicBezTo>
                    <a:pt x="1757680" y="830580"/>
                    <a:pt x="1755630" y="815250"/>
                    <a:pt x="1752600" y="800100"/>
                  </a:cubicBezTo>
                  <a:cubicBezTo>
                    <a:pt x="1747816" y="776180"/>
                    <a:pt x="1744623" y="768548"/>
                    <a:pt x="1737360" y="746760"/>
                  </a:cubicBezTo>
                  <a:cubicBezTo>
                    <a:pt x="1734820" y="713740"/>
                    <a:pt x="1735184" y="680367"/>
                    <a:pt x="1729740" y="647700"/>
                  </a:cubicBezTo>
                  <a:cubicBezTo>
                    <a:pt x="1727491" y="634208"/>
                    <a:pt x="1718825" y="622576"/>
                    <a:pt x="1714500" y="609600"/>
                  </a:cubicBezTo>
                  <a:cubicBezTo>
                    <a:pt x="1711188" y="599665"/>
                    <a:pt x="1709420" y="589280"/>
                    <a:pt x="1706880" y="579120"/>
                  </a:cubicBezTo>
                  <a:cubicBezTo>
                    <a:pt x="1704340" y="551180"/>
                    <a:pt x="1704762" y="522810"/>
                    <a:pt x="1699260" y="495300"/>
                  </a:cubicBezTo>
                  <a:cubicBezTo>
                    <a:pt x="1697032" y="484161"/>
                    <a:pt x="1687612" y="475596"/>
                    <a:pt x="1684020" y="464820"/>
                  </a:cubicBezTo>
                  <a:cubicBezTo>
                    <a:pt x="1679924" y="452533"/>
                    <a:pt x="1679808" y="439215"/>
                    <a:pt x="1676400" y="426720"/>
                  </a:cubicBezTo>
                  <a:cubicBezTo>
                    <a:pt x="1672173" y="411222"/>
                    <a:pt x="1666240" y="396240"/>
                    <a:pt x="1661160" y="381000"/>
                  </a:cubicBezTo>
                  <a:cubicBezTo>
                    <a:pt x="1658620" y="373380"/>
                    <a:pt x="1655488" y="365932"/>
                    <a:pt x="1653540" y="358140"/>
                  </a:cubicBezTo>
                  <a:cubicBezTo>
                    <a:pt x="1648071" y="336264"/>
                    <a:pt x="1639956" y="300492"/>
                    <a:pt x="1630680" y="281940"/>
                  </a:cubicBezTo>
                  <a:cubicBezTo>
                    <a:pt x="1625000" y="270581"/>
                    <a:pt x="1615103" y="261864"/>
                    <a:pt x="1607820" y="251460"/>
                  </a:cubicBezTo>
                  <a:cubicBezTo>
                    <a:pt x="1597316" y="236455"/>
                    <a:pt x="1590292" y="218692"/>
                    <a:pt x="1577340" y="205740"/>
                  </a:cubicBezTo>
                  <a:cubicBezTo>
                    <a:pt x="1558592" y="186992"/>
                    <a:pt x="1547210" y="171625"/>
                    <a:pt x="1524000" y="160020"/>
                  </a:cubicBezTo>
                  <a:cubicBezTo>
                    <a:pt x="1516816" y="156428"/>
                    <a:pt x="1508324" y="155992"/>
                    <a:pt x="1501140" y="152400"/>
                  </a:cubicBezTo>
                  <a:cubicBezTo>
                    <a:pt x="1433369" y="118515"/>
                    <a:pt x="1536862" y="157077"/>
                    <a:pt x="1440180" y="121920"/>
                  </a:cubicBezTo>
                  <a:lnTo>
                    <a:pt x="1371600" y="99060"/>
                  </a:lnTo>
                  <a:cubicBezTo>
                    <a:pt x="1363980" y="96520"/>
                    <a:pt x="1355423" y="95895"/>
                    <a:pt x="1348740" y="91440"/>
                  </a:cubicBezTo>
                  <a:cubicBezTo>
                    <a:pt x="1341120" y="86360"/>
                    <a:pt x="1334071" y="80296"/>
                    <a:pt x="1325880" y="76200"/>
                  </a:cubicBezTo>
                  <a:cubicBezTo>
                    <a:pt x="1307745" y="67132"/>
                    <a:pt x="1278319" y="56574"/>
                    <a:pt x="1257300" y="53340"/>
                  </a:cubicBezTo>
                  <a:cubicBezTo>
                    <a:pt x="1234567" y="49843"/>
                    <a:pt x="1211580" y="48260"/>
                    <a:pt x="1188720" y="45720"/>
                  </a:cubicBezTo>
                  <a:cubicBezTo>
                    <a:pt x="1176020" y="40640"/>
                    <a:pt x="1163427" y="35283"/>
                    <a:pt x="1150620" y="30480"/>
                  </a:cubicBezTo>
                  <a:cubicBezTo>
                    <a:pt x="1143099" y="27660"/>
                    <a:pt x="1135453" y="25168"/>
                    <a:pt x="1127760" y="22860"/>
                  </a:cubicBezTo>
                  <a:cubicBezTo>
                    <a:pt x="1082467" y="9272"/>
                    <a:pt x="1082099" y="9540"/>
                    <a:pt x="1043940" y="0"/>
                  </a:cubicBezTo>
                  <a:cubicBezTo>
                    <a:pt x="970280" y="2540"/>
                    <a:pt x="896550" y="3532"/>
                    <a:pt x="822960" y="7620"/>
                  </a:cubicBezTo>
                  <a:cubicBezTo>
                    <a:pt x="778931" y="10066"/>
                    <a:pt x="775570" y="14764"/>
                    <a:pt x="739140" y="22860"/>
                  </a:cubicBezTo>
                  <a:cubicBezTo>
                    <a:pt x="694258" y="32834"/>
                    <a:pt x="692865" y="31502"/>
                    <a:pt x="640080" y="38100"/>
                  </a:cubicBezTo>
                  <a:lnTo>
                    <a:pt x="548640" y="68580"/>
                  </a:lnTo>
                  <a:lnTo>
                    <a:pt x="525780" y="76200"/>
                  </a:lnTo>
                  <a:cubicBezTo>
                    <a:pt x="518160" y="78740"/>
                    <a:pt x="508600" y="78140"/>
                    <a:pt x="502920" y="83820"/>
                  </a:cubicBezTo>
                  <a:lnTo>
                    <a:pt x="495300" y="91440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D4C12F83-A7E6-44CD-B450-253E9E6C5D5F}"/>
                </a:ext>
              </a:extLst>
            </p:cNvPr>
            <p:cNvSpPr/>
            <p:nvPr/>
          </p:nvSpPr>
          <p:spPr>
            <a:xfrm>
              <a:off x="5233152" y="3756660"/>
              <a:ext cx="1455420" cy="1790700"/>
            </a:xfrm>
            <a:custGeom>
              <a:avLst/>
              <a:gdLst>
                <a:gd name="connsiteX0" fmla="*/ 640080 w 1455420"/>
                <a:gd name="connsiteY0" fmla="*/ 53340 h 1790700"/>
                <a:gd name="connsiteX1" fmla="*/ 579120 w 1455420"/>
                <a:gd name="connsiteY1" fmla="*/ 60960 h 1790700"/>
                <a:gd name="connsiteX2" fmla="*/ 548640 w 1455420"/>
                <a:gd name="connsiteY2" fmla="*/ 83820 h 1790700"/>
                <a:gd name="connsiteX3" fmla="*/ 525780 w 1455420"/>
                <a:gd name="connsiteY3" fmla="*/ 99060 h 1790700"/>
                <a:gd name="connsiteX4" fmla="*/ 510540 w 1455420"/>
                <a:gd name="connsiteY4" fmla="*/ 121920 h 1790700"/>
                <a:gd name="connsiteX5" fmla="*/ 472440 w 1455420"/>
                <a:gd name="connsiteY5" fmla="*/ 160020 h 1790700"/>
                <a:gd name="connsiteX6" fmla="*/ 464820 w 1455420"/>
                <a:gd name="connsiteY6" fmla="*/ 182880 h 1790700"/>
                <a:gd name="connsiteX7" fmla="*/ 449580 w 1455420"/>
                <a:gd name="connsiteY7" fmla="*/ 259080 h 1790700"/>
                <a:gd name="connsiteX8" fmla="*/ 441960 w 1455420"/>
                <a:gd name="connsiteY8" fmla="*/ 289560 h 1790700"/>
                <a:gd name="connsiteX9" fmla="*/ 434340 w 1455420"/>
                <a:gd name="connsiteY9" fmla="*/ 312420 h 1790700"/>
                <a:gd name="connsiteX10" fmla="*/ 419100 w 1455420"/>
                <a:gd name="connsiteY10" fmla="*/ 388620 h 1790700"/>
                <a:gd name="connsiteX11" fmla="*/ 411480 w 1455420"/>
                <a:gd name="connsiteY11" fmla="*/ 411480 h 1790700"/>
                <a:gd name="connsiteX12" fmla="*/ 396240 w 1455420"/>
                <a:gd name="connsiteY12" fmla="*/ 434340 h 1790700"/>
                <a:gd name="connsiteX13" fmla="*/ 388620 w 1455420"/>
                <a:gd name="connsiteY13" fmla="*/ 480060 h 1790700"/>
                <a:gd name="connsiteX14" fmla="*/ 335280 w 1455420"/>
                <a:gd name="connsiteY14" fmla="*/ 548640 h 1790700"/>
                <a:gd name="connsiteX15" fmla="*/ 304800 w 1455420"/>
                <a:gd name="connsiteY15" fmla="*/ 594360 h 1790700"/>
                <a:gd name="connsiteX16" fmla="*/ 281940 w 1455420"/>
                <a:gd name="connsiteY16" fmla="*/ 601980 h 1790700"/>
                <a:gd name="connsiteX17" fmla="*/ 236220 w 1455420"/>
                <a:gd name="connsiteY17" fmla="*/ 632460 h 1790700"/>
                <a:gd name="connsiteX18" fmla="*/ 213360 w 1455420"/>
                <a:gd name="connsiteY18" fmla="*/ 647700 h 1790700"/>
                <a:gd name="connsiteX19" fmla="*/ 144780 w 1455420"/>
                <a:gd name="connsiteY19" fmla="*/ 693420 h 1790700"/>
                <a:gd name="connsiteX20" fmla="*/ 121920 w 1455420"/>
                <a:gd name="connsiteY20" fmla="*/ 708660 h 1790700"/>
                <a:gd name="connsiteX21" fmla="*/ 99060 w 1455420"/>
                <a:gd name="connsiteY21" fmla="*/ 731520 h 1790700"/>
                <a:gd name="connsiteX22" fmla="*/ 68580 w 1455420"/>
                <a:gd name="connsiteY22" fmla="*/ 769620 h 1790700"/>
                <a:gd name="connsiteX23" fmla="*/ 38100 w 1455420"/>
                <a:gd name="connsiteY23" fmla="*/ 822960 h 1790700"/>
                <a:gd name="connsiteX24" fmla="*/ 22860 w 1455420"/>
                <a:gd name="connsiteY24" fmla="*/ 845820 h 1790700"/>
                <a:gd name="connsiteX25" fmla="*/ 7620 w 1455420"/>
                <a:gd name="connsiteY25" fmla="*/ 891540 h 1790700"/>
                <a:gd name="connsiteX26" fmla="*/ 0 w 1455420"/>
                <a:gd name="connsiteY26" fmla="*/ 914400 h 1790700"/>
                <a:gd name="connsiteX27" fmla="*/ 7620 w 1455420"/>
                <a:gd name="connsiteY27" fmla="*/ 1013460 h 1790700"/>
                <a:gd name="connsiteX28" fmla="*/ 15240 w 1455420"/>
                <a:gd name="connsiteY28" fmla="*/ 1036320 h 1790700"/>
                <a:gd name="connsiteX29" fmla="*/ 83820 w 1455420"/>
                <a:gd name="connsiteY29" fmla="*/ 1097280 h 1790700"/>
                <a:gd name="connsiteX30" fmla="*/ 160020 w 1455420"/>
                <a:gd name="connsiteY30" fmla="*/ 1120140 h 1790700"/>
                <a:gd name="connsiteX31" fmla="*/ 182880 w 1455420"/>
                <a:gd name="connsiteY31" fmla="*/ 1127760 h 1790700"/>
                <a:gd name="connsiteX32" fmla="*/ 243840 w 1455420"/>
                <a:gd name="connsiteY32" fmla="*/ 1135380 h 1790700"/>
                <a:gd name="connsiteX33" fmla="*/ 289560 w 1455420"/>
                <a:gd name="connsiteY33" fmla="*/ 1158240 h 1790700"/>
                <a:gd name="connsiteX34" fmla="*/ 312420 w 1455420"/>
                <a:gd name="connsiteY34" fmla="*/ 1173480 h 1790700"/>
                <a:gd name="connsiteX35" fmla="*/ 342900 w 1455420"/>
                <a:gd name="connsiteY35" fmla="*/ 1188720 h 1790700"/>
                <a:gd name="connsiteX36" fmla="*/ 365760 w 1455420"/>
                <a:gd name="connsiteY36" fmla="*/ 1211580 h 1790700"/>
                <a:gd name="connsiteX37" fmla="*/ 396240 w 1455420"/>
                <a:gd name="connsiteY37" fmla="*/ 1234440 h 1790700"/>
                <a:gd name="connsiteX38" fmla="*/ 411480 w 1455420"/>
                <a:gd name="connsiteY38" fmla="*/ 1264920 h 1790700"/>
                <a:gd name="connsiteX39" fmla="*/ 457200 w 1455420"/>
                <a:gd name="connsiteY39" fmla="*/ 1310640 h 1790700"/>
                <a:gd name="connsiteX40" fmla="*/ 495300 w 1455420"/>
                <a:gd name="connsiteY40" fmla="*/ 1379220 h 1790700"/>
                <a:gd name="connsiteX41" fmla="*/ 518160 w 1455420"/>
                <a:gd name="connsiteY41" fmla="*/ 1424940 h 1790700"/>
                <a:gd name="connsiteX42" fmla="*/ 533400 w 1455420"/>
                <a:gd name="connsiteY42" fmla="*/ 1478280 h 1790700"/>
                <a:gd name="connsiteX43" fmla="*/ 548640 w 1455420"/>
                <a:gd name="connsiteY43" fmla="*/ 1524000 h 1790700"/>
                <a:gd name="connsiteX44" fmla="*/ 586740 w 1455420"/>
                <a:gd name="connsiteY44" fmla="*/ 1569720 h 1790700"/>
                <a:gd name="connsiteX45" fmla="*/ 594360 w 1455420"/>
                <a:gd name="connsiteY45" fmla="*/ 1592580 h 1790700"/>
                <a:gd name="connsiteX46" fmla="*/ 617220 w 1455420"/>
                <a:gd name="connsiteY46" fmla="*/ 1615440 h 1790700"/>
                <a:gd name="connsiteX47" fmla="*/ 647700 w 1455420"/>
                <a:gd name="connsiteY47" fmla="*/ 1661160 h 1790700"/>
                <a:gd name="connsiteX48" fmla="*/ 662940 w 1455420"/>
                <a:gd name="connsiteY48" fmla="*/ 1684020 h 1790700"/>
                <a:gd name="connsiteX49" fmla="*/ 685800 w 1455420"/>
                <a:gd name="connsiteY49" fmla="*/ 1706880 h 1790700"/>
                <a:gd name="connsiteX50" fmla="*/ 723900 w 1455420"/>
                <a:gd name="connsiteY50" fmla="*/ 1744980 h 1790700"/>
                <a:gd name="connsiteX51" fmla="*/ 800100 w 1455420"/>
                <a:gd name="connsiteY51" fmla="*/ 1783080 h 1790700"/>
                <a:gd name="connsiteX52" fmla="*/ 830580 w 1455420"/>
                <a:gd name="connsiteY52" fmla="*/ 1790700 h 1790700"/>
                <a:gd name="connsiteX53" fmla="*/ 922020 w 1455420"/>
                <a:gd name="connsiteY53" fmla="*/ 1783080 h 1790700"/>
                <a:gd name="connsiteX54" fmla="*/ 967740 w 1455420"/>
                <a:gd name="connsiteY54" fmla="*/ 1752600 h 1790700"/>
                <a:gd name="connsiteX55" fmla="*/ 1013460 w 1455420"/>
                <a:gd name="connsiteY55" fmla="*/ 1714500 h 1790700"/>
                <a:gd name="connsiteX56" fmla="*/ 1051560 w 1455420"/>
                <a:gd name="connsiteY56" fmla="*/ 1668780 h 1790700"/>
                <a:gd name="connsiteX57" fmla="*/ 1066800 w 1455420"/>
                <a:gd name="connsiteY57" fmla="*/ 1592580 h 1790700"/>
                <a:gd name="connsiteX58" fmla="*/ 1082040 w 1455420"/>
                <a:gd name="connsiteY58" fmla="*/ 1569720 h 1790700"/>
                <a:gd name="connsiteX59" fmla="*/ 1104900 w 1455420"/>
                <a:gd name="connsiteY59" fmla="*/ 1524000 h 1790700"/>
                <a:gd name="connsiteX60" fmla="*/ 1127760 w 1455420"/>
                <a:gd name="connsiteY60" fmla="*/ 1508760 h 1790700"/>
                <a:gd name="connsiteX61" fmla="*/ 1135380 w 1455420"/>
                <a:gd name="connsiteY61" fmla="*/ 1485900 h 1790700"/>
                <a:gd name="connsiteX62" fmla="*/ 1158240 w 1455420"/>
                <a:gd name="connsiteY62" fmla="*/ 1470660 h 1790700"/>
                <a:gd name="connsiteX63" fmla="*/ 1181100 w 1455420"/>
                <a:gd name="connsiteY63" fmla="*/ 1447800 h 1790700"/>
                <a:gd name="connsiteX64" fmla="*/ 1196340 w 1455420"/>
                <a:gd name="connsiteY64" fmla="*/ 1424940 h 1790700"/>
                <a:gd name="connsiteX65" fmla="*/ 1234440 w 1455420"/>
                <a:gd name="connsiteY65" fmla="*/ 1379220 h 1790700"/>
                <a:gd name="connsiteX66" fmla="*/ 1242060 w 1455420"/>
                <a:gd name="connsiteY66" fmla="*/ 1318260 h 1790700"/>
                <a:gd name="connsiteX67" fmla="*/ 1264920 w 1455420"/>
                <a:gd name="connsiteY67" fmla="*/ 1303020 h 1790700"/>
                <a:gd name="connsiteX68" fmla="*/ 1280160 w 1455420"/>
                <a:gd name="connsiteY68" fmla="*/ 1280160 h 1790700"/>
                <a:gd name="connsiteX69" fmla="*/ 1333500 w 1455420"/>
                <a:gd name="connsiteY69" fmla="*/ 1242060 h 1790700"/>
                <a:gd name="connsiteX70" fmla="*/ 1348740 w 1455420"/>
                <a:gd name="connsiteY70" fmla="*/ 1219200 h 1790700"/>
                <a:gd name="connsiteX71" fmla="*/ 1363980 w 1455420"/>
                <a:gd name="connsiteY71" fmla="*/ 1188720 h 1790700"/>
                <a:gd name="connsiteX72" fmla="*/ 1386840 w 1455420"/>
                <a:gd name="connsiteY72" fmla="*/ 1173480 h 1790700"/>
                <a:gd name="connsiteX73" fmla="*/ 1394460 w 1455420"/>
                <a:gd name="connsiteY73" fmla="*/ 1150620 h 1790700"/>
                <a:gd name="connsiteX74" fmla="*/ 1440180 w 1455420"/>
                <a:gd name="connsiteY74" fmla="*/ 1066800 h 1790700"/>
                <a:gd name="connsiteX75" fmla="*/ 1455420 w 1455420"/>
                <a:gd name="connsiteY75" fmla="*/ 1013460 h 1790700"/>
                <a:gd name="connsiteX76" fmla="*/ 1447800 w 1455420"/>
                <a:gd name="connsiteY76" fmla="*/ 792480 h 1790700"/>
                <a:gd name="connsiteX77" fmla="*/ 1432560 w 1455420"/>
                <a:gd name="connsiteY77" fmla="*/ 769620 h 1790700"/>
                <a:gd name="connsiteX78" fmla="*/ 1424940 w 1455420"/>
                <a:gd name="connsiteY78" fmla="*/ 746760 h 1790700"/>
                <a:gd name="connsiteX79" fmla="*/ 1409700 w 1455420"/>
                <a:gd name="connsiteY79" fmla="*/ 723900 h 1790700"/>
                <a:gd name="connsiteX80" fmla="*/ 1402080 w 1455420"/>
                <a:gd name="connsiteY80" fmla="*/ 701040 h 1790700"/>
                <a:gd name="connsiteX81" fmla="*/ 1356360 w 1455420"/>
                <a:gd name="connsiteY81" fmla="*/ 647700 h 1790700"/>
                <a:gd name="connsiteX82" fmla="*/ 1325880 w 1455420"/>
                <a:gd name="connsiteY82" fmla="*/ 601980 h 1790700"/>
                <a:gd name="connsiteX83" fmla="*/ 1318260 w 1455420"/>
                <a:gd name="connsiteY83" fmla="*/ 571500 h 1790700"/>
                <a:gd name="connsiteX84" fmla="*/ 1295400 w 1455420"/>
                <a:gd name="connsiteY84" fmla="*/ 548640 h 1790700"/>
                <a:gd name="connsiteX85" fmla="*/ 1272540 w 1455420"/>
                <a:gd name="connsiteY85" fmla="*/ 510540 h 1790700"/>
                <a:gd name="connsiteX86" fmla="*/ 1257300 w 1455420"/>
                <a:gd name="connsiteY86" fmla="*/ 487680 h 1790700"/>
                <a:gd name="connsiteX87" fmla="*/ 1219200 w 1455420"/>
                <a:gd name="connsiteY87" fmla="*/ 419100 h 1790700"/>
                <a:gd name="connsiteX88" fmla="*/ 1158240 w 1455420"/>
                <a:gd name="connsiteY88" fmla="*/ 350520 h 1790700"/>
                <a:gd name="connsiteX89" fmla="*/ 1150620 w 1455420"/>
                <a:gd name="connsiteY89" fmla="*/ 320040 h 1790700"/>
                <a:gd name="connsiteX90" fmla="*/ 1120140 w 1455420"/>
                <a:gd name="connsiteY90" fmla="*/ 297180 h 1790700"/>
                <a:gd name="connsiteX91" fmla="*/ 1104900 w 1455420"/>
                <a:gd name="connsiteY91" fmla="*/ 274320 h 1790700"/>
                <a:gd name="connsiteX92" fmla="*/ 1082040 w 1455420"/>
                <a:gd name="connsiteY92" fmla="*/ 251460 h 1790700"/>
                <a:gd name="connsiteX93" fmla="*/ 1051560 w 1455420"/>
                <a:gd name="connsiteY93" fmla="*/ 205740 h 1790700"/>
                <a:gd name="connsiteX94" fmla="*/ 982980 w 1455420"/>
                <a:gd name="connsiteY94" fmla="*/ 160020 h 1790700"/>
                <a:gd name="connsiteX95" fmla="*/ 960120 w 1455420"/>
                <a:gd name="connsiteY95" fmla="*/ 144780 h 1790700"/>
                <a:gd name="connsiteX96" fmla="*/ 944880 w 1455420"/>
                <a:gd name="connsiteY96" fmla="*/ 121920 h 1790700"/>
                <a:gd name="connsiteX97" fmla="*/ 899160 w 1455420"/>
                <a:gd name="connsiteY97" fmla="*/ 106680 h 1790700"/>
                <a:gd name="connsiteX98" fmla="*/ 876300 w 1455420"/>
                <a:gd name="connsiteY98" fmla="*/ 83820 h 1790700"/>
                <a:gd name="connsiteX99" fmla="*/ 830580 w 1455420"/>
                <a:gd name="connsiteY99" fmla="*/ 53340 h 1790700"/>
                <a:gd name="connsiteX100" fmla="*/ 807720 w 1455420"/>
                <a:gd name="connsiteY100" fmla="*/ 38100 h 1790700"/>
                <a:gd name="connsiteX101" fmla="*/ 784860 w 1455420"/>
                <a:gd name="connsiteY101" fmla="*/ 22860 h 1790700"/>
                <a:gd name="connsiteX102" fmla="*/ 762000 w 1455420"/>
                <a:gd name="connsiteY102" fmla="*/ 7620 h 1790700"/>
                <a:gd name="connsiteX103" fmla="*/ 739140 w 1455420"/>
                <a:gd name="connsiteY103" fmla="*/ 0 h 1790700"/>
                <a:gd name="connsiteX104" fmla="*/ 647700 w 1455420"/>
                <a:gd name="connsiteY104" fmla="*/ 7620 h 1790700"/>
                <a:gd name="connsiteX105" fmla="*/ 624840 w 1455420"/>
                <a:gd name="connsiteY105" fmla="*/ 15240 h 1790700"/>
                <a:gd name="connsiteX106" fmla="*/ 594360 w 1455420"/>
                <a:gd name="connsiteY106" fmla="*/ 60960 h 1790700"/>
                <a:gd name="connsiteX107" fmla="*/ 571500 w 1455420"/>
                <a:gd name="connsiteY107" fmla="*/ 68580 h 1790700"/>
                <a:gd name="connsiteX108" fmla="*/ 541020 w 1455420"/>
                <a:gd name="connsiteY108" fmla="*/ 76200 h 1790700"/>
                <a:gd name="connsiteX109" fmla="*/ 541020 w 1455420"/>
                <a:gd name="connsiteY109" fmla="*/ 91440 h 179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455420" h="1790700">
                  <a:moveTo>
                    <a:pt x="640080" y="53340"/>
                  </a:moveTo>
                  <a:cubicBezTo>
                    <a:pt x="619760" y="55880"/>
                    <a:pt x="598547" y="54484"/>
                    <a:pt x="579120" y="60960"/>
                  </a:cubicBezTo>
                  <a:cubicBezTo>
                    <a:pt x="567072" y="64976"/>
                    <a:pt x="558974" y="76438"/>
                    <a:pt x="548640" y="83820"/>
                  </a:cubicBezTo>
                  <a:cubicBezTo>
                    <a:pt x="541188" y="89143"/>
                    <a:pt x="533400" y="93980"/>
                    <a:pt x="525780" y="99060"/>
                  </a:cubicBezTo>
                  <a:cubicBezTo>
                    <a:pt x="520700" y="106680"/>
                    <a:pt x="517016" y="115444"/>
                    <a:pt x="510540" y="121920"/>
                  </a:cubicBezTo>
                  <a:cubicBezTo>
                    <a:pt x="480060" y="152400"/>
                    <a:pt x="492760" y="119380"/>
                    <a:pt x="472440" y="160020"/>
                  </a:cubicBezTo>
                  <a:cubicBezTo>
                    <a:pt x="468848" y="167204"/>
                    <a:pt x="466626" y="175054"/>
                    <a:pt x="464820" y="182880"/>
                  </a:cubicBezTo>
                  <a:cubicBezTo>
                    <a:pt x="458995" y="208120"/>
                    <a:pt x="455862" y="233950"/>
                    <a:pt x="449580" y="259080"/>
                  </a:cubicBezTo>
                  <a:cubicBezTo>
                    <a:pt x="447040" y="269240"/>
                    <a:pt x="444837" y="279490"/>
                    <a:pt x="441960" y="289560"/>
                  </a:cubicBezTo>
                  <a:cubicBezTo>
                    <a:pt x="439753" y="297283"/>
                    <a:pt x="436146" y="304594"/>
                    <a:pt x="434340" y="312420"/>
                  </a:cubicBezTo>
                  <a:cubicBezTo>
                    <a:pt x="428515" y="337660"/>
                    <a:pt x="427291" y="364046"/>
                    <a:pt x="419100" y="388620"/>
                  </a:cubicBezTo>
                  <a:cubicBezTo>
                    <a:pt x="416560" y="396240"/>
                    <a:pt x="415072" y="404296"/>
                    <a:pt x="411480" y="411480"/>
                  </a:cubicBezTo>
                  <a:cubicBezTo>
                    <a:pt x="407384" y="419671"/>
                    <a:pt x="401320" y="426720"/>
                    <a:pt x="396240" y="434340"/>
                  </a:cubicBezTo>
                  <a:cubicBezTo>
                    <a:pt x="393700" y="449580"/>
                    <a:pt x="394562" y="465798"/>
                    <a:pt x="388620" y="480060"/>
                  </a:cubicBezTo>
                  <a:cubicBezTo>
                    <a:pt x="366002" y="534344"/>
                    <a:pt x="362949" y="513065"/>
                    <a:pt x="335280" y="548640"/>
                  </a:cubicBezTo>
                  <a:cubicBezTo>
                    <a:pt x="324035" y="563098"/>
                    <a:pt x="322176" y="588568"/>
                    <a:pt x="304800" y="594360"/>
                  </a:cubicBezTo>
                  <a:cubicBezTo>
                    <a:pt x="297180" y="596900"/>
                    <a:pt x="288961" y="598079"/>
                    <a:pt x="281940" y="601980"/>
                  </a:cubicBezTo>
                  <a:cubicBezTo>
                    <a:pt x="265929" y="610875"/>
                    <a:pt x="251460" y="622300"/>
                    <a:pt x="236220" y="632460"/>
                  </a:cubicBezTo>
                  <a:lnTo>
                    <a:pt x="213360" y="647700"/>
                  </a:lnTo>
                  <a:lnTo>
                    <a:pt x="144780" y="693420"/>
                  </a:lnTo>
                  <a:cubicBezTo>
                    <a:pt x="137160" y="698500"/>
                    <a:pt x="128396" y="702184"/>
                    <a:pt x="121920" y="708660"/>
                  </a:cubicBezTo>
                  <a:lnTo>
                    <a:pt x="99060" y="731520"/>
                  </a:lnTo>
                  <a:cubicBezTo>
                    <a:pt x="84225" y="776024"/>
                    <a:pt x="103047" y="735153"/>
                    <a:pt x="68580" y="769620"/>
                  </a:cubicBezTo>
                  <a:cubicBezTo>
                    <a:pt x="56203" y="781997"/>
                    <a:pt x="46069" y="809015"/>
                    <a:pt x="38100" y="822960"/>
                  </a:cubicBezTo>
                  <a:cubicBezTo>
                    <a:pt x="33556" y="830911"/>
                    <a:pt x="26579" y="837451"/>
                    <a:pt x="22860" y="845820"/>
                  </a:cubicBezTo>
                  <a:cubicBezTo>
                    <a:pt x="16336" y="860500"/>
                    <a:pt x="12700" y="876300"/>
                    <a:pt x="7620" y="891540"/>
                  </a:cubicBezTo>
                  <a:lnTo>
                    <a:pt x="0" y="914400"/>
                  </a:lnTo>
                  <a:cubicBezTo>
                    <a:pt x="2540" y="947420"/>
                    <a:pt x="3512" y="980598"/>
                    <a:pt x="7620" y="1013460"/>
                  </a:cubicBezTo>
                  <a:cubicBezTo>
                    <a:pt x="8616" y="1021430"/>
                    <a:pt x="10309" y="1029980"/>
                    <a:pt x="15240" y="1036320"/>
                  </a:cubicBezTo>
                  <a:cubicBezTo>
                    <a:pt x="24350" y="1048033"/>
                    <a:pt x="61335" y="1087287"/>
                    <a:pt x="83820" y="1097280"/>
                  </a:cubicBezTo>
                  <a:cubicBezTo>
                    <a:pt x="116415" y="1111767"/>
                    <a:pt x="128989" y="1111274"/>
                    <a:pt x="160020" y="1120140"/>
                  </a:cubicBezTo>
                  <a:cubicBezTo>
                    <a:pt x="167743" y="1122347"/>
                    <a:pt x="174977" y="1126323"/>
                    <a:pt x="182880" y="1127760"/>
                  </a:cubicBezTo>
                  <a:cubicBezTo>
                    <a:pt x="203028" y="1131423"/>
                    <a:pt x="223520" y="1132840"/>
                    <a:pt x="243840" y="1135380"/>
                  </a:cubicBezTo>
                  <a:cubicBezTo>
                    <a:pt x="309354" y="1179056"/>
                    <a:pt x="226464" y="1126692"/>
                    <a:pt x="289560" y="1158240"/>
                  </a:cubicBezTo>
                  <a:cubicBezTo>
                    <a:pt x="297751" y="1162336"/>
                    <a:pt x="304469" y="1168936"/>
                    <a:pt x="312420" y="1173480"/>
                  </a:cubicBezTo>
                  <a:cubicBezTo>
                    <a:pt x="322283" y="1179116"/>
                    <a:pt x="333657" y="1182118"/>
                    <a:pt x="342900" y="1188720"/>
                  </a:cubicBezTo>
                  <a:cubicBezTo>
                    <a:pt x="351669" y="1194984"/>
                    <a:pt x="357578" y="1204567"/>
                    <a:pt x="365760" y="1211580"/>
                  </a:cubicBezTo>
                  <a:cubicBezTo>
                    <a:pt x="375403" y="1219845"/>
                    <a:pt x="386080" y="1226820"/>
                    <a:pt x="396240" y="1234440"/>
                  </a:cubicBezTo>
                  <a:cubicBezTo>
                    <a:pt x="401320" y="1244600"/>
                    <a:pt x="404384" y="1256050"/>
                    <a:pt x="411480" y="1264920"/>
                  </a:cubicBezTo>
                  <a:cubicBezTo>
                    <a:pt x="424944" y="1281750"/>
                    <a:pt x="457200" y="1310640"/>
                    <a:pt x="457200" y="1310640"/>
                  </a:cubicBezTo>
                  <a:cubicBezTo>
                    <a:pt x="475848" y="1366583"/>
                    <a:pt x="461081" y="1345001"/>
                    <a:pt x="495300" y="1379220"/>
                  </a:cubicBezTo>
                  <a:cubicBezTo>
                    <a:pt x="514453" y="1436679"/>
                    <a:pt x="488617" y="1365854"/>
                    <a:pt x="518160" y="1424940"/>
                  </a:cubicBezTo>
                  <a:cubicBezTo>
                    <a:pt x="524562" y="1437744"/>
                    <a:pt x="529738" y="1466073"/>
                    <a:pt x="533400" y="1478280"/>
                  </a:cubicBezTo>
                  <a:cubicBezTo>
                    <a:pt x="538016" y="1493667"/>
                    <a:pt x="537281" y="1512641"/>
                    <a:pt x="548640" y="1524000"/>
                  </a:cubicBezTo>
                  <a:cubicBezTo>
                    <a:pt x="565492" y="1540852"/>
                    <a:pt x="576131" y="1548502"/>
                    <a:pt x="586740" y="1569720"/>
                  </a:cubicBezTo>
                  <a:cubicBezTo>
                    <a:pt x="590332" y="1576904"/>
                    <a:pt x="589905" y="1585897"/>
                    <a:pt x="594360" y="1592580"/>
                  </a:cubicBezTo>
                  <a:cubicBezTo>
                    <a:pt x="600338" y="1601546"/>
                    <a:pt x="610604" y="1606934"/>
                    <a:pt x="617220" y="1615440"/>
                  </a:cubicBezTo>
                  <a:cubicBezTo>
                    <a:pt x="628465" y="1629898"/>
                    <a:pt x="637540" y="1645920"/>
                    <a:pt x="647700" y="1661160"/>
                  </a:cubicBezTo>
                  <a:cubicBezTo>
                    <a:pt x="652780" y="1668780"/>
                    <a:pt x="656464" y="1677544"/>
                    <a:pt x="662940" y="1684020"/>
                  </a:cubicBezTo>
                  <a:cubicBezTo>
                    <a:pt x="670560" y="1691640"/>
                    <a:pt x="678901" y="1698601"/>
                    <a:pt x="685800" y="1706880"/>
                  </a:cubicBezTo>
                  <a:cubicBezTo>
                    <a:pt x="717550" y="1744980"/>
                    <a:pt x="681990" y="1717040"/>
                    <a:pt x="723900" y="1744980"/>
                  </a:cubicBezTo>
                  <a:cubicBezTo>
                    <a:pt x="750758" y="1785268"/>
                    <a:pt x="730255" y="1765619"/>
                    <a:pt x="800100" y="1783080"/>
                  </a:cubicBezTo>
                  <a:lnTo>
                    <a:pt x="830580" y="1790700"/>
                  </a:lnTo>
                  <a:cubicBezTo>
                    <a:pt x="861060" y="1788160"/>
                    <a:pt x="892550" y="1791266"/>
                    <a:pt x="922020" y="1783080"/>
                  </a:cubicBezTo>
                  <a:cubicBezTo>
                    <a:pt x="939668" y="1778178"/>
                    <a:pt x="952500" y="1762760"/>
                    <a:pt x="967740" y="1752600"/>
                  </a:cubicBezTo>
                  <a:cubicBezTo>
                    <a:pt x="990217" y="1737615"/>
                    <a:pt x="995125" y="1736502"/>
                    <a:pt x="1013460" y="1714500"/>
                  </a:cubicBezTo>
                  <a:cubicBezTo>
                    <a:pt x="1066504" y="1650847"/>
                    <a:pt x="984774" y="1735566"/>
                    <a:pt x="1051560" y="1668780"/>
                  </a:cubicBezTo>
                  <a:cubicBezTo>
                    <a:pt x="1054368" y="1649123"/>
                    <a:pt x="1056160" y="1613859"/>
                    <a:pt x="1066800" y="1592580"/>
                  </a:cubicBezTo>
                  <a:cubicBezTo>
                    <a:pt x="1070896" y="1584389"/>
                    <a:pt x="1077944" y="1577911"/>
                    <a:pt x="1082040" y="1569720"/>
                  </a:cubicBezTo>
                  <a:cubicBezTo>
                    <a:pt x="1094435" y="1544930"/>
                    <a:pt x="1083062" y="1545838"/>
                    <a:pt x="1104900" y="1524000"/>
                  </a:cubicBezTo>
                  <a:cubicBezTo>
                    <a:pt x="1111376" y="1517524"/>
                    <a:pt x="1120140" y="1513840"/>
                    <a:pt x="1127760" y="1508760"/>
                  </a:cubicBezTo>
                  <a:cubicBezTo>
                    <a:pt x="1130300" y="1501140"/>
                    <a:pt x="1130362" y="1492172"/>
                    <a:pt x="1135380" y="1485900"/>
                  </a:cubicBezTo>
                  <a:cubicBezTo>
                    <a:pt x="1141101" y="1478749"/>
                    <a:pt x="1151205" y="1476523"/>
                    <a:pt x="1158240" y="1470660"/>
                  </a:cubicBezTo>
                  <a:cubicBezTo>
                    <a:pt x="1166519" y="1463761"/>
                    <a:pt x="1174201" y="1456079"/>
                    <a:pt x="1181100" y="1447800"/>
                  </a:cubicBezTo>
                  <a:cubicBezTo>
                    <a:pt x="1186963" y="1440765"/>
                    <a:pt x="1190477" y="1431975"/>
                    <a:pt x="1196340" y="1424940"/>
                  </a:cubicBezTo>
                  <a:cubicBezTo>
                    <a:pt x="1245233" y="1366268"/>
                    <a:pt x="1196602" y="1435977"/>
                    <a:pt x="1234440" y="1379220"/>
                  </a:cubicBezTo>
                  <a:cubicBezTo>
                    <a:pt x="1236980" y="1358900"/>
                    <a:pt x="1234455" y="1337273"/>
                    <a:pt x="1242060" y="1318260"/>
                  </a:cubicBezTo>
                  <a:cubicBezTo>
                    <a:pt x="1245461" y="1309757"/>
                    <a:pt x="1258444" y="1309496"/>
                    <a:pt x="1264920" y="1303020"/>
                  </a:cubicBezTo>
                  <a:cubicBezTo>
                    <a:pt x="1271396" y="1296544"/>
                    <a:pt x="1273684" y="1286636"/>
                    <a:pt x="1280160" y="1280160"/>
                  </a:cubicBezTo>
                  <a:cubicBezTo>
                    <a:pt x="1289612" y="1270708"/>
                    <a:pt x="1320520" y="1250713"/>
                    <a:pt x="1333500" y="1242060"/>
                  </a:cubicBezTo>
                  <a:cubicBezTo>
                    <a:pt x="1338580" y="1234440"/>
                    <a:pt x="1344196" y="1227151"/>
                    <a:pt x="1348740" y="1219200"/>
                  </a:cubicBezTo>
                  <a:cubicBezTo>
                    <a:pt x="1354376" y="1209337"/>
                    <a:pt x="1356708" y="1197446"/>
                    <a:pt x="1363980" y="1188720"/>
                  </a:cubicBezTo>
                  <a:cubicBezTo>
                    <a:pt x="1369843" y="1181685"/>
                    <a:pt x="1379220" y="1178560"/>
                    <a:pt x="1386840" y="1173480"/>
                  </a:cubicBezTo>
                  <a:cubicBezTo>
                    <a:pt x="1389380" y="1165860"/>
                    <a:pt x="1390868" y="1157804"/>
                    <a:pt x="1394460" y="1150620"/>
                  </a:cubicBezTo>
                  <a:cubicBezTo>
                    <a:pt x="1422285" y="1094970"/>
                    <a:pt x="1405646" y="1170401"/>
                    <a:pt x="1440180" y="1066800"/>
                  </a:cubicBezTo>
                  <a:cubicBezTo>
                    <a:pt x="1451112" y="1034005"/>
                    <a:pt x="1445852" y="1051732"/>
                    <a:pt x="1455420" y="1013460"/>
                  </a:cubicBezTo>
                  <a:cubicBezTo>
                    <a:pt x="1452880" y="939800"/>
                    <a:pt x="1454680" y="865862"/>
                    <a:pt x="1447800" y="792480"/>
                  </a:cubicBezTo>
                  <a:cubicBezTo>
                    <a:pt x="1446945" y="783362"/>
                    <a:pt x="1436656" y="777811"/>
                    <a:pt x="1432560" y="769620"/>
                  </a:cubicBezTo>
                  <a:cubicBezTo>
                    <a:pt x="1428968" y="762436"/>
                    <a:pt x="1428532" y="753944"/>
                    <a:pt x="1424940" y="746760"/>
                  </a:cubicBezTo>
                  <a:cubicBezTo>
                    <a:pt x="1420844" y="738569"/>
                    <a:pt x="1413796" y="732091"/>
                    <a:pt x="1409700" y="723900"/>
                  </a:cubicBezTo>
                  <a:cubicBezTo>
                    <a:pt x="1406108" y="716716"/>
                    <a:pt x="1406065" y="708014"/>
                    <a:pt x="1402080" y="701040"/>
                  </a:cubicBezTo>
                  <a:cubicBezTo>
                    <a:pt x="1389046" y="678231"/>
                    <a:pt x="1374376" y="665716"/>
                    <a:pt x="1356360" y="647700"/>
                  </a:cubicBezTo>
                  <a:cubicBezTo>
                    <a:pt x="1332569" y="576327"/>
                    <a:pt x="1371543" y="681891"/>
                    <a:pt x="1325880" y="601980"/>
                  </a:cubicBezTo>
                  <a:cubicBezTo>
                    <a:pt x="1320684" y="592887"/>
                    <a:pt x="1323456" y="580593"/>
                    <a:pt x="1318260" y="571500"/>
                  </a:cubicBezTo>
                  <a:cubicBezTo>
                    <a:pt x="1312913" y="562144"/>
                    <a:pt x="1301866" y="557261"/>
                    <a:pt x="1295400" y="548640"/>
                  </a:cubicBezTo>
                  <a:cubicBezTo>
                    <a:pt x="1286514" y="536792"/>
                    <a:pt x="1280390" y="523099"/>
                    <a:pt x="1272540" y="510540"/>
                  </a:cubicBezTo>
                  <a:cubicBezTo>
                    <a:pt x="1267686" y="502774"/>
                    <a:pt x="1261396" y="495871"/>
                    <a:pt x="1257300" y="487680"/>
                  </a:cubicBezTo>
                  <a:cubicBezTo>
                    <a:pt x="1238136" y="449352"/>
                    <a:pt x="1267252" y="467152"/>
                    <a:pt x="1219200" y="419100"/>
                  </a:cubicBezTo>
                  <a:cubicBezTo>
                    <a:pt x="1167004" y="366904"/>
                    <a:pt x="1185435" y="391313"/>
                    <a:pt x="1158240" y="350520"/>
                  </a:cubicBezTo>
                  <a:cubicBezTo>
                    <a:pt x="1155700" y="340360"/>
                    <a:pt x="1156707" y="328562"/>
                    <a:pt x="1150620" y="320040"/>
                  </a:cubicBezTo>
                  <a:cubicBezTo>
                    <a:pt x="1143238" y="309706"/>
                    <a:pt x="1129120" y="306160"/>
                    <a:pt x="1120140" y="297180"/>
                  </a:cubicBezTo>
                  <a:cubicBezTo>
                    <a:pt x="1113664" y="290704"/>
                    <a:pt x="1110763" y="281355"/>
                    <a:pt x="1104900" y="274320"/>
                  </a:cubicBezTo>
                  <a:cubicBezTo>
                    <a:pt x="1098001" y="266041"/>
                    <a:pt x="1088656" y="259966"/>
                    <a:pt x="1082040" y="251460"/>
                  </a:cubicBezTo>
                  <a:cubicBezTo>
                    <a:pt x="1070795" y="237002"/>
                    <a:pt x="1066800" y="215900"/>
                    <a:pt x="1051560" y="205740"/>
                  </a:cubicBezTo>
                  <a:lnTo>
                    <a:pt x="982980" y="160020"/>
                  </a:lnTo>
                  <a:lnTo>
                    <a:pt x="960120" y="144780"/>
                  </a:lnTo>
                  <a:cubicBezTo>
                    <a:pt x="955040" y="137160"/>
                    <a:pt x="952646" y="126774"/>
                    <a:pt x="944880" y="121920"/>
                  </a:cubicBezTo>
                  <a:cubicBezTo>
                    <a:pt x="931257" y="113406"/>
                    <a:pt x="899160" y="106680"/>
                    <a:pt x="899160" y="106680"/>
                  </a:cubicBezTo>
                  <a:cubicBezTo>
                    <a:pt x="891540" y="99060"/>
                    <a:pt x="884806" y="90436"/>
                    <a:pt x="876300" y="83820"/>
                  </a:cubicBezTo>
                  <a:cubicBezTo>
                    <a:pt x="861842" y="72575"/>
                    <a:pt x="845820" y="63500"/>
                    <a:pt x="830580" y="53340"/>
                  </a:cubicBezTo>
                  <a:lnTo>
                    <a:pt x="807720" y="38100"/>
                  </a:lnTo>
                  <a:lnTo>
                    <a:pt x="784860" y="22860"/>
                  </a:lnTo>
                  <a:cubicBezTo>
                    <a:pt x="777240" y="17780"/>
                    <a:pt x="770688" y="10516"/>
                    <a:pt x="762000" y="7620"/>
                  </a:cubicBezTo>
                  <a:lnTo>
                    <a:pt x="739140" y="0"/>
                  </a:lnTo>
                  <a:cubicBezTo>
                    <a:pt x="708660" y="2540"/>
                    <a:pt x="678017" y="3578"/>
                    <a:pt x="647700" y="7620"/>
                  </a:cubicBezTo>
                  <a:cubicBezTo>
                    <a:pt x="639738" y="8682"/>
                    <a:pt x="630520" y="9560"/>
                    <a:pt x="624840" y="15240"/>
                  </a:cubicBezTo>
                  <a:cubicBezTo>
                    <a:pt x="611888" y="28192"/>
                    <a:pt x="611736" y="55168"/>
                    <a:pt x="594360" y="60960"/>
                  </a:cubicBezTo>
                  <a:cubicBezTo>
                    <a:pt x="586740" y="63500"/>
                    <a:pt x="579223" y="66373"/>
                    <a:pt x="571500" y="68580"/>
                  </a:cubicBezTo>
                  <a:cubicBezTo>
                    <a:pt x="561430" y="71457"/>
                    <a:pt x="549398" y="69916"/>
                    <a:pt x="541020" y="76200"/>
                  </a:cubicBezTo>
                  <a:cubicBezTo>
                    <a:pt x="536956" y="79248"/>
                    <a:pt x="541020" y="86360"/>
                    <a:pt x="541020" y="91440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11661B7B-8104-4DC2-89CD-9E7905FDB88D}"/>
                </a:ext>
              </a:extLst>
            </p:cNvPr>
            <p:cNvSpPr/>
            <p:nvPr/>
          </p:nvSpPr>
          <p:spPr>
            <a:xfrm>
              <a:off x="7396780" y="3177540"/>
              <a:ext cx="1486352" cy="1874520"/>
            </a:xfrm>
            <a:custGeom>
              <a:avLst/>
              <a:gdLst>
                <a:gd name="connsiteX0" fmla="*/ 701492 w 1486352"/>
                <a:gd name="connsiteY0" fmla="*/ 15240 h 1874520"/>
                <a:gd name="connsiteX1" fmla="*/ 663392 w 1486352"/>
                <a:gd name="connsiteY1" fmla="*/ 7620 h 1874520"/>
                <a:gd name="connsiteX2" fmla="*/ 533852 w 1486352"/>
                <a:gd name="connsiteY2" fmla="*/ 22860 h 1874520"/>
                <a:gd name="connsiteX3" fmla="*/ 472892 w 1486352"/>
                <a:gd name="connsiteY3" fmla="*/ 45720 h 1874520"/>
                <a:gd name="connsiteX4" fmla="*/ 427172 w 1486352"/>
                <a:gd name="connsiteY4" fmla="*/ 76200 h 1874520"/>
                <a:gd name="connsiteX5" fmla="*/ 312872 w 1486352"/>
                <a:gd name="connsiteY5" fmla="*/ 99060 h 1874520"/>
                <a:gd name="connsiteX6" fmla="*/ 290012 w 1486352"/>
                <a:gd name="connsiteY6" fmla="*/ 106680 h 1874520"/>
                <a:gd name="connsiteX7" fmla="*/ 251912 w 1486352"/>
                <a:gd name="connsiteY7" fmla="*/ 129540 h 1874520"/>
                <a:gd name="connsiteX8" fmla="*/ 168092 w 1486352"/>
                <a:gd name="connsiteY8" fmla="*/ 152400 h 1874520"/>
                <a:gd name="connsiteX9" fmla="*/ 99512 w 1486352"/>
                <a:gd name="connsiteY9" fmla="*/ 205740 h 1874520"/>
                <a:gd name="connsiteX10" fmla="*/ 53792 w 1486352"/>
                <a:gd name="connsiteY10" fmla="*/ 243840 h 1874520"/>
                <a:gd name="connsiteX11" fmla="*/ 46172 w 1486352"/>
                <a:gd name="connsiteY11" fmla="*/ 266700 h 1874520"/>
                <a:gd name="connsiteX12" fmla="*/ 23312 w 1486352"/>
                <a:gd name="connsiteY12" fmla="*/ 289560 h 1874520"/>
                <a:gd name="connsiteX13" fmla="*/ 8072 w 1486352"/>
                <a:gd name="connsiteY13" fmla="*/ 312420 h 1874520"/>
                <a:gd name="connsiteX14" fmla="*/ 452 w 1486352"/>
                <a:gd name="connsiteY14" fmla="*/ 342900 h 1874520"/>
                <a:gd name="connsiteX15" fmla="*/ 15692 w 1486352"/>
                <a:gd name="connsiteY15" fmla="*/ 495300 h 1874520"/>
                <a:gd name="connsiteX16" fmla="*/ 30932 w 1486352"/>
                <a:gd name="connsiteY16" fmla="*/ 594360 h 1874520"/>
                <a:gd name="connsiteX17" fmla="*/ 46172 w 1486352"/>
                <a:gd name="connsiteY17" fmla="*/ 647700 h 1874520"/>
                <a:gd name="connsiteX18" fmla="*/ 69032 w 1486352"/>
                <a:gd name="connsiteY18" fmla="*/ 670560 h 1874520"/>
                <a:gd name="connsiteX19" fmla="*/ 99512 w 1486352"/>
                <a:gd name="connsiteY19" fmla="*/ 716280 h 1874520"/>
                <a:gd name="connsiteX20" fmla="*/ 137612 w 1486352"/>
                <a:gd name="connsiteY20" fmla="*/ 762000 h 1874520"/>
                <a:gd name="connsiteX21" fmla="*/ 183332 w 1486352"/>
                <a:gd name="connsiteY21" fmla="*/ 792480 h 1874520"/>
                <a:gd name="connsiteX22" fmla="*/ 213812 w 1486352"/>
                <a:gd name="connsiteY22" fmla="*/ 838200 h 1874520"/>
                <a:gd name="connsiteX23" fmla="*/ 244292 w 1486352"/>
                <a:gd name="connsiteY23" fmla="*/ 876300 h 1874520"/>
                <a:gd name="connsiteX24" fmla="*/ 290012 w 1486352"/>
                <a:gd name="connsiteY24" fmla="*/ 922020 h 1874520"/>
                <a:gd name="connsiteX25" fmla="*/ 305252 w 1486352"/>
                <a:gd name="connsiteY25" fmla="*/ 944880 h 1874520"/>
                <a:gd name="connsiteX26" fmla="*/ 328112 w 1486352"/>
                <a:gd name="connsiteY26" fmla="*/ 967740 h 1874520"/>
                <a:gd name="connsiteX27" fmla="*/ 343352 w 1486352"/>
                <a:gd name="connsiteY27" fmla="*/ 998220 h 1874520"/>
                <a:gd name="connsiteX28" fmla="*/ 381452 w 1486352"/>
                <a:gd name="connsiteY28" fmla="*/ 1043940 h 1874520"/>
                <a:gd name="connsiteX29" fmla="*/ 389072 w 1486352"/>
                <a:gd name="connsiteY29" fmla="*/ 1066800 h 1874520"/>
                <a:gd name="connsiteX30" fmla="*/ 404312 w 1486352"/>
                <a:gd name="connsiteY30" fmla="*/ 1089660 h 1874520"/>
                <a:gd name="connsiteX31" fmla="*/ 411932 w 1486352"/>
                <a:gd name="connsiteY31" fmla="*/ 1120140 h 1874520"/>
                <a:gd name="connsiteX32" fmla="*/ 442412 w 1486352"/>
                <a:gd name="connsiteY32" fmla="*/ 1173480 h 1874520"/>
                <a:gd name="connsiteX33" fmla="*/ 465272 w 1486352"/>
                <a:gd name="connsiteY33" fmla="*/ 1219200 h 1874520"/>
                <a:gd name="connsiteX34" fmla="*/ 472892 w 1486352"/>
                <a:gd name="connsiteY34" fmla="*/ 1249680 h 1874520"/>
                <a:gd name="connsiteX35" fmla="*/ 495752 w 1486352"/>
                <a:gd name="connsiteY35" fmla="*/ 1272540 h 1874520"/>
                <a:gd name="connsiteX36" fmla="*/ 533852 w 1486352"/>
                <a:gd name="connsiteY36" fmla="*/ 1348740 h 1874520"/>
                <a:gd name="connsiteX37" fmla="*/ 541472 w 1486352"/>
                <a:gd name="connsiteY37" fmla="*/ 1371600 h 1874520"/>
                <a:gd name="connsiteX38" fmla="*/ 549092 w 1486352"/>
                <a:gd name="connsiteY38" fmla="*/ 1402080 h 1874520"/>
                <a:gd name="connsiteX39" fmla="*/ 564332 w 1486352"/>
                <a:gd name="connsiteY39" fmla="*/ 1424940 h 1874520"/>
                <a:gd name="connsiteX40" fmla="*/ 571952 w 1486352"/>
                <a:gd name="connsiteY40" fmla="*/ 1455420 h 1874520"/>
                <a:gd name="connsiteX41" fmla="*/ 617672 w 1486352"/>
                <a:gd name="connsiteY41" fmla="*/ 1508760 h 1874520"/>
                <a:gd name="connsiteX42" fmla="*/ 632912 w 1486352"/>
                <a:gd name="connsiteY42" fmla="*/ 1546860 h 1874520"/>
                <a:gd name="connsiteX43" fmla="*/ 678632 w 1486352"/>
                <a:gd name="connsiteY43" fmla="*/ 1600200 h 1874520"/>
                <a:gd name="connsiteX44" fmla="*/ 701492 w 1486352"/>
                <a:gd name="connsiteY44" fmla="*/ 1630680 h 1874520"/>
                <a:gd name="connsiteX45" fmla="*/ 747212 w 1486352"/>
                <a:gd name="connsiteY45" fmla="*/ 1676400 h 1874520"/>
                <a:gd name="connsiteX46" fmla="*/ 792932 w 1486352"/>
                <a:gd name="connsiteY46" fmla="*/ 1729740 h 1874520"/>
                <a:gd name="connsiteX47" fmla="*/ 838652 w 1486352"/>
                <a:gd name="connsiteY47" fmla="*/ 1752600 h 1874520"/>
                <a:gd name="connsiteX48" fmla="*/ 861512 w 1486352"/>
                <a:gd name="connsiteY48" fmla="*/ 1767840 h 1874520"/>
                <a:gd name="connsiteX49" fmla="*/ 891992 w 1486352"/>
                <a:gd name="connsiteY49" fmla="*/ 1790700 h 1874520"/>
                <a:gd name="connsiteX50" fmla="*/ 914852 w 1486352"/>
                <a:gd name="connsiteY50" fmla="*/ 1805940 h 1874520"/>
                <a:gd name="connsiteX51" fmla="*/ 945332 w 1486352"/>
                <a:gd name="connsiteY51" fmla="*/ 1828800 h 1874520"/>
                <a:gd name="connsiteX52" fmla="*/ 991052 w 1486352"/>
                <a:gd name="connsiteY52" fmla="*/ 1844040 h 1874520"/>
                <a:gd name="connsiteX53" fmla="*/ 1013912 w 1486352"/>
                <a:gd name="connsiteY53" fmla="*/ 1851660 h 1874520"/>
                <a:gd name="connsiteX54" fmla="*/ 1059632 w 1486352"/>
                <a:gd name="connsiteY54" fmla="*/ 1874520 h 1874520"/>
                <a:gd name="connsiteX55" fmla="*/ 1166312 w 1486352"/>
                <a:gd name="connsiteY55" fmla="*/ 1866900 h 1874520"/>
                <a:gd name="connsiteX56" fmla="*/ 1234892 w 1486352"/>
                <a:gd name="connsiteY56" fmla="*/ 1836420 h 1874520"/>
                <a:gd name="connsiteX57" fmla="*/ 1280612 w 1486352"/>
                <a:gd name="connsiteY57" fmla="*/ 1798320 h 1874520"/>
                <a:gd name="connsiteX58" fmla="*/ 1318712 w 1486352"/>
                <a:gd name="connsiteY58" fmla="*/ 1737360 h 1874520"/>
                <a:gd name="connsiteX59" fmla="*/ 1341572 w 1486352"/>
                <a:gd name="connsiteY59" fmla="*/ 1722120 h 1874520"/>
                <a:gd name="connsiteX60" fmla="*/ 1356812 w 1486352"/>
                <a:gd name="connsiteY60" fmla="*/ 1661160 h 1874520"/>
                <a:gd name="connsiteX61" fmla="*/ 1364432 w 1486352"/>
                <a:gd name="connsiteY61" fmla="*/ 1638300 h 1874520"/>
                <a:gd name="connsiteX62" fmla="*/ 1379672 w 1486352"/>
                <a:gd name="connsiteY62" fmla="*/ 1615440 h 1874520"/>
                <a:gd name="connsiteX63" fmla="*/ 1387292 w 1486352"/>
                <a:gd name="connsiteY63" fmla="*/ 1569720 h 1874520"/>
                <a:gd name="connsiteX64" fmla="*/ 1394912 w 1486352"/>
                <a:gd name="connsiteY64" fmla="*/ 1546860 h 1874520"/>
                <a:gd name="connsiteX65" fmla="*/ 1402532 w 1486352"/>
                <a:gd name="connsiteY65" fmla="*/ 1516380 h 1874520"/>
                <a:gd name="connsiteX66" fmla="*/ 1425392 w 1486352"/>
                <a:gd name="connsiteY66" fmla="*/ 1417320 h 1874520"/>
                <a:gd name="connsiteX67" fmla="*/ 1448252 w 1486352"/>
                <a:gd name="connsiteY67" fmla="*/ 1196340 h 1874520"/>
                <a:gd name="connsiteX68" fmla="*/ 1478732 w 1486352"/>
                <a:gd name="connsiteY68" fmla="*/ 1089660 h 1874520"/>
                <a:gd name="connsiteX69" fmla="*/ 1486352 w 1486352"/>
                <a:gd name="connsiteY69" fmla="*/ 1059180 h 1874520"/>
                <a:gd name="connsiteX70" fmla="*/ 1478732 w 1486352"/>
                <a:gd name="connsiteY70" fmla="*/ 708660 h 1874520"/>
                <a:gd name="connsiteX71" fmla="*/ 1471112 w 1486352"/>
                <a:gd name="connsiteY71" fmla="*/ 685800 h 1874520"/>
                <a:gd name="connsiteX72" fmla="*/ 1463492 w 1486352"/>
                <a:gd name="connsiteY72" fmla="*/ 632460 h 1874520"/>
                <a:gd name="connsiteX73" fmla="*/ 1455872 w 1486352"/>
                <a:gd name="connsiteY73" fmla="*/ 609600 h 1874520"/>
                <a:gd name="connsiteX74" fmla="*/ 1448252 w 1486352"/>
                <a:gd name="connsiteY74" fmla="*/ 571500 h 1874520"/>
                <a:gd name="connsiteX75" fmla="*/ 1433012 w 1486352"/>
                <a:gd name="connsiteY75" fmla="*/ 525780 h 1874520"/>
                <a:gd name="connsiteX76" fmla="*/ 1425392 w 1486352"/>
                <a:gd name="connsiteY76" fmla="*/ 495300 h 1874520"/>
                <a:gd name="connsiteX77" fmla="*/ 1417772 w 1486352"/>
                <a:gd name="connsiteY77" fmla="*/ 472440 h 1874520"/>
                <a:gd name="connsiteX78" fmla="*/ 1402532 w 1486352"/>
                <a:gd name="connsiteY78" fmla="*/ 419100 h 1874520"/>
                <a:gd name="connsiteX79" fmla="*/ 1387292 w 1486352"/>
                <a:gd name="connsiteY79" fmla="*/ 358140 h 1874520"/>
                <a:gd name="connsiteX80" fmla="*/ 1364432 w 1486352"/>
                <a:gd name="connsiteY80" fmla="*/ 312420 h 1874520"/>
                <a:gd name="connsiteX81" fmla="*/ 1356812 w 1486352"/>
                <a:gd name="connsiteY81" fmla="*/ 289560 h 1874520"/>
                <a:gd name="connsiteX82" fmla="*/ 1341572 w 1486352"/>
                <a:gd name="connsiteY82" fmla="*/ 259080 h 1874520"/>
                <a:gd name="connsiteX83" fmla="*/ 1326332 w 1486352"/>
                <a:gd name="connsiteY83" fmla="*/ 220980 h 1874520"/>
                <a:gd name="connsiteX84" fmla="*/ 1318712 w 1486352"/>
                <a:gd name="connsiteY84" fmla="*/ 198120 h 1874520"/>
                <a:gd name="connsiteX85" fmla="*/ 1303472 w 1486352"/>
                <a:gd name="connsiteY85" fmla="*/ 167640 h 1874520"/>
                <a:gd name="connsiteX86" fmla="*/ 1288232 w 1486352"/>
                <a:gd name="connsiteY86" fmla="*/ 144780 h 1874520"/>
                <a:gd name="connsiteX87" fmla="*/ 1227272 w 1486352"/>
                <a:gd name="connsiteY87" fmla="*/ 83820 h 1874520"/>
                <a:gd name="connsiteX88" fmla="*/ 1158692 w 1486352"/>
                <a:gd name="connsiteY88" fmla="*/ 60960 h 1874520"/>
                <a:gd name="connsiteX89" fmla="*/ 1105352 w 1486352"/>
                <a:gd name="connsiteY89" fmla="*/ 30480 h 1874520"/>
                <a:gd name="connsiteX90" fmla="*/ 1082492 w 1486352"/>
                <a:gd name="connsiteY90" fmla="*/ 22860 h 1874520"/>
                <a:gd name="connsiteX91" fmla="*/ 1036772 w 1486352"/>
                <a:gd name="connsiteY91" fmla="*/ 15240 h 1874520"/>
                <a:gd name="connsiteX92" fmla="*/ 1013912 w 1486352"/>
                <a:gd name="connsiteY92" fmla="*/ 7620 h 1874520"/>
                <a:gd name="connsiteX93" fmla="*/ 899612 w 1486352"/>
                <a:gd name="connsiteY93" fmla="*/ 0 h 1874520"/>
                <a:gd name="connsiteX94" fmla="*/ 777692 w 1486352"/>
                <a:gd name="connsiteY94" fmla="*/ 7620 h 1874520"/>
                <a:gd name="connsiteX95" fmla="*/ 754832 w 1486352"/>
                <a:gd name="connsiteY95" fmla="*/ 15240 h 1874520"/>
                <a:gd name="connsiteX96" fmla="*/ 701492 w 1486352"/>
                <a:gd name="connsiteY96" fmla="*/ 15240 h 187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6352" h="1874520">
                  <a:moveTo>
                    <a:pt x="701492" y="15240"/>
                  </a:moveTo>
                  <a:cubicBezTo>
                    <a:pt x="686252" y="13970"/>
                    <a:pt x="676344" y="7620"/>
                    <a:pt x="663392" y="7620"/>
                  </a:cubicBezTo>
                  <a:cubicBezTo>
                    <a:pt x="618298" y="7620"/>
                    <a:pt x="577445" y="15594"/>
                    <a:pt x="533852" y="22860"/>
                  </a:cubicBezTo>
                  <a:cubicBezTo>
                    <a:pt x="460267" y="71917"/>
                    <a:pt x="576469" y="-1360"/>
                    <a:pt x="472892" y="45720"/>
                  </a:cubicBezTo>
                  <a:cubicBezTo>
                    <a:pt x="456218" y="53299"/>
                    <a:pt x="445304" y="73610"/>
                    <a:pt x="427172" y="76200"/>
                  </a:cubicBezTo>
                  <a:cubicBezTo>
                    <a:pt x="382503" y="82581"/>
                    <a:pt x="356963" y="84363"/>
                    <a:pt x="312872" y="99060"/>
                  </a:cubicBezTo>
                  <a:cubicBezTo>
                    <a:pt x="305252" y="101600"/>
                    <a:pt x="297196" y="103088"/>
                    <a:pt x="290012" y="106680"/>
                  </a:cubicBezTo>
                  <a:cubicBezTo>
                    <a:pt x="276765" y="113304"/>
                    <a:pt x="265663" y="124039"/>
                    <a:pt x="251912" y="129540"/>
                  </a:cubicBezTo>
                  <a:cubicBezTo>
                    <a:pt x="216129" y="143853"/>
                    <a:pt x="203687" y="128670"/>
                    <a:pt x="168092" y="152400"/>
                  </a:cubicBezTo>
                  <a:cubicBezTo>
                    <a:pt x="52538" y="229436"/>
                    <a:pt x="171135" y="146054"/>
                    <a:pt x="99512" y="205740"/>
                  </a:cubicBezTo>
                  <a:cubicBezTo>
                    <a:pt x="35859" y="258784"/>
                    <a:pt x="120578" y="177054"/>
                    <a:pt x="53792" y="243840"/>
                  </a:cubicBezTo>
                  <a:cubicBezTo>
                    <a:pt x="51252" y="251460"/>
                    <a:pt x="50627" y="260017"/>
                    <a:pt x="46172" y="266700"/>
                  </a:cubicBezTo>
                  <a:cubicBezTo>
                    <a:pt x="40194" y="275666"/>
                    <a:pt x="30211" y="281281"/>
                    <a:pt x="23312" y="289560"/>
                  </a:cubicBezTo>
                  <a:cubicBezTo>
                    <a:pt x="17449" y="296595"/>
                    <a:pt x="13152" y="304800"/>
                    <a:pt x="8072" y="312420"/>
                  </a:cubicBezTo>
                  <a:cubicBezTo>
                    <a:pt x="5532" y="322580"/>
                    <a:pt x="452" y="332427"/>
                    <a:pt x="452" y="342900"/>
                  </a:cubicBezTo>
                  <a:cubicBezTo>
                    <a:pt x="452" y="456183"/>
                    <a:pt x="-4104" y="435913"/>
                    <a:pt x="15692" y="495300"/>
                  </a:cubicBezTo>
                  <a:cubicBezTo>
                    <a:pt x="22290" y="548085"/>
                    <a:pt x="20958" y="549478"/>
                    <a:pt x="30932" y="594360"/>
                  </a:cubicBezTo>
                  <a:cubicBezTo>
                    <a:pt x="31779" y="598170"/>
                    <a:pt x="41929" y="641336"/>
                    <a:pt x="46172" y="647700"/>
                  </a:cubicBezTo>
                  <a:cubicBezTo>
                    <a:pt x="52150" y="656666"/>
                    <a:pt x="61412" y="662940"/>
                    <a:pt x="69032" y="670560"/>
                  </a:cubicBezTo>
                  <a:cubicBezTo>
                    <a:pt x="82423" y="710734"/>
                    <a:pt x="67801" y="678227"/>
                    <a:pt x="99512" y="716280"/>
                  </a:cubicBezTo>
                  <a:cubicBezTo>
                    <a:pt x="122684" y="744086"/>
                    <a:pt x="105977" y="737395"/>
                    <a:pt x="137612" y="762000"/>
                  </a:cubicBezTo>
                  <a:cubicBezTo>
                    <a:pt x="152070" y="773245"/>
                    <a:pt x="183332" y="792480"/>
                    <a:pt x="183332" y="792480"/>
                  </a:cubicBezTo>
                  <a:cubicBezTo>
                    <a:pt x="195996" y="830472"/>
                    <a:pt x="183077" y="803074"/>
                    <a:pt x="213812" y="838200"/>
                  </a:cubicBezTo>
                  <a:cubicBezTo>
                    <a:pt x="224522" y="850440"/>
                    <a:pt x="233352" y="864266"/>
                    <a:pt x="244292" y="876300"/>
                  </a:cubicBezTo>
                  <a:cubicBezTo>
                    <a:pt x="258790" y="892248"/>
                    <a:pt x="278057" y="904087"/>
                    <a:pt x="290012" y="922020"/>
                  </a:cubicBezTo>
                  <a:cubicBezTo>
                    <a:pt x="295092" y="929640"/>
                    <a:pt x="299389" y="937845"/>
                    <a:pt x="305252" y="944880"/>
                  </a:cubicBezTo>
                  <a:cubicBezTo>
                    <a:pt x="312151" y="953159"/>
                    <a:pt x="321848" y="958971"/>
                    <a:pt x="328112" y="967740"/>
                  </a:cubicBezTo>
                  <a:cubicBezTo>
                    <a:pt x="334714" y="976983"/>
                    <a:pt x="337716" y="988357"/>
                    <a:pt x="343352" y="998220"/>
                  </a:cubicBezTo>
                  <a:cubicBezTo>
                    <a:pt x="357497" y="1022974"/>
                    <a:pt x="360438" y="1022926"/>
                    <a:pt x="381452" y="1043940"/>
                  </a:cubicBezTo>
                  <a:cubicBezTo>
                    <a:pt x="383992" y="1051560"/>
                    <a:pt x="385480" y="1059616"/>
                    <a:pt x="389072" y="1066800"/>
                  </a:cubicBezTo>
                  <a:cubicBezTo>
                    <a:pt x="393168" y="1074991"/>
                    <a:pt x="400704" y="1081242"/>
                    <a:pt x="404312" y="1089660"/>
                  </a:cubicBezTo>
                  <a:cubicBezTo>
                    <a:pt x="408437" y="1099286"/>
                    <a:pt x="408255" y="1110334"/>
                    <a:pt x="411932" y="1120140"/>
                  </a:cubicBezTo>
                  <a:cubicBezTo>
                    <a:pt x="425643" y="1156702"/>
                    <a:pt x="425406" y="1142869"/>
                    <a:pt x="442412" y="1173480"/>
                  </a:cubicBezTo>
                  <a:cubicBezTo>
                    <a:pt x="450687" y="1188375"/>
                    <a:pt x="458944" y="1203380"/>
                    <a:pt x="465272" y="1219200"/>
                  </a:cubicBezTo>
                  <a:cubicBezTo>
                    <a:pt x="469161" y="1228924"/>
                    <a:pt x="467696" y="1240587"/>
                    <a:pt x="472892" y="1249680"/>
                  </a:cubicBezTo>
                  <a:cubicBezTo>
                    <a:pt x="478239" y="1259036"/>
                    <a:pt x="488132" y="1264920"/>
                    <a:pt x="495752" y="1272540"/>
                  </a:cubicBezTo>
                  <a:cubicBezTo>
                    <a:pt x="515008" y="1330308"/>
                    <a:pt x="501353" y="1305409"/>
                    <a:pt x="533852" y="1348740"/>
                  </a:cubicBezTo>
                  <a:cubicBezTo>
                    <a:pt x="536392" y="1356360"/>
                    <a:pt x="539265" y="1363877"/>
                    <a:pt x="541472" y="1371600"/>
                  </a:cubicBezTo>
                  <a:cubicBezTo>
                    <a:pt x="544349" y="1381670"/>
                    <a:pt x="544967" y="1392454"/>
                    <a:pt x="549092" y="1402080"/>
                  </a:cubicBezTo>
                  <a:cubicBezTo>
                    <a:pt x="552700" y="1410498"/>
                    <a:pt x="559252" y="1417320"/>
                    <a:pt x="564332" y="1424940"/>
                  </a:cubicBezTo>
                  <a:cubicBezTo>
                    <a:pt x="566872" y="1435100"/>
                    <a:pt x="567268" y="1446053"/>
                    <a:pt x="571952" y="1455420"/>
                  </a:cubicBezTo>
                  <a:cubicBezTo>
                    <a:pt x="581727" y="1474971"/>
                    <a:pt x="602421" y="1493509"/>
                    <a:pt x="617672" y="1508760"/>
                  </a:cubicBezTo>
                  <a:cubicBezTo>
                    <a:pt x="622752" y="1521460"/>
                    <a:pt x="626269" y="1534903"/>
                    <a:pt x="632912" y="1546860"/>
                  </a:cubicBezTo>
                  <a:cubicBezTo>
                    <a:pt x="650504" y="1578526"/>
                    <a:pt x="656748" y="1574669"/>
                    <a:pt x="678632" y="1600200"/>
                  </a:cubicBezTo>
                  <a:cubicBezTo>
                    <a:pt x="686897" y="1609843"/>
                    <a:pt x="692996" y="1621240"/>
                    <a:pt x="701492" y="1630680"/>
                  </a:cubicBezTo>
                  <a:cubicBezTo>
                    <a:pt x="715910" y="1646700"/>
                    <a:pt x="734280" y="1659158"/>
                    <a:pt x="747212" y="1676400"/>
                  </a:cubicBezTo>
                  <a:cubicBezTo>
                    <a:pt x="764030" y="1698824"/>
                    <a:pt x="771705" y="1712051"/>
                    <a:pt x="792932" y="1729740"/>
                  </a:cubicBezTo>
                  <a:cubicBezTo>
                    <a:pt x="825689" y="1757037"/>
                    <a:pt x="804285" y="1735417"/>
                    <a:pt x="838652" y="1752600"/>
                  </a:cubicBezTo>
                  <a:cubicBezTo>
                    <a:pt x="846843" y="1756696"/>
                    <a:pt x="854060" y="1762517"/>
                    <a:pt x="861512" y="1767840"/>
                  </a:cubicBezTo>
                  <a:cubicBezTo>
                    <a:pt x="871846" y="1775222"/>
                    <a:pt x="881658" y="1783318"/>
                    <a:pt x="891992" y="1790700"/>
                  </a:cubicBezTo>
                  <a:cubicBezTo>
                    <a:pt x="899444" y="1796023"/>
                    <a:pt x="907400" y="1800617"/>
                    <a:pt x="914852" y="1805940"/>
                  </a:cubicBezTo>
                  <a:cubicBezTo>
                    <a:pt x="925186" y="1813322"/>
                    <a:pt x="933973" y="1823120"/>
                    <a:pt x="945332" y="1828800"/>
                  </a:cubicBezTo>
                  <a:cubicBezTo>
                    <a:pt x="959700" y="1835984"/>
                    <a:pt x="975812" y="1838960"/>
                    <a:pt x="991052" y="1844040"/>
                  </a:cubicBezTo>
                  <a:cubicBezTo>
                    <a:pt x="998672" y="1846580"/>
                    <a:pt x="1007229" y="1847205"/>
                    <a:pt x="1013912" y="1851660"/>
                  </a:cubicBezTo>
                  <a:cubicBezTo>
                    <a:pt x="1043455" y="1871355"/>
                    <a:pt x="1028084" y="1864004"/>
                    <a:pt x="1059632" y="1874520"/>
                  </a:cubicBezTo>
                  <a:cubicBezTo>
                    <a:pt x="1095192" y="1871980"/>
                    <a:pt x="1131056" y="1872188"/>
                    <a:pt x="1166312" y="1866900"/>
                  </a:cubicBezTo>
                  <a:cubicBezTo>
                    <a:pt x="1190624" y="1863253"/>
                    <a:pt x="1215823" y="1852311"/>
                    <a:pt x="1234892" y="1836420"/>
                  </a:cubicBezTo>
                  <a:cubicBezTo>
                    <a:pt x="1293564" y="1787527"/>
                    <a:pt x="1223855" y="1836158"/>
                    <a:pt x="1280612" y="1798320"/>
                  </a:cubicBezTo>
                  <a:cubicBezTo>
                    <a:pt x="1292684" y="1774176"/>
                    <a:pt x="1298928" y="1757144"/>
                    <a:pt x="1318712" y="1737360"/>
                  </a:cubicBezTo>
                  <a:cubicBezTo>
                    <a:pt x="1325188" y="1730884"/>
                    <a:pt x="1333952" y="1727200"/>
                    <a:pt x="1341572" y="1722120"/>
                  </a:cubicBezTo>
                  <a:cubicBezTo>
                    <a:pt x="1346652" y="1701800"/>
                    <a:pt x="1350188" y="1681031"/>
                    <a:pt x="1356812" y="1661160"/>
                  </a:cubicBezTo>
                  <a:cubicBezTo>
                    <a:pt x="1359352" y="1653540"/>
                    <a:pt x="1360840" y="1645484"/>
                    <a:pt x="1364432" y="1638300"/>
                  </a:cubicBezTo>
                  <a:cubicBezTo>
                    <a:pt x="1368528" y="1630109"/>
                    <a:pt x="1374592" y="1623060"/>
                    <a:pt x="1379672" y="1615440"/>
                  </a:cubicBezTo>
                  <a:cubicBezTo>
                    <a:pt x="1382212" y="1600200"/>
                    <a:pt x="1383940" y="1584802"/>
                    <a:pt x="1387292" y="1569720"/>
                  </a:cubicBezTo>
                  <a:cubicBezTo>
                    <a:pt x="1389034" y="1561879"/>
                    <a:pt x="1392705" y="1554583"/>
                    <a:pt x="1394912" y="1546860"/>
                  </a:cubicBezTo>
                  <a:cubicBezTo>
                    <a:pt x="1397789" y="1536790"/>
                    <a:pt x="1400338" y="1526620"/>
                    <a:pt x="1402532" y="1516380"/>
                  </a:cubicBezTo>
                  <a:cubicBezTo>
                    <a:pt x="1422710" y="1422215"/>
                    <a:pt x="1408538" y="1467882"/>
                    <a:pt x="1425392" y="1417320"/>
                  </a:cubicBezTo>
                  <a:cubicBezTo>
                    <a:pt x="1430015" y="1320232"/>
                    <a:pt x="1421627" y="1276216"/>
                    <a:pt x="1448252" y="1196340"/>
                  </a:cubicBezTo>
                  <a:cubicBezTo>
                    <a:pt x="1470116" y="1130749"/>
                    <a:pt x="1459596" y="1166205"/>
                    <a:pt x="1478732" y="1089660"/>
                  </a:cubicBezTo>
                  <a:lnTo>
                    <a:pt x="1486352" y="1059180"/>
                  </a:lnTo>
                  <a:cubicBezTo>
                    <a:pt x="1483812" y="942340"/>
                    <a:pt x="1483498" y="825430"/>
                    <a:pt x="1478732" y="708660"/>
                  </a:cubicBezTo>
                  <a:cubicBezTo>
                    <a:pt x="1478404" y="700634"/>
                    <a:pt x="1472687" y="693676"/>
                    <a:pt x="1471112" y="685800"/>
                  </a:cubicBezTo>
                  <a:cubicBezTo>
                    <a:pt x="1467590" y="668188"/>
                    <a:pt x="1467014" y="650072"/>
                    <a:pt x="1463492" y="632460"/>
                  </a:cubicBezTo>
                  <a:cubicBezTo>
                    <a:pt x="1461917" y="624584"/>
                    <a:pt x="1457820" y="617392"/>
                    <a:pt x="1455872" y="609600"/>
                  </a:cubicBezTo>
                  <a:cubicBezTo>
                    <a:pt x="1452731" y="597035"/>
                    <a:pt x="1451660" y="583995"/>
                    <a:pt x="1448252" y="571500"/>
                  </a:cubicBezTo>
                  <a:cubicBezTo>
                    <a:pt x="1444025" y="556002"/>
                    <a:pt x="1436908" y="541365"/>
                    <a:pt x="1433012" y="525780"/>
                  </a:cubicBezTo>
                  <a:cubicBezTo>
                    <a:pt x="1430472" y="515620"/>
                    <a:pt x="1428269" y="505370"/>
                    <a:pt x="1425392" y="495300"/>
                  </a:cubicBezTo>
                  <a:cubicBezTo>
                    <a:pt x="1423185" y="487577"/>
                    <a:pt x="1420080" y="480133"/>
                    <a:pt x="1417772" y="472440"/>
                  </a:cubicBezTo>
                  <a:cubicBezTo>
                    <a:pt x="1412459" y="454728"/>
                    <a:pt x="1407297" y="436967"/>
                    <a:pt x="1402532" y="419100"/>
                  </a:cubicBezTo>
                  <a:cubicBezTo>
                    <a:pt x="1397135" y="398862"/>
                    <a:pt x="1394337" y="377865"/>
                    <a:pt x="1387292" y="358140"/>
                  </a:cubicBezTo>
                  <a:cubicBezTo>
                    <a:pt x="1381561" y="342094"/>
                    <a:pt x="1371352" y="327990"/>
                    <a:pt x="1364432" y="312420"/>
                  </a:cubicBezTo>
                  <a:cubicBezTo>
                    <a:pt x="1361170" y="305080"/>
                    <a:pt x="1359976" y="296943"/>
                    <a:pt x="1356812" y="289560"/>
                  </a:cubicBezTo>
                  <a:cubicBezTo>
                    <a:pt x="1352337" y="279119"/>
                    <a:pt x="1346185" y="269460"/>
                    <a:pt x="1341572" y="259080"/>
                  </a:cubicBezTo>
                  <a:cubicBezTo>
                    <a:pt x="1336017" y="246581"/>
                    <a:pt x="1331135" y="233787"/>
                    <a:pt x="1326332" y="220980"/>
                  </a:cubicBezTo>
                  <a:cubicBezTo>
                    <a:pt x="1323512" y="213459"/>
                    <a:pt x="1321876" y="205503"/>
                    <a:pt x="1318712" y="198120"/>
                  </a:cubicBezTo>
                  <a:cubicBezTo>
                    <a:pt x="1314237" y="187679"/>
                    <a:pt x="1309108" y="177503"/>
                    <a:pt x="1303472" y="167640"/>
                  </a:cubicBezTo>
                  <a:cubicBezTo>
                    <a:pt x="1298928" y="159689"/>
                    <a:pt x="1294392" y="151556"/>
                    <a:pt x="1288232" y="144780"/>
                  </a:cubicBezTo>
                  <a:cubicBezTo>
                    <a:pt x="1268902" y="123516"/>
                    <a:pt x="1252975" y="96671"/>
                    <a:pt x="1227272" y="83820"/>
                  </a:cubicBezTo>
                  <a:cubicBezTo>
                    <a:pt x="1185208" y="62788"/>
                    <a:pt x="1207931" y="70808"/>
                    <a:pt x="1158692" y="60960"/>
                  </a:cubicBezTo>
                  <a:cubicBezTo>
                    <a:pt x="1134936" y="25326"/>
                    <a:pt x="1154315" y="42721"/>
                    <a:pt x="1105352" y="30480"/>
                  </a:cubicBezTo>
                  <a:cubicBezTo>
                    <a:pt x="1097560" y="28532"/>
                    <a:pt x="1090333" y="24602"/>
                    <a:pt x="1082492" y="22860"/>
                  </a:cubicBezTo>
                  <a:cubicBezTo>
                    <a:pt x="1067410" y="19508"/>
                    <a:pt x="1051854" y="18592"/>
                    <a:pt x="1036772" y="15240"/>
                  </a:cubicBezTo>
                  <a:cubicBezTo>
                    <a:pt x="1028931" y="13498"/>
                    <a:pt x="1021895" y="8507"/>
                    <a:pt x="1013912" y="7620"/>
                  </a:cubicBezTo>
                  <a:cubicBezTo>
                    <a:pt x="975961" y="3403"/>
                    <a:pt x="937712" y="2540"/>
                    <a:pt x="899612" y="0"/>
                  </a:cubicBezTo>
                  <a:cubicBezTo>
                    <a:pt x="858972" y="2540"/>
                    <a:pt x="818188" y="3357"/>
                    <a:pt x="777692" y="7620"/>
                  </a:cubicBezTo>
                  <a:cubicBezTo>
                    <a:pt x="769704" y="8461"/>
                    <a:pt x="762846" y="14706"/>
                    <a:pt x="754832" y="15240"/>
                  </a:cubicBezTo>
                  <a:cubicBezTo>
                    <a:pt x="724420" y="17267"/>
                    <a:pt x="716732" y="16510"/>
                    <a:pt x="701492" y="15240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830B6502-4F82-4A5F-9C9C-86EBF4886194}"/>
                </a:ext>
              </a:extLst>
            </p:cNvPr>
            <p:cNvSpPr/>
            <p:nvPr/>
          </p:nvSpPr>
          <p:spPr>
            <a:xfrm>
              <a:off x="6848592" y="3931920"/>
              <a:ext cx="807720" cy="1013460"/>
            </a:xfrm>
            <a:custGeom>
              <a:avLst/>
              <a:gdLst>
                <a:gd name="connsiteX0" fmla="*/ 190500 w 807720"/>
                <a:gd name="connsiteY0" fmla="*/ 7620 h 1013460"/>
                <a:gd name="connsiteX1" fmla="*/ 152400 w 807720"/>
                <a:gd name="connsiteY1" fmla="*/ 38100 h 1013460"/>
                <a:gd name="connsiteX2" fmla="*/ 114300 w 807720"/>
                <a:gd name="connsiteY2" fmla="*/ 106680 h 1013460"/>
                <a:gd name="connsiteX3" fmla="*/ 99060 w 807720"/>
                <a:gd name="connsiteY3" fmla="*/ 137160 h 1013460"/>
                <a:gd name="connsiteX4" fmla="*/ 83820 w 807720"/>
                <a:gd name="connsiteY4" fmla="*/ 182880 h 1013460"/>
                <a:gd name="connsiteX5" fmla="*/ 76200 w 807720"/>
                <a:gd name="connsiteY5" fmla="*/ 205740 h 1013460"/>
                <a:gd name="connsiteX6" fmla="*/ 60960 w 807720"/>
                <a:gd name="connsiteY6" fmla="*/ 266700 h 1013460"/>
                <a:gd name="connsiteX7" fmla="*/ 45720 w 807720"/>
                <a:gd name="connsiteY7" fmla="*/ 327660 h 1013460"/>
                <a:gd name="connsiteX8" fmla="*/ 30480 w 807720"/>
                <a:gd name="connsiteY8" fmla="*/ 373380 h 1013460"/>
                <a:gd name="connsiteX9" fmla="*/ 22860 w 807720"/>
                <a:gd name="connsiteY9" fmla="*/ 426720 h 1013460"/>
                <a:gd name="connsiteX10" fmla="*/ 7620 w 807720"/>
                <a:gd name="connsiteY10" fmla="*/ 472440 h 1013460"/>
                <a:gd name="connsiteX11" fmla="*/ 0 w 807720"/>
                <a:gd name="connsiteY11" fmla="*/ 518160 h 1013460"/>
                <a:gd name="connsiteX12" fmla="*/ 15240 w 807720"/>
                <a:gd name="connsiteY12" fmla="*/ 655320 h 1013460"/>
                <a:gd name="connsiteX13" fmla="*/ 45720 w 807720"/>
                <a:gd name="connsiteY13" fmla="*/ 708660 h 1013460"/>
                <a:gd name="connsiteX14" fmla="*/ 53340 w 807720"/>
                <a:gd name="connsiteY14" fmla="*/ 731520 h 1013460"/>
                <a:gd name="connsiteX15" fmla="*/ 83820 w 807720"/>
                <a:gd name="connsiteY15" fmla="*/ 777240 h 1013460"/>
                <a:gd name="connsiteX16" fmla="*/ 114300 w 807720"/>
                <a:gd name="connsiteY16" fmla="*/ 830580 h 1013460"/>
                <a:gd name="connsiteX17" fmla="*/ 160020 w 807720"/>
                <a:gd name="connsiteY17" fmla="*/ 876300 h 1013460"/>
                <a:gd name="connsiteX18" fmla="*/ 182880 w 807720"/>
                <a:gd name="connsiteY18" fmla="*/ 883920 h 1013460"/>
                <a:gd name="connsiteX19" fmla="*/ 266700 w 807720"/>
                <a:gd name="connsiteY19" fmla="*/ 929640 h 1013460"/>
                <a:gd name="connsiteX20" fmla="*/ 320040 w 807720"/>
                <a:gd name="connsiteY20" fmla="*/ 944880 h 1013460"/>
                <a:gd name="connsiteX21" fmla="*/ 358140 w 807720"/>
                <a:gd name="connsiteY21" fmla="*/ 952500 h 1013460"/>
                <a:gd name="connsiteX22" fmla="*/ 388620 w 807720"/>
                <a:gd name="connsiteY22" fmla="*/ 960120 h 1013460"/>
                <a:gd name="connsiteX23" fmla="*/ 411480 w 807720"/>
                <a:gd name="connsiteY23" fmla="*/ 967740 h 1013460"/>
                <a:gd name="connsiteX24" fmla="*/ 472440 w 807720"/>
                <a:gd name="connsiteY24" fmla="*/ 975360 h 1013460"/>
                <a:gd name="connsiteX25" fmla="*/ 533400 w 807720"/>
                <a:gd name="connsiteY25" fmla="*/ 990600 h 1013460"/>
                <a:gd name="connsiteX26" fmla="*/ 556260 w 807720"/>
                <a:gd name="connsiteY26" fmla="*/ 998220 h 1013460"/>
                <a:gd name="connsiteX27" fmla="*/ 624840 w 807720"/>
                <a:gd name="connsiteY27" fmla="*/ 1013460 h 1013460"/>
                <a:gd name="connsiteX28" fmla="*/ 762000 w 807720"/>
                <a:gd name="connsiteY28" fmla="*/ 1005840 h 1013460"/>
                <a:gd name="connsiteX29" fmla="*/ 769620 w 807720"/>
                <a:gd name="connsiteY29" fmla="*/ 982980 h 1013460"/>
                <a:gd name="connsiteX30" fmla="*/ 792480 w 807720"/>
                <a:gd name="connsiteY30" fmla="*/ 929640 h 1013460"/>
                <a:gd name="connsiteX31" fmla="*/ 800100 w 807720"/>
                <a:gd name="connsiteY31" fmla="*/ 876300 h 1013460"/>
                <a:gd name="connsiteX32" fmla="*/ 807720 w 807720"/>
                <a:gd name="connsiteY32" fmla="*/ 853440 h 1013460"/>
                <a:gd name="connsiteX33" fmla="*/ 792480 w 807720"/>
                <a:gd name="connsiteY33" fmla="*/ 632460 h 1013460"/>
                <a:gd name="connsiteX34" fmla="*/ 769620 w 807720"/>
                <a:gd name="connsiteY34" fmla="*/ 563880 h 1013460"/>
                <a:gd name="connsiteX35" fmla="*/ 762000 w 807720"/>
                <a:gd name="connsiteY35" fmla="*/ 533400 h 1013460"/>
                <a:gd name="connsiteX36" fmla="*/ 746760 w 807720"/>
                <a:gd name="connsiteY36" fmla="*/ 502920 h 1013460"/>
                <a:gd name="connsiteX37" fmla="*/ 716280 w 807720"/>
                <a:gd name="connsiteY37" fmla="*/ 457200 h 1013460"/>
                <a:gd name="connsiteX38" fmla="*/ 708660 w 807720"/>
                <a:gd name="connsiteY38" fmla="*/ 434340 h 1013460"/>
                <a:gd name="connsiteX39" fmla="*/ 685800 w 807720"/>
                <a:gd name="connsiteY39" fmla="*/ 411480 h 1013460"/>
                <a:gd name="connsiteX40" fmla="*/ 647700 w 807720"/>
                <a:gd name="connsiteY40" fmla="*/ 358140 h 1013460"/>
                <a:gd name="connsiteX41" fmla="*/ 617220 w 807720"/>
                <a:gd name="connsiteY41" fmla="*/ 312420 h 1013460"/>
                <a:gd name="connsiteX42" fmla="*/ 601980 w 807720"/>
                <a:gd name="connsiteY42" fmla="*/ 281940 h 1013460"/>
                <a:gd name="connsiteX43" fmla="*/ 571500 w 807720"/>
                <a:gd name="connsiteY43" fmla="*/ 251460 h 1013460"/>
                <a:gd name="connsiteX44" fmla="*/ 548640 w 807720"/>
                <a:gd name="connsiteY44" fmla="*/ 205740 h 1013460"/>
                <a:gd name="connsiteX45" fmla="*/ 525780 w 807720"/>
                <a:gd name="connsiteY45" fmla="*/ 182880 h 1013460"/>
                <a:gd name="connsiteX46" fmla="*/ 495300 w 807720"/>
                <a:gd name="connsiteY46" fmla="*/ 137160 h 1013460"/>
                <a:gd name="connsiteX47" fmla="*/ 441960 w 807720"/>
                <a:gd name="connsiteY47" fmla="*/ 76200 h 1013460"/>
                <a:gd name="connsiteX48" fmla="*/ 381000 w 807720"/>
                <a:gd name="connsiteY48" fmla="*/ 38100 h 1013460"/>
                <a:gd name="connsiteX49" fmla="*/ 358140 w 807720"/>
                <a:gd name="connsiteY49" fmla="*/ 22860 h 1013460"/>
                <a:gd name="connsiteX50" fmla="*/ 320040 w 807720"/>
                <a:gd name="connsiteY50" fmla="*/ 15240 h 1013460"/>
                <a:gd name="connsiteX51" fmla="*/ 266700 w 807720"/>
                <a:gd name="connsiteY51" fmla="*/ 0 h 1013460"/>
                <a:gd name="connsiteX52" fmla="*/ 121920 w 807720"/>
                <a:gd name="connsiteY52" fmla="*/ 7620 h 1013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07720" h="1013460">
                  <a:moveTo>
                    <a:pt x="190500" y="7620"/>
                  </a:moveTo>
                  <a:cubicBezTo>
                    <a:pt x="177800" y="17780"/>
                    <a:pt x="163280" y="26011"/>
                    <a:pt x="152400" y="38100"/>
                  </a:cubicBezTo>
                  <a:cubicBezTo>
                    <a:pt x="111898" y="83102"/>
                    <a:pt x="130153" y="69689"/>
                    <a:pt x="114300" y="106680"/>
                  </a:cubicBezTo>
                  <a:cubicBezTo>
                    <a:pt x="109825" y="117121"/>
                    <a:pt x="103279" y="126613"/>
                    <a:pt x="99060" y="137160"/>
                  </a:cubicBezTo>
                  <a:cubicBezTo>
                    <a:pt x="93094" y="152075"/>
                    <a:pt x="88900" y="167640"/>
                    <a:pt x="83820" y="182880"/>
                  </a:cubicBezTo>
                  <a:cubicBezTo>
                    <a:pt x="81280" y="190500"/>
                    <a:pt x="78148" y="197948"/>
                    <a:pt x="76200" y="205740"/>
                  </a:cubicBezTo>
                  <a:cubicBezTo>
                    <a:pt x="71120" y="226060"/>
                    <a:pt x="67584" y="246829"/>
                    <a:pt x="60960" y="266700"/>
                  </a:cubicBezTo>
                  <a:cubicBezTo>
                    <a:pt x="37839" y="336063"/>
                    <a:pt x="73306" y="226512"/>
                    <a:pt x="45720" y="327660"/>
                  </a:cubicBezTo>
                  <a:cubicBezTo>
                    <a:pt x="41493" y="343158"/>
                    <a:pt x="30480" y="373380"/>
                    <a:pt x="30480" y="373380"/>
                  </a:cubicBezTo>
                  <a:cubicBezTo>
                    <a:pt x="27940" y="391160"/>
                    <a:pt x="26899" y="409219"/>
                    <a:pt x="22860" y="426720"/>
                  </a:cubicBezTo>
                  <a:cubicBezTo>
                    <a:pt x="19248" y="442373"/>
                    <a:pt x="10261" y="456594"/>
                    <a:pt x="7620" y="472440"/>
                  </a:cubicBezTo>
                  <a:lnTo>
                    <a:pt x="0" y="518160"/>
                  </a:lnTo>
                  <a:cubicBezTo>
                    <a:pt x="1395" y="536293"/>
                    <a:pt x="3948" y="621444"/>
                    <a:pt x="15240" y="655320"/>
                  </a:cubicBezTo>
                  <a:cubicBezTo>
                    <a:pt x="28599" y="695397"/>
                    <a:pt x="28997" y="675215"/>
                    <a:pt x="45720" y="708660"/>
                  </a:cubicBezTo>
                  <a:cubicBezTo>
                    <a:pt x="49312" y="715844"/>
                    <a:pt x="49439" y="724499"/>
                    <a:pt x="53340" y="731520"/>
                  </a:cubicBezTo>
                  <a:cubicBezTo>
                    <a:pt x="62235" y="747531"/>
                    <a:pt x="75629" y="760857"/>
                    <a:pt x="83820" y="777240"/>
                  </a:cubicBezTo>
                  <a:cubicBezTo>
                    <a:pt x="91705" y="793010"/>
                    <a:pt x="101991" y="816732"/>
                    <a:pt x="114300" y="830580"/>
                  </a:cubicBezTo>
                  <a:cubicBezTo>
                    <a:pt x="128619" y="846689"/>
                    <a:pt x="139573" y="869484"/>
                    <a:pt x="160020" y="876300"/>
                  </a:cubicBezTo>
                  <a:cubicBezTo>
                    <a:pt x="167640" y="878840"/>
                    <a:pt x="175696" y="880328"/>
                    <a:pt x="182880" y="883920"/>
                  </a:cubicBezTo>
                  <a:cubicBezTo>
                    <a:pt x="238530" y="911745"/>
                    <a:pt x="163099" y="895106"/>
                    <a:pt x="266700" y="929640"/>
                  </a:cubicBezTo>
                  <a:cubicBezTo>
                    <a:pt x="292157" y="938126"/>
                    <a:pt x="291336" y="938501"/>
                    <a:pt x="320040" y="944880"/>
                  </a:cubicBezTo>
                  <a:cubicBezTo>
                    <a:pt x="332683" y="947690"/>
                    <a:pt x="345497" y="949690"/>
                    <a:pt x="358140" y="952500"/>
                  </a:cubicBezTo>
                  <a:cubicBezTo>
                    <a:pt x="368363" y="954772"/>
                    <a:pt x="378550" y="957243"/>
                    <a:pt x="388620" y="960120"/>
                  </a:cubicBezTo>
                  <a:cubicBezTo>
                    <a:pt x="396343" y="962327"/>
                    <a:pt x="403577" y="966303"/>
                    <a:pt x="411480" y="967740"/>
                  </a:cubicBezTo>
                  <a:cubicBezTo>
                    <a:pt x="431628" y="971403"/>
                    <a:pt x="452120" y="972820"/>
                    <a:pt x="472440" y="975360"/>
                  </a:cubicBezTo>
                  <a:cubicBezTo>
                    <a:pt x="524695" y="992778"/>
                    <a:pt x="459838" y="972210"/>
                    <a:pt x="533400" y="990600"/>
                  </a:cubicBezTo>
                  <a:cubicBezTo>
                    <a:pt x="541192" y="992548"/>
                    <a:pt x="548419" y="996478"/>
                    <a:pt x="556260" y="998220"/>
                  </a:cubicBezTo>
                  <a:cubicBezTo>
                    <a:pt x="636724" y="1016101"/>
                    <a:pt x="573379" y="996306"/>
                    <a:pt x="624840" y="1013460"/>
                  </a:cubicBezTo>
                  <a:cubicBezTo>
                    <a:pt x="670560" y="1010920"/>
                    <a:pt x="717192" y="1015273"/>
                    <a:pt x="762000" y="1005840"/>
                  </a:cubicBezTo>
                  <a:cubicBezTo>
                    <a:pt x="769860" y="1004185"/>
                    <a:pt x="766456" y="990363"/>
                    <a:pt x="769620" y="982980"/>
                  </a:cubicBezTo>
                  <a:cubicBezTo>
                    <a:pt x="797868" y="917068"/>
                    <a:pt x="774610" y="983251"/>
                    <a:pt x="792480" y="929640"/>
                  </a:cubicBezTo>
                  <a:cubicBezTo>
                    <a:pt x="795020" y="911860"/>
                    <a:pt x="796578" y="893912"/>
                    <a:pt x="800100" y="876300"/>
                  </a:cubicBezTo>
                  <a:cubicBezTo>
                    <a:pt x="801675" y="868424"/>
                    <a:pt x="807720" y="861472"/>
                    <a:pt x="807720" y="853440"/>
                  </a:cubicBezTo>
                  <a:cubicBezTo>
                    <a:pt x="807720" y="833400"/>
                    <a:pt x="805302" y="688023"/>
                    <a:pt x="792480" y="632460"/>
                  </a:cubicBezTo>
                  <a:cubicBezTo>
                    <a:pt x="769620" y="533400"/>
                    <a:pt x="784860" y="624840"/>
                    <a:pt x="769620" y="563880"/>
                  </a:cubicBezTo>
                  <a:cubicBezTo>
                    <a:pt x="767080" y="553720"/>
                    <a:pt x="765677" y="543206"/>
                    <a:pt x="762000" y="533400"/>
                  </a:cubicBezTo>
                  <a:cubicBezTo>
                    <a:pt x="758012" y="522764"/>
                    <a:pt x="752604" y="512660"/>
                    <a:pt x="746760" y="502920"/>
                  </a:cubicBezTo>
                  <a:cubicBezTo>
                    <a:pt x="737336" y="487214"/>
                    <a:pt x="722072" y="474576"/>
                    <a:pt x="716280" y="457200"/>
                  </a:cubicBezTo>
                  <a:cubicBezTo>
                    <a:pt x="713740" y="449580"/>
                    <a:pt x="713115" y="441023"/>
                    <a:pt x="708660" y="434340"/>
                  </a:cubicBezTo>
                  <a:cubicBezTo>
                    <a:pt x="702682" y="425374"/>
                    <a:pt x="692064" y="420249"/>
                    <a:pt x="685800" y="411480"/>
                  </a:cubicBezTo>
                  <a:cubicBezTo>
                    <a:pt x="635652" y="341272"/>
                    <a:pt x="707137" y="417577"/>
                    <a:pt x="647700" y="358140"/>
                  </a:cubicBezTo>
                  <a:cubicBezTo>
                    <a:pt x="631354" y="309103"/>
                    <a:pt x="652895" y="362364"/>
                    <a:pt x="617220" y="312420"/>
                  </a:cubicBezTo>
                  <a:cubicBezTo>
                    <a:pt x="610618" y="303177"/>
                    <a:pt x="608796" y="291027"/>
                    <a:pt x="601980" y="281940"/>
                  </a:cubicBezTo>
                  <a:cubicBezTo>
                    <a:pt x="593359" y="270445"/>
                    <a:pt x="580851" y="262369"/>
                    <a:pt x="571500" y="251460"/>
                  </a:cubicBezTo>
                  <a:cubicBezTo>
                    <a:pt x="517544" y="188512"/>
                    <a:pt x="589204" y="266586"/>
                    <a:pt x="548640" y="205740"/>
                  </a:cubicBezTo>
                  <a:cubicBezTo>
                    <a:pt x="542662" y="196774"/>
                    <a:pt x="533400" y="190500"/>
                    <a:pt x="525780" y="182880"/>
                  </a:cubicBezTo>
                  <a:cubicBezTo>
                    <a:pt x="511207" y="139161"/>
                    <a:pt x="528596" y="179969"/>
                    <a:pt x="495300" y="137160"/>
                  </a:cubicBezTo>
                  <a:cubicBezTo>
                    <a:pt x="447431" y="75614"/>
                    <a:pt x="486215" y="105703"/>
                    <a:pt x="441960" y="76200"/>
                  </a:cubicBezTo>
                  <a:cubicBezTo>
                    <a:pt x="405402" y="21363"/>
                    <a:pt x="457171" y="88881"/>
                    <a:pt x="381000" y="38100"/>
                  </a:cubicBezTo>
                  <a:cubicBezTo>
                    <a:pt x="373380" y="33020"/>
                    <a:pt x="366715" y="26076"/>
                    <a:pt x="358140" y="22860"/>
                  </a:cubicBezTo>
                  <a:cubicBezTo>
                    <a:pt x="346013" y="18312"/>
                    <a:pt x="332683" y="18050"/>
                    <a:pt x="320040" y="15240"/>
                  </a:cubicBezTo>
                  <a:cubicBezTo>
                    <a:pt x="291336" y="8861"/>
                    <a:pt x="292157" y="8486"/>
                    <a:pt x="266700" y="0"/>
                  </a:cubicBezTo>
                  <a:lnTo>
                    <a:pt x="121920" y="7620"/>
                  </a:lnTo>
                </a:path>
              </a:pathLst>
            </a:cu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流程圖: 接點 12">
              <a:extLst>
                <a:ext uri="{FF2B5EF4-FFF2-40B4-BE49-F238E27FC236}">
                  <a16:creationId xmlns:a16="http://schemas.microsoft.com/office/drawing/2014/main" id="{BCA9BB05-47FE-45D5-942C-D1B2F318BA54}"/>
                </a:ext>
              </a:extLst>
            </p:cNvPr>
            <p:cNvSpPr/>
            <p:nvPr/>
          </p:nvSpPr>
          <p:spPr>
            <a:xfrm>
              <a:off x="5926571" y="5258712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流程圖: 接點 13">
              <a:extLst>
                <a:ext uri="{FF2B5EF4-FFF2-40B4-BE49-F238E27FC236}">
                  <a16:creationId xmlns:a16="http://schemas.microsoft.com/office/drawing/2014/main" id="{4284877A-90EC-4F00-A99A-F034BD99CED5}"/>
                </a:ext>
              </a:extLst>
            </p:cNvPr>
            <p:cNvSpPr/>
            <p:nvPr/>
          </p:nvSpPr>
          <p:spPr>
            <a:xfrm>
              <a:off x="5484808" y="4669313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流程圖: 接點 14">
              <a:extLst>
                <a:ext uri="{FF2B5EF4-FFF2-40B4-BE49-F238E27FC236}">
                  <a16:creationId xmlns:a16="http://schemas.microsoft.com/office/drawing/2014/main" id="{558299D8-4A67-4BD2-A60A-AF577A6BF9A2}"/>
                </a:ext>
              </a:extLst>
            </p:cNvPr>
            <p:cNvSpPr/>
            <p:nvPr/>
          </p:nvSpPr>
          <p:spPr>
            <a:xfrm>
              <a:off x="5926571" y="3893618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流程圖: 接點 15">
              <a:extLst>
                <a:ext uri="{FF2B5EF4-FFF2-40B4-BE49-F238E27FC236}">
                  <a16:creationId xmlns:a16="http://schemas.microsoft.com/office/drawing/2014/main" id="{2DD3612D-53ED-45C5-AE9D-DB1F1E0BBBD0}"/>
                </a:ext>
              </a:extLst>
            </p:cNvPr>
            <p:cNvSpPr/>
            <p:nvPr/>
          </p:nvSpPr>
          <p:spPr>
            <a:xfrm>
              <a:off x="6405612" y="4599003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D3A27E46-90E6-40D2-9141-160A319FD9A0}"/>
                </a:ext>
              </a:extLst>
            </p:cNvPr>
            <p:cNvCxnSpPr>
              <a:cxnSpLocks/>
              <a:stCxn id="14" idx="6"/>
              <a:endCxn id="16" idx="2"/>
            </p:cNvCxnSpPr>
            <p:nvPr/>
          </p:nvCxnSpPr>
          <p:spPr>
            <a:xfrm flipV="1">
              <a:off x="5687051" y="4695791"/>
              <a:ext cx="718561" cy="703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BC205713-856E-4691-8CE5-AF130029ABCD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6027693" y="4110054"/>
              <a:ext cx="0" cy="11486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D2100C15-6272-4D19-BD38-C947A9D99EFF}"/>
                </a:ext>
              </a:extLst>
            </p:cNvPr>
            <p:cNvCxnSpPr>
              <a:cxnSpLocks/>
              <a:stCxn id="14" idx="7"/>
              <a:endCxn id="15" idx="3"/>
            </p:cNvCxnSpPr>
            <p:nvPr/>
          </p:nvCxnSpPr>
          <p:spPr>
            <a:xfrm flipV="1">
              <a:off x="5657433" y="4058845"/>
              <a:ext cx="298756" cy="6388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07191177-B595-4D11-A1EF-DDB22A500944}"/>
                </a:ext>
              </a:extLst>
            </p:cNvPr>
            <p:cNvCxnSpPr>
              <a:cxnSpLocks/>
              <a:stCxn id="14" idx="5"/>
              <a:endCxn id="13" idx="1"/>
            </p:cNvCxnSpPr>
            <p:nvPr/>
          </p:nvCxnSpPr>
          <p:spPr>
            <a:xfrm>
              <a:off x="5657433" y="4834540"/>
              <a:ext cx="298756" cy="452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45E29DA5-36FB-4171-BB91-20611A15038E}"/>
                </a:ext>
              </a:extLst>
            </p:cNvPr>
            <p:cNvCxnSpPr>
              <a:cxnSpLocks/>
              <a:stCxn id="15" idx="5"/>
              <a:endCxn id="16" idx="1"/>
            </p:cNvCxnSpPr>
            <p:nvPr/>
          </p:nvCxnSpPr>
          <p:spPr>
            <a:xfrm>
              <a:off x="6099196" y="4058845"/>
              <a:ext cx="336034" cy="5685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8420E3BF-079D-4AF1-B6CF-BAE712B136F9}"/>
                </a:ext>
              </a:extLst>
            </p:cNvPr>
            <p:cNvCxnSpPr>
              <a:cxnSpLocks/>
              <a:stCxn id="13" idx="7"/>
              <a:endCxn id="16" idx="3"/>
            </p:cNvCxnSpPr>
            <p:nvPr/>
          </p:nvCxnSpPr>
          <p:spPr>
            <a:xfrm flipV="1">
              <a:off x="6099196" y="4764230"/>
              <a:ext cx="336034" cy="522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A0C12BC3-90B5-49E2-B296-61C35FC935B3}"/>
                </a:ext>
              </a:extLst>
            </p:cNvPr>
            <p:cNvCxnSpPr>
              <a:cxnSpLocks/>
              <a:stCxn id="16" idx="6"/>
              <a:endCxn id="29" idx="2"/>
            </p:cNvCxnSpPr>
            <p:nvPr/>
          </p:nvCxnSpPr>
          <p:spPr>
            <a:xfrm flipV="1">
              <a:off x="6607855" y="4519697"/>
              <a:ext cx="303118" cy="1760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流程圖: 接點 26">
              <a:extLst>
                <a:ext uri="{FF2B5EF4-FFF2-40B4-BE49-F238E27FC236}">
                  <a16:creationId xmlns:a16="http://schemas.microsoft.com/office/drawing/2014/main" id="{D3625505-3F30-4988-9D0F-21E859486D2A}"/>
                </a:ext>
              </a:extLst>
            </p:cNvPr>
            <p:cNvSpPr/>
            <p:nvPr/>
          </p:nvSpPr>
          <p:spPr>
            <a:xfrm>
              <a:off x="7097383" y="4013266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流程圖: 接點 27">
              <a:extLst>
                <a:ext uri="{FF2B5EF4-FFF2-40B4-BE49-F238E27FC236}">
                  <a16:creationId xmlns:a16="http://schemas.microsoft.com/office/drawing/2014/main" id="{F7952FF1-33AC-41D6-BEFE-D65B640EB87E}"/>
                </a:ext>
              </a:extLst>
            </p:cNvPr>
            <p:cNvSpPr/>
            <p:nvPr/>
          </p:nvSpPr>
          <p:spPr>
            <a:xfrm>
              <a:off x="5312183" y="5141925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流程圖: 接點 28">
              <a:extLst>
                <a:ext uri="{FF2B5EF4-FFF2-40B4-BE49-F238E27FC236}">
                  <a16:creationId xmlns:a16="http://schemas.microsoft.com/office/drawing/2014/main" id="{585294C1-190E-4749-8F8B-D2D87074C846}"/>
                </a:ext>
              </a:extLst>
            </p:cNvPr>
            <p:cNvSpPr/>
            <p:nvPr/>
          </p:nvSpPr>
          <p:spPr>
            <a:xfrm>
              <a:off x="6910973" y="4422909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流程圖: 接點 29">
              <a:extLst>
                <a:ext uri="{FF2B5EF4-FFF2-40B4-BE49-F238E27FC236}">
                  <a16:creationId xmlns:a16="http://schemas.microsoft.com/office/drawing/2014/main" id="{FC93B2F7-62DE-4174-A461-DD97321D5F1F}"/>
                </a:ext>
              </a:extLst>
            </p:cNvPr>
            <p:cNvSpPr/>
            <p:nvPr/>
          </p:nvSpPr>
          <p:spPr>
            <a:xfrm>
              <a:off x="7366522" y="4572511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流程圖: 接點 30">
              <a:extLst>
                <a:ext uri="{FF2B5EF4-FFF2-40B4-BE49-F238E27FC236}">
                  <a16:creationId xmlns:a16="http://schemas.microsoft.com/office/drawing/2014/main" id="{9CB14B63-2FE4-4E1D-BE02-90AAF9325A07}"/>
                </a:ext>
              </a:extLst>
            </p:cNvPr>
            <p:cNvSpPr/>
            <p:nvPr/>
          </p:nvSpPr>
          <p:spPr>
            <a:xfrm>
              <a:off x="6560617" y="5229838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流程圖: 接點 31">
              <a:extLst>
                <a:ext uri="{FF2B5EF4-FFF2-40B4-BE49-F238E27FC236}">
                  <a16:creationId xmlns:a16="http://schemas.microsoft.com/office/drawing/2014/main" id="{2A7494BC-B7AF-4074-917D-62E869CDCEC7}"/>
                </a:ext>
              </a:extLst>
            </p:cNvPr>
            <p:cNvSpPr/>
            <p:nvPr/>
          </p:nvSpPr>
          <p:spPr>
            <a:xfrm>
              <a:off x="5193142" y="4013266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975C5340-4120-4F7B-B3F3-F3C3D51D0AE3}"/>
                </a:ext>
              </a:extLst>
            </p:cNvPr>
            <p:cNvCxnSpPr>
              <a:cxnSpLocks/>
              <a:stCxn id="32" idx="6"/>
              <a:endCxn id="15" idx="2"/>
            </p:cNvCxnSpPr>
            <p:nvPr/>
          </p:nvCxnSpPr>
          <p:spPr>
            <a:xfrm flipV="1">
              <a:off x="5395385" y="3990406"/>
              <a:ext cx="531186" cy="119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3794E164-510A-4BD9-AD16-212EADCB559B}"/>
                </a:ext>
              </a:extLst>
            </p:cNvPr>
            <p:cNvCxnSpPr>
              <a:cxnSpLocks/>
              <a:stCxn id="14" idx="1"/>
              <a:endCxn id="32" idx="4"/>
            </p:cNvCxnSpPr>
            <p:nvPr/>
          </p:nvCxnSpPr>
          <p:spPr>
            <a:xfrm flipH="1" flipV="1">
              <a:off x="5294264" y="4206842"/>
              <a:ext cx="220162" cy="490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811A7745-9DC2-406E-9138-1DF397F765AF}"/>
                </a:ext>
              </a:extLst>
            </p:cNvPr>
            <p:cNvCxnSpPr>
              <a:cxnSpLocks/>
              <a:stCxn id="28" idx="0"/>
              <a:endCxn id="14" idx="3"/>
            </p:cNvCxnSpPr>
            <p:nvPr/>
          </p:nvCxnSpPr>
          <p:spPr>
            <a:xfrm flipV="1">
              <a:off x="5413305" y="4834540"/>
              <a:ext cx="101121" cy="3073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339773E7-35C5-4922-AA37-8266DD4E33AD}"/>
                </a:ext>
              </a:extLst>
            </p:cNvPr>
            <p:cNvCxnSpPr>
              <a:cxnSpLocks/>
              <a:stCxn id="29" idx="0"/>
              <a:endCxn id="27" idx="3"/>
            </p:cNvCxnSpPr>
            <p:nvPr/>
          </p:nvCxnSpPr>
          <p:spPr>
            <a:xfrm flipV="1">
              <a:off x="7012095" y="4178493"/>
              <a:ext cx="114906" cy="2444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30B6D4B4-D1D9-4D31-A7DD-D05F4B60CD71}"/>
                </a:ext>
              </a:extLst>
            </p:cNvPr>
            <p:cNvCxnSpPr>
              <a:cxnSpLocks/>
              <a:stCxn id="29" idx="5"/>
              <a:endCxn id="30" idx="2"/>
            </p:cNvCxnSpPr>
            <p:nvPr/>
          </p:nvCxnSpPr>
          <p:spPr>
            <a:xfrm>
              <a:off x="7083598" y="4588136"/>
              <a:ext cx="282924" cy="811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0D3CD296-B870-4AAE-ADF5-2DD78AEB235C}"/>
                </a:ext>
              </a:extLst>
            </p:cNvPr>
            <p:cNvCxnSpPr>
              <a:cxnSpLocks/>
              <a:stCxn id="30" idx="0"/>
              <a:endCxn id="27" idx="5"/>
            </p:cNvCxnSpPr>
            <p:nvPr/>
          </p:nvCxnSpPr>
          <p:spPr>
            <a:xfrm flipH="1" flipV="1">
              <a:off x="7270008" y="4178493"/>
              <a:ext cx="197636" cy="3940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流程圖: 接點 39">
              <a:extLst>
                <a:ext uri="{FF2B5EF4-FFF2-40B4-BE49-F238E27FC236}">
                  <a16:creationId xmlns:a16="http://schemas.microsoft.com/office/drawing/2014/main" id="{0D6AAB0F-73EB-49C6-96B9-7C88C5B00284}"/>
                </a:ext>
              </a:extLst>
            </p:cNvPr>
            <p:cNvSpPr/>
            <p:nvPr/>
          </p:nvSpPr>
          <p:spPr>
            <a:xfrm>
              <a:off x="8333997" y="4764230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流程圖: 接點 40">
              <a:extLst>
                <a:ext uri="{FF2B5EF4-FFF2-40B4-BE49-F238E27FC236}">
                  <a16:creationId xmlns:a16="http://schemas.microsoft.com/office/drawing/2014/main" id="{190E4FFC-7518-43B4-B897-F4C8E7DD5609}"/>
                </a:ext>
              </a:extLst>
            </p:cNvPr>
            <p:cNvSpPr/>
            <p:nvPr/>
          </p:nvSpPr>
          <p:spPr>
            <a:xfrm>
              <a:off x="7892234" y="4174831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流程圖: 接點 41">
              <a:extLst>
                <a:ext uri="{FF2B5EF4-FFF2-40B4-BE49-F238E27FC236}">
                  <a16:creationId xmlns:a16="http://schemas.microsoft.com/office/drawing/2014/main" id="{A4C6454B-8D63-409E-A8C5-67F194F7068E}"/>
                </a:ext>
              </a:extLst>
            </p:cNvPr>
            <p:cNvSpPr/>
            <p:nvPr/>
          </p:nvSpPr>
          <p:spPr>
            <a:xfrm>
              <a:off x="8333997" y="3399136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流程圖: 接點 42">
              <a:extLst>
                <a:ext uri="{FF2B5EF4-FFF2-40B4-BE49-F238E27FC236}">
                  <a16:creationId xmlns:a16="http://schemas.microsoft.com/office/drawing/2014/main" id="{7F94B28B-B671-4B6A-8091-F586DA3BCCAA}"/>
                </a:ext>
              </a:extLst>
            </p:cNvPr>
            <p:cNvSpPr/>
            <p:nvPr/>
          </p:nvSpPr>
          <p:spPr>
            <a:xfrm>
              <a:off x="8333997" y="4081683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6E932908-282F-4572-A26E-977CB58045C8}"/>
                </a:ext>
              </a:extLst>
            </p:cNvPr>
            <p:cNvCxnSpPr>
              <a:cxnSpLocks/>
              <a:stCxn id="41" idx="6"/>
              <a:endCxn id="43" idx="2"/>
            </p:cNvCxnSpPr>
            <p:nvPr/>
          </p:nvCxnSpPr>
          <p:spPr>
            <a:xfrm flipV="1">
              <a:off x="8094477" y="4178471"/>
              <a:ext cx="239520" cy="931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D70D08F7-C6F6-4037-A782-5E53A435462E}"/>
                </a:ext>
              </a:extLst>
            </p:cNvPr>
            <p:cNvCxnSpPr>
              <a:cxnSpLocks/>
              <a:stCxn id="42" idx="4"/>
              <a:endCxn id="43" idx="0"/>
            </p:cNvCxnSpPr>
            <p:nvPr/>
          </p:nvCxnSpPr>
          <p:spPr>
            <a:xfrm>
              <a:off x="8435119" y="3592712"/>
              <a:ext cx="0" cy="488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3CBA318E-3CBD-49F5-A5FE-03476ACF211C}"/>
                </a:ext>
              </a:extLst>
            </p:cNvPr>
            <p:cNvCxnSpPr>
              <a:cxnSpLocks/>
              <a:stCxn id="43" idx="4"/>
              <a:endCxn id="40" idx="0"/>
            </p:cNvCxnSpPr>
            <p:nvPr/>
          </p:nvCxnSpPr>
          <p:spPr>
            <a:xfrm>
              <a:off x="8435119" y="4275259"/>
              <a:ext cx="0" cy="488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2AC00BC1-9E54-4329-AF36-51A2CAD81B1D}"/>
                </a:ext>
              </a:extLst>
            </p:cNvPr>
            <p:cNvCxnSpPr>
              <a:cxnSpLocks/>
              <a:stCxn id="41" idx="7"/>
              <a:endCxn id="42" idx="3"/>
            </p:cNvCxnSpPr>
            <p:nvPr/>
          </p:nvCxnSpPr>
          <p:spPr>
            <a:xfrm flipV="1">
              <a:off x="8064859" y="3564363"/>
              <a:ext cx="298756" cy="6388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8CFC93E3-5579-40C1-9737-F264C494E57E}"/>
                </a:ext>
              </a:extLst>
            </p:cNvPr>
            <p:cNvCxnSpPr>
              <a:cxnSpLocks/>
              <a:stCxn id="41" idx="5"/>
              <a:endCxn id="40" idx="1"/>
            </p:cNvCxnSpPr>
            <p:nvPr/>
          </p:nvCxnSpPr>
          <p:spPr>
            <a:xfrm>
              <a:off x="8064859" y="4340058"/>
              <a:ext cx="298756" cy="452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流程圖: 接點 48">
              <a:extLst>
                <a:ext uri="{FF2B5EF4-FFF2-40B4-BE49-F238E27FC236}">
                  <a16:creationId xmlns:a16="http://schemas.microsoft.com/office/drawing/2014/main" id="{8D7F4420-CE3A-4B8F-BEEA-E4329B388FBD}"/>
                </a:ext>
              </a:extLst>
            </p:cNvPr>
            <p:cNvSpPr/>
            <p:nvPr/>
          </p:nvSpPr>
          <p:spPr>
            <a:xfrm>
              <a:off x="7600568" y="3518784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6B82541C-43F4-45AE-9B09-1C32E1AAD885}"/>
                </a:ext>
              </a:extLst>
            </p:cNvPr>
            <p:cNvCxnSpPr>
              <a:cxnSpLocks/>
              <a:stCxn id="49" idx="6"/>
              <a:endCxn id="42" idx="2"/>
            </p:cNvCxnSpPr>
            <p:nvPr/>
          </p:nvCxnSpPr>
          <p:spPr>
            <a:xfrm flipV="1">
              <a:off x="7802811" y="3495924"/>
              <a:ext cx="531186" cy="119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B4267A3D-36AE-4D5D-A174-52EA1ABB7CE4}"/>
                </a:ext>
              </a:extLst>
            </p:cNvPr>
            <p:cNvCxnSpPr>
              <a:cxnSpLocks/>
              <a:stCxn id="41" idx="1"/>
              <a:endCxn id="49" idx="4"/>
            </p:cNvCxnSpPr>
            <p:nvPr/>
          </p:nvCxnSpPr>
          <p:spPr>
            <a:xfrm flipH="1" flipV="1">
              <a:off x="7701690" y="3712360"/>
              <a:ext cx="220162" cy="490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E5776A5C-5425-46D5-B5C9-86D0C796654A}"/>
                </a:ext>
              </a:extLst>
            </p:cNvPr>
            <p:cNvCxnSpPr>
              <a:cxnSpLocks/>
              <a:stCxn id="30" idx="7"/>
              <a:endCxn id="41" idx="3"/>
            </p:cNvCxnSpPr>
            <p:nvPr/>
          </p:nvCxnSpPr>
          <p:spPr>
            <a:xfrm flipV="1">
              <a:off x="7539147" y="4340058"/>
              <a:ext cx="382705" cy="2608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35F54B2C-3757-4028-92D0-531D2329D66A}"/>
                </a:ext>
              </a:extLst>
            </p:cNvPr>
            <p:cNvCxnSpPr>
              <a:cxnSpLocks/>
              <a:stCxn id="31" idx="0"/>
              <a:endCxn id="16" idx="4"/>
            </p:cNvCxnSpPr>
            <p:nvPr/>
          </p:nvCxnSpPr>
          <p:spPr>
            <a:xfrm flipH="1" flipV="1">
              <a:off x="6506734" y="4792579"/>
              <a:ext cx="155005" cy="4372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41A9CB54-64BA-44C2-8748-88AB5DF2282D}"/>
                </a:ext>
              </a:extLst>
            </p:cNvPr>
            <p:cNvCxnSpPr>
              <a:cxnSpLocks/>
              <a:stCxn id="13" idx="6"/>
              <a:endCxn id="31" idx="2"/>
            </p:cNvCxnSpPr>
            <p:nvPr/>
          </p:nvCxnSpPr>
          <p:spPr>
            <a:xfrm flipV="1">
              <a:off x="6128814" y="5326626"/>
              <a:ext cx="431803" cy="288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040DF868-A567-4CF6-8C73-191F2ADB3668}"/>
              </a:ext>
            </a:extLst>
          </p:cNvPr>
          <p:cNvGrpSpPr/>
          <p:nvPr/>
        </p:nvGrpSpPr>
        <p:grpSpPr>
          <a:xfrm>
            <a:off x="1091871" y="4515091"/>
            <a:ext cx="2905055" cy="1860535"/>
            <a:chOff x="5080630" y="4138276"/>
            <a:chExt cx="3343098" cy="2053152"/>
          </a:xfrm>
        </p:grpSpPr>
        <p:sp>
          <p:nvSpPr>
            <p:cNvPr id="60" name="流程圖: 接點 59">
              <a:extLst>
                <a:ext uri="{FF2B5EF4-FFF2-40B4-BE49-F238E27FC236}">
                  <a16:creationId xmlns:a16="http://schemas.microsoft.com/office/drawing/2014/main" id="{8D096A5B-DF08-4137-B3E0-1CB9C6C329C2}"/>
                </a:ext>
              </a:extLst>
            </p:cNvPr>
            <p:cNvSpPr/>
            <p:nvPr/>
          </p:nvSpPr>
          <p:spPr>
            <a:xfrm>
              <a:off x="5814059" y="5997852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流程圖: 接點 60">
              <a:extLst>
                <a:ext uri="{FF2B5EF4-FFF2-40B4-BE49-F238E27FC236}">
                  <a16:creationId xmlns:a16="http://schemas.microsoft.com/office/drawing/2014/main" id="{E40E3EF6-CAAF-4ADD-88AA-70C437C3B6A4}"/>
                </a:ext>
              </a:extLst>
            </p:cNvPr>
            <p:cNvSpPr/>
            <p:nvPr/>
          </p:nvSpPr>
          <p:spPr>
            <a:xfrm>
              <a:off x="5372296" y="5408453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流程圖: 接點 61">
              <a:extLst>
                <a:ext uri="{FF2B5EF4-FFF2-40B4-BE49-F238E27FC236}">
                  <a16:creationId xmlns:a16="http://schemas.microsoft.com/office/drawing/2014/main" id="{6EA88799-9C63-44B2-975B-B140B60A39A4}"/>
                </a:ext>
              </a:extLst>
            </p:cNvPr>
            <p:cNvSpPr/>
            <p:nvPr/>
          </p:nvSpPr>
          <p:spPr>
            <a:xfrm>
              <a:off x="5814059" y="4632758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流程圖: 接點 62">
              <a:extLst>
                <a:ext uri="{FF2B5EF4-FFF2-40B4-BE49-F238E27FC236}">
                  <a16:creationId xmlns:a16="http://schemas.microsoft.com/office/drawing/2014/main" id="{4FA69375-DAD7-455C-A1DD-3BF9EA3A7AB5}"/>
                </a:ext>
              </a:extLst>
            </p:cNvPr>
            <p:cNvSpPr/>
            <p:nvPr/>
          </p:nvSpPr>
          <p:spPr>
            <a:xfrm>
              <a:off x="6293100" y="5338143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9E34FF5-70EB-4508-AA8A-8D1FFD92FD5C}"/>
                </a:ext>
              </a:extLst>
            </p:cNvPr>
            <p:cNvCxnSpPr>
              <a:cxnSpLocks/>
              <a:stCxn id="61" idx="6"/>
              <a:endCxn id="63" idx="2"/>
            </p:cNvCxnSpPr>
            <p:nvPr/>
          </p:nvCxnSpPr>
          <p:spPr>
            <a:xfrm flipV="1">
              <a:off x="5574538" y="5434931"/>
              <a:ext cx="718561" cy="70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47C1341C-13C4-4D46-9AF8-96641EFD40BB}"/>
                </a:ext>
              </a:extLst>
            </p:cNvPr>
            <p:cNvCxnSpPr>
              <a:cxnSpLocks/>
              <a:stCxn id="62" idx="4"/>
              <a:endCxn id="60" idx="0"/>
            </p:cNvCxnSpPr>
            <p:nvPr/>
          </p:nvCxnSpPr>
          <p:spPr>
            <a:xfrm>
              <a:off x="5915180" y="4826334"/>
              <a:ext cx="0" cy="11715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32E82E6E-C4B7-4072-B472-CA880F385FA6}"/>
                </a:ext>
              </a:extLst>
            </p:cNvPr>
            <p:cNvCxnSpPr>
              <a:cxnSpLocks/>
              <a:stCxn id="61" idx="7"/>
              <a:endCxn id="62" idx="3"/>
            </p:cNvCxnSpPr>
            <p:nvPr/>
          </p:nvCxnSpPr>
          <p:spPr>
            <a:xfrm flipV="1">
              <a:off x="5544921" y="4797985"/>
              <a:ext cx="298756" cy="6388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484E2833-9F6D-40C2-A9DC-3C6268A6AB6E}"/>
                </a:ext>
              </a:extLst>
            </p:cNvPr>
            <p:cNvCxnSpPr>
              <a:cxnSpLocks/>
              <a:stCxn id="61" idx="5"/>
              <a:endCxn id="60" idx="1"/>
            </p:cNvCxnSpPr>
            <p:nvPr/>
          </p:nvCxnSpPr>
          <p:spPr>
            <a:xfrm>
              <a:off x="5544921" y="5573680"/>
              <a:ext cx="298756" cy="452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89EC6DE6-3FFD-4886-8D93-276E6F8F1B7E}"/>
                </a:ext>
              </a:extLst>
            </p:cNvPr>
            <p:cNvCxnSpPr>
              <a:cxnSpLocks/>
              <a:stCxn id="62" idx="5"/>
              <a:endCxn id="63" idx="1"/>
            </p:cNvCxnSpPr>
            <p:nvPr/>
          </p:nvCxnSpPr>
          <p:spPr>
            <a:xfrm>
              <a:off x="5986684" y="4797985"/>
              <a:ext cx="336034" cy="5685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E7FD7D10-C483-4CDB-8B0C-136778D55165}"/>
                </a:ext>
              </a:extLst>
            </p:cNvPr>
            <p:cNvCxnSpPr>
              <a:cxnSpLocks/>
              <a:stCxn id="60" idx="7"/>
              <a:endCxn id="63" idx="3"/>
            </p:cNvCxnSpPr>
            <p:nvPr/>
          </p:nvCxnSpPr>
          <p:spPr>
            <a:xfrm flipV="1">
              <a:off x="5986684" y="5503370"/>
              <a:ext cx="336034" cy="522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63801093-9A8A-4BC6-93E5-FD5C4010E853}"/>
                </a:ext>
              </a:extLst>
            </p:cNvPr>
            <p:cNvCxnSpPr>
              <a:cxnSpLocks/>
              <a:stCxn id="63" idx="6"/>
              <a:endCxn id="76" idx="2"/>
            </p:cNvCxnSpPr>
            <p:nvPr/>
          </p:nvCxnSpPr>
          <p:spPr>
            <a:xfrm flipV="1">
              <a:off x="6495343" y="5258837"/>
              <a:ext cx="303118" cy="1760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流程圖: 接點 73">
              <a:extLst>
                <a:ext uri="{FF2B5EF4-FFF2-40B4-BE49-F238E27FC236}">
                  <a16:creationId xmlns:a16="http://schemas.microsoft.com/office/drawing/2014/main" id="{8C0634DD-A427-4AF2-84CC-4A57228E5D28}"/>
                </a:ext>
              </a:extLst>
            </p:cNvPr>
            <p:cNvSpPr/>
            <p:nvPr/>
          </p:nvSpPr>
          <p:spPr>
            <a:xfrm>
              <a:off x="6984871" y="4752406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流程圖: 接點 74">
              <a:extLst>
                <a:ext uri="{FF2B5EF4-FFF2-40B4-BE49-F238E27FC236}">
                  <a16:creationId xmlns:a16="http://schemas.microsoft.com/office/drawing/2014/main" id="{9D4E2274-D0A8-4115-A0D8-91C5C4E12A0C}"/>
                </a:ext>
              </a:extLst>
            </p:cNvPr>
            <p:cNvSpPr/>
            <p:nvPr/>
          </p:nvSpPr>
          <p:spPr>
            <a:xfrm>
              <a:off x="5199671" y="5881065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流程圖: 接點 75">
              <a:extLst>
                <a:ext uri="{FF2B5EF4-FFF2-40B4-BE49-F238E27FC236}">
                  <a16:creationId xmlns:a16="http://schemas.microsoft.com/office/drawing/2014/main" id="{9D22888F-DD0B-490D-9258-73C2BBA2F32B}"/>
                </a:ext>
              </a:extLst>
            </p:cNvPr>
            <p:cNvSpPr/>
            <p:nvPr/>
          </p:nvSpPr>
          <p:spPr>
            <a:xfrm>
              <a:off x="6798461" y="5162049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流程圖: 接點 76">
              <a:extLst>
                <a:ext uri="{FF2B5EF4-FFF2-40B4-BE49-F238E27FC236}">
                  <a16:creationId xmlns:a16="http://schemas.microsoft.com/office/drawing/2014/main" id="{D129ADBD-9872-4854-B6A8-53C29789FA7E}"/>
                </a:ext>
              </a:extLst>
            </p:cNvPr>
            <p:cNvSpPr/>
            <p:nvPr/>
          </p:nvSpPr>
          <p:spPr>
            <a:xfrm>
              <a:off x="7254010" y="5311651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流程圖: 接點 77">
              <a:extLst>
                <a:ext uri="{FF2B5EF4-FFF2-40B4-BE49-F238E27FC236}">
                  <a16:creationId xmlns:a16="http://schemas.microsoft.com/office/drawing/2014/main" id="{EC64B10D-510D-4784-9C71-D50BEBC0848E}"/>
                </a:ext>
              </a:extLst>
            </p:cNvPr>
            <p:cNvSpPr/>
            <p:nvPr/>
          </p:nvSpPr>
          <p:spPr>
            <a:xfrm>
              <a:off x="6448105" y="5968978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流程圖: 接點 78">
              <a:extLst>
                <a:ext uri="{FF2B5EF4-FFF2-40B4-BE49-F238E27FC236}">
                  <a16:creationId xmlns:a16="http://schemas.microsoft.com/office/drawing/2014/main" id="{28AD2BB7-0766-4317-A44B-71EA4D3C4C1C}"/>
                </a:ext>
              </a:extLst>
            </p:cNvPr>
            <p:cNvSpPr/>
            <p:nvPr/>
          </p:nvSpPr>
          <p:spPr>
            <a:xfrm>
              <a:off x="5080630" y="4752406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EA4C8329-DDD2-44D2-A1DE-EAC1B52F8AF0}"/>
                </a:ext>
              </a:extLst>
            </p:cNvPr>
            <p:cNvCxnSpPr>
              <a:cxnSpLocks/>
              <a:stCxn id="79" idx="6"/>
              <a:endCxn id="62" idx="2"/>
            </p:cNvCxnSpPr>
            <p:nvPr/>
          </p:nvCxnSpPr>
          <p:spPr>
            <a:xfrm flipV="1">
              <a:off x="5282873" y="4729546"/>
              <a:ext cx="531186" cy="119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985F40D9-A200-42B6-9B29-189099FEFC5F}"/>
                </a:ext>
              </a:extLst>
            </p:cNvPr>
            <p:cNvCxnSpPr>
              <a:cxnSpLocks/>
              <a:stCxn id="61" idx="1"/>
              <a:endCxn id="79" idx="4"/>
            </p:cNvCxnSpPr>
            <p:nvPr/>
          </p:nvCxnSpPr>
          <p:spPr>
            <a:xfrm flipH="1" flipV="1">
              <a:off x="5181752" y="4945982"/>
              <a:ext cx="220162" cy="490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D4C1D0ED-5C21-4435-ACE1-A96FF2A53EE8}"/>
                </a:ext>
              </a:extLst>
            </p:cNvPr>
            <p:cNvCxnSpPr>
              <a:cxnSpLocks/>
              <a:stCxn id="75" idx="0"/>
              <a:endCxn id="61" idx="3"/>
            </p:cNvCxnSpPr>
            <p:nvPr/>
          </p:nvCxnSpPr>
          <p:spPr>
            <a:xfrm flipV="1">
              <a:off x="5300793" y="5573680"/>
              <a:ext cx="101121" cy="3073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21DBA9A8-EA4C-428C-905F-7BB0FCC25754}"/>
                </a:ext>
              </a:extLst>
            </p:cNvPr>
            <p:cNvCxnSpPr>
              <a:cxnSpLocks/>
              <a:stCxn id="76" idx="0"/>
              <a:endCxn id="74" idx="3"/>
            </p:cNvCxnSpPr>
            <p:nvPr/>
          </p:nvCxnSpPr>
          <p:spPr>
            <a:xfrm flipV="1">
              <a:off x="6899583" y="4917633"/>
              <a:ext cx="114906" cy="2444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2FCA71EB-80F2-4B89-B137-9EB40780A7A2}"/>
                </a:ext>
              </a:extLst>
            </p:cNvPr>
            <p:cNvCxnSpPr>
              <a:cxnSpLocks/>
              <a:stCxn id="76" idx="5"/>
              <a:endCxn id="77" idx="2"/>
            </p:cNvCxnSpPr>
            <p:nvPr/>
          </p:nvCxnSpPr>
          <p:spPr>
            <a:xfrm>
              <a:off x="6971086" y="5327276"/>
              <a:ext cx="282924" cy="811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4C46FF5E-3008-4CFA-A0ED-BFBC1C6FCBA9}"/>
                </a:ext>
              </a:extLst>
            </p:cNvPr>
            <p:cNvCxnSpPr>
              <a:cxnSpLocks/>
              <a:stCxn id="77" idx="0"/>
              <a:endCxn id="74" idx="5"/>
            </p:cNvCxnSpPr>
            <p:nvPr/>
          </p:nvCxnSpPr>
          <p:spPr>
            <a:xfrm flipH="1" flipV="1">
              <a:off x="7157496" y="4917633"/>
              <a:ext cx="197636" cy="3940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流程圖: 接點 85">
              <a:extLst>
                <a:ext uri="{FF2B5EF4-FFF2-40B4-BE49-F238E27FC236}">
                  <a16:creationId xmlns:a16="http://schemas.microsoft.com/office/drawing/2014/main" id="{4E78A9E7-981F-404B-8655-E3956E2FDCE1}"/>
                </a:ext>
              </a:extLst>
            </p:cNvPr>
            <p:cNvSpPr/>
            <p:nvPr/>
          </p:nvSpPr>
          <p:spPr>
            <a:xfrm>
              <a:off x="8221485" y="5503370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流程圖: 接點 86">
              <a:extLst>
                <a:ext uri="{FF2B5EF4-FFF2-40B4-BE49-F238E27FC236}">
                  <a16:creationId xmlns:a16="http://schemas.microsoft.com/office/drawing/2014/main" id="{B589481E-75EF-4F27-A5B1-205839929C1E}"/>
                </a:ext>
              </a:extLst>
            </p:cNvPr>
            <p:cNvSpPr/>
            <p:nvPr/>
          </p:nvSpPr>
          <p:spPr>
            <a:xfrm>
              <a:off x="7779722" y="4913971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流程圖: 接點 87">
              <a:extLst>
                <a:ext uri="{FF2B5EF4-FFF2-40B4-BE49-F238E27FC236}">
                  <a16:creationId xmlns:a16="http://schemas.microsoft.com/office/drawing/2014/main" id="{AD0BFF7F-79D3-4D69-A883-4C17CC405D4C}"/>
                </a:ext>
              </a:extLst>
            </p:cNvPr>
            <p:cNvSpPr/>
            <p:nvPr/>
          </p:nvSpPr>
          <p:spPr>
            <a:xfrm>
              <a:off x="8221485" y="4138276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流程圖: 接點 88">
              <a:extLst>
                <a:ext uri="{FF2B5EF4-FFF2-40B4-BE49-F238E27FC236}">
                  <a16:creationId xmlns:a16="http://schemas.microsoft.com/office/drawing/2014/main" id="{63C19D1A-EE1C-472C-99C4-FB569FB6179A}"/>
                </a:ext>
              </a:extLst>
            </p:cNvPr>
            <p:cNvSpPr/>
            <p:nvPr/>
          </p:nvSpPr>
          <p:spPr>
            <a:xfrm>
              <a:off x="8221485" y="4820823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EEFC8AF6-81F0-430E-9BC8-7D28416EEBAB}"/>
                </a:ext>
              </a:extLst>
            </p:cNvPr>
            <p:cNvCxnSpPr>
              <a:cxnSpLocks/>
              <a:stCxn id="87" idx="6"/>
              <a:endCxn id="89" idx="2"/>
            </p:cNvCxnSpPr>
            <p:nvPr/>
          </p:nvCxnSpPr>
          <p:spPr>
            <a:xfrm flipV="1">
              <a:off x="7981965" y="4917611"/>
              <a:ext cx="239520" cy="931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D4021DDA-78F3-4160-AE2F-30B8A3F448D4}"/>
                </a:ext>
              </a:extLst>
            </p:cNvPr>
            <p:cNvCxnSpPr>
              <a:cxnSpLocks/>
              <a:stCxn id="88" idx="4"/>
              <a:endCxn id="89" idx="0"/>
            </p:cNvCxnSpPr>
            <p:nvPr/>
          </p:nvCxnSpPr>
          <p:spPr>
            <a:xfrm>
              <a:off x="8322607" y="4331852"/>
              <a:ext cx="0" cy="488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64E4D8BA-B9EC-4CA8-B47B-46D6C216BB11}"/>
                </a:ext>
              </a:extLst>
            </p:cNvPr>
            <p:cNvCxnSpPr>
              <a:cxnSpLocks/>
              <a:stCxn id="89" idx="4"/>
              <a:endCxn id="86" idx="0"/>
            </p:cNvCxnSpPr>
            <p:nvPr/>
          </p:nvCxnSpPr>
          <p:spPr>
            <a:xfrm>
              <a:off x="8322607" y="5014399"/>
              <a:ext cx="0" cy="488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B81960CB-B065-4A72-A663-9A064D7B2E2F}"/>
                </a:ext>
              </a:extLst>
            </p:cNvPr>
            <p:cNvCxnSpPr>
              <a:cxnSpLocks/>
              <a:stCxn id="87" idx="7"/>
              <a:endCxn id="88" idx="3"/>
            </p:cNvCxnSpPr>
            <p:nvPr/>
          </p:nvCxnSpPr>
          <p:spPr>
            <a:xfrm flipV="1">
              <a:off x="7952347" y="4303503"/>
              <a:ext cx="298756" cy="6388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3FB29D30-FABA-4AA2-9C73-9FA6BC877CE3}"/>
                </a:ext>
              </a:extLst>
            </p:cNvPr>
            <p:cNvCxnSpPr>
              <a:cxnSpLocks/>
              <a:stCxn id="87" idx="5"/>
              <a:endCxn id="86" idx="1"/>
            </p:cNvCxnSpPr>
            <p:nvPr/>
          </p:nvCxnSpPr>
          <p:spPr>
            <a:xfrm>
              <a:off x="7952347" y="5079198"/>
              <a:ext cx="298756" cy="452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流程圖: 接點 94">
              <a:extLst>
                <a:ext uri="{FF2B5EF4-FFF2-40B4-BE49-F238E27FC236}">
                  <a16:creationId xmlns:a16="http://schemas.microsoft.com/office/drawing/2014/main" id="{4FA886E5-033F-43DE-B7E1-CDA7F9310D6E}"/>
                </a:ext>
              </a:extLst>
            </p:cNvPr>
            <p:cNvSpPr/>
            <p:nvPr/>
          </p:nvSpPr>
          <p:spPr>
            <a:xfrm>
              <a:off x="7488056" y="4257924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F9AF1CA3-2475-4BD4-82FC-DFA1F5221B60}"/>
                </a:ext>
              </a:extLst>
            </p:cNvPr>
            <p:cNvCxnSpPr>
              <a:cxnSpLocks/>
              <a:stCxn id="95" idx="6"/>
              <a:endCxn id="88" idx="2"/>
            </p:cNvCxnSpPr>
            <p:nvPr/>
          </p:nvCxnSpPr>
          <p:spPr>
            <a:xfrm flipV="1">
              <a:off x="7690299" y="4235064"/>
              <a:ext cx="531186" cy="119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77C40D07-3145-4B92-B1C5-15EA1E596653}"/>
                </a:ext>
              </a:extLst>
            </p:cNvPr>
            <p:cNvCxnSpPr>
              <a:cxnSpLocks/>
              <a:stCxn id="87" idx="1"/>
              <a:endCxn id="95" idx="4"/>
            </p:cNvCxnSpPr>
            <p:nvPr/>
          </p:nvCxnSpPr>
          <p:spPr>
            <a:xfrm flipH="1" flipV="1">
              <a:off x="7589178" y="4451500"/>
              <a:ext cx="220162" cy="490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1F85B972-F244-44F4-AA83-0AB870F0A2CD}"/>
                </a:ext>
              </a:extLst>
            </p:cNvPr>
            <p:cNvCxnSpPr>
              <a:cxnSpLocks/>
              <a:stCxn id="77" idx="7"/>
              <a:endCxn id="87" idx="3"/>
            </p:cNvCxnSpPr>
            <p:nvPr/>
          </p:nvCxnSpPr>
          <p:spPr>
            <a:xfrm flipV="1">
              <a:off x="7426635" y="5079198"/>
              <a:ext cx="382705" cy="2608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8AC80515-157F-4D4B-A223-FDAF23021955}"/>
                </a:ext>
              </a:extLst>
            </p:cNvPr>
            <p:cNvCxnSpPr>
              <a:cxnSpLocks/>
              <a:stCxn id="78" idx="0"/>
              <a:endCxn id="63" idx="4"/>
            </p:cNvCxnSpPr>
            <p:nvPr/>
          </p:nvCxnSpPr>
          <p:spPr>
            <a:xfrm flipH="1" flipV="1">
              <a:off x="6394222" y="5531719"/>
              <a:ext cx="155005" cy="4372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E9AEDB9D-CAC7-49DE-8A4B-D8CCBED485CE}"/>
                </a:ext>
              </a:extLst>
            </p:cNvPr>
            <p:cNvCxnSpPr>
              <a:cxnSpLocks/>
              <a:stCxn id="60" idx="6"/>
              <a:endCxn id="78" idx="2"/>
            </p:cNvCxnSpPr>
            <p:nvPr/>
          </p:nvCxnSpPr>
          <p:spPr>
            <a:xfrm flipV="1">
              <a:off x="6016302" y="6065766"/>
              <a:ext cx="431803" cy="288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899DC3D2-0C5D-44E9-A06C-57DEAB708461}"/>
              </a:ext>
            </a:extLst>
          </p:cNvPr>
          <p:cNvSpPr/>
          <p:nvPr/>
        </p:nvSpPr>
        <p:spPr>
          <a:xfrm>
            <a:off x="4228166" y="5400625"/>
            <a:ext cx="573403" cy="32894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41291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A6589-29FB-7241-B798-D0E2077C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FDBE9-4025-724F-A9D4-FAC94013F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27" y="1597179"/>
            <a:ext cx="8805037" cy="5147538"/>
          </a:xfrm>
        </p:spPr>
        <p:txBody>
          <a:bodyPr/>
          <a:lstStyle/>
          <a:p>
            <a:pPr marL="238959" lvl="1" indent="-238959">
              <a:lnSpc>
                <a:spcPct val="150000"/>
              </a:lnSpc>
              <a:spcBef>
                <a:spcPts val="524"/>
              </a:spcBef>
              <a:buClr>
                <a:schemeClr val="accent2"/>
              </a:buClr>
              <a:buFont typeface="Wingdings" pitchFamily="2" charset="2"/>
              <a:buChar char="u"/>
            </a:pPr>
            <a:r>
              <a:rPr lang="en-US" altLang="zh-TW" sz="2160" dirty="0"/>
              <a:t>Disadvantage </a:t>
            </a:r>
          </a:p>
          <a:p>
            <a:pPr marL="444699" lvl="2" indent="-238959">
              <a:lnSpc>
                <a:spcPct val="150000"/>
              </a:lnSpc>
              <a:spcBef>
                <a:spcPts val="524"/>
              </a:spcBef>
              <a:buFont typeface="Wingdings" pitchFamily="2" charset="2"/>
              <a:buChar char="u"/>
            </a:pPr>
            <a:r>
              <a:rPr lang="en-US" altLang="zh-TW" sz="2000" dirty="0"/>
              <a:t>K-truss cannot analyze </a:t>
            </a:r>
            <a:r>
              <a:rPr lang="en-US" altLang="zh-TW" sz="2000" dirty="0">
                <a:solidFill>
                  <a:srgbClr val="FF0000"/>
                </a:solidFill>
              </a:rPr>
              <a:t>non-hierarchical </a:t>
            </a:r>
            <a:r>
              <a:rPr lang="en-US" altLang="zh-TW" sz="2000" dirty="0"/>
              <a:t>community in normal graph</a:t>
            </a:r>
          </a:p>
          <a:p>
            <a:pPr marL="0" indent="-241101">
              <a:lnSpc>
                <a:spcPct val="150000"/>
              </a:lnSpc>
            </a:pPr>
            <a:r>
              <a:rPr lang="en-US" altLang="zh-TW" dirty="0"/>
              <a:t>Goal </a:t>
            </a:r>
          </a:p>
          <a:p>
            <a:pPr marL="444699" lvl="2" indent="-238959">
              <a:lnSpc>
                <a:spcPct val="150000"/>
              </a:lnSpc>
              <a:spcBef>
                <a:spcPts val="524"/>
              </a:spcBef>
              <a:buFont typeface="Wingdings" pitchFamily="2" charset="2"/>
              <a:buChar char="u"/>
            </a:pPr>
            <a:r>
              <a:rPr lang="en-US" altLang="zh-TW" sz="1957" dirty="0"/>
              <a:t>To analyze </a:t>
            </a:r>
            <a:r>
              <a:rPr lang="en-US" altLang="zh-TW" sz="2000" dirty="0"/>
              <a:t>dense-graph in non-hierarchical community</a:t>
            </a:r>
          </a:p>
          <a:p>
            <a:pPr marL="444699" lvl="2" indent="-238959">
              <a:lnSpc>
                <a:spcPct val="150000"/>
              </a:lnSpc>
              <a:spcBef>
                <a:spcPts val="524"/>
              </a:spcBef>
              <a:buFont typeface="Wingdings" pitchFamily="2" charset="2"/>
              <a:buChar char="u"/>
            </a:pPr>
            <a:r>
              <a:rPr lang="en-US" altLang="zh-TW" sz="1957" dirty="0"/>
              <a:t> Find Top r dense graph </a:t>
            </a:r>
            <a:r>
              <a:rPr lang="en-US" altLang="zh-TW" sz="2000" dirty="0"/>
              <a:t>in non-hierarchical community</a:t>
            </a:r>
          </a:p>
          <a:p>
            <a:pPr marL="444699" lvl="2" indent="-238959">
              <a:lnSpc>
                <a:spcPct val="150000"/>
              </a:lnSpc>
              <a:spcBef>
                <a:spcPts val="524"/>
              </a:spcBef>
              <a:buFont typeface="Wingdings" pitchFamily="2" charset="2"/>
              <a:buChar char="u"/>
            </a:pPr>
            <a:endParaRPr lang="en-US" altLang="zh-TW" sz="1957" dirty="0"/>
          </a:p>
          <a:p>
            <a:pPr marL="0" indent="-241101">
              <a:lnSpc>
                <a:spcPct val="150000"/>
              </a:lnSpc>
            </a:pPr>
            <a:endParaRPr lang="en-US" altLang="zh-TW" sz="2405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9415C26C-3F38-AC4C-9085-1DEE4B6B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kumimoji="1" lang="zh-TW" altLang="zh-TW"/>
          </a:p>
        </p:txBody>
      </p:sp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0CEB7795-10DE-4609-B36E-E69CD5EF2FE9}"/>
              </a:ext>
            </a:extLst>
          </p:cNvPr>
          <p:cNvGrpSpPr/>
          <p:nvPr/>
        </p:nvGrpSpPr>
        <p:grpSpPr>
          <a:xfrm>
            <a:off x="2491773" y="4400164"/>
            <a:ext cx="3632802" cy="2344553"/>
            <a:chOff x="1859345" y="3343275"/>
            <a:chExt cx="5154299" cy="3326503"/>
          </a:xfrm>
        </p:grpSpPr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DE6AE59A-BF45-42BD-B5CE-9653E76AD5BE}"/>
                </a:ext>
              </a:extLst>
            </p:cNvPr>
            <p:cNvSpPr/>
            <p:nvPr/>
          </p:nvSpPr>
          <p:spPr>
            <a:xfrm>
              <a:off x="4358606" y="4036019"/>
              <a:ext cx="1263018" cy="1051366"/>
            </a:xfrm>
            <a:custGeom>
              <a:avLst/>
              <a:gdLst>
                <a:gd name="connsiteX0" fmla="*/ 190500 w 807720"/>
                <a:gd name="connsiteY0" fmla="*/ 7620 h 1013460"/>
                <a:gd name="connsiteX1" fmla="*/ 152400 w 807720"/>
                <a:gd name="connsiteY1" fmla="*/ 38100 h 1013460"/>
                <a:gd name="connsiteX2" fmla="*/ 114300 w 807720"/>
                <a:gd name="connsiteY2" fmla="*/ 106680 h 1013460"/>
                <a:gd name="connsiteX3" fmla="*/ 99060 w 807720"/>
                <a:gd name="connsiteY3" fmla="*/ 137160 h 1013460"/>
                <a:gd name="connsiteX4" fmla="*/ 83820 w 807720"/>
                <a:gd name="connsiteY4" fmla="*/ 182880 h 1013460"/>
                <a:gd name="connsiteX5" fmla="*/ 76200 w 807720"/>
                <a:gd name="connsiteY5" fmla="*/ 205740 h 1013460"/>
                <a:gd name="connsiteX6" fmla="*/ 60960 w 807720"/>
                <a:gd name="connsiteY6" fmla="*/ 266700 h 1013460"/>
                <a:gd name="connsiteX7" fmla="*/ 45720 w 807720"/>
                <a:gd name="connsiteY7" fmla="*/ 327660 h 1013460"/>
                <a:gd name="connsiteX8" fmla="*/ 30480 w 807720"/>
                <a:gd name="connsiteY8" fmla="*/ 373380 h 1013460"/>
                <a:gd name="connsiteX9" fmla="*/ 22860 w 807720"/>
                <a:gd name="connsiteY9" fmla="*/ 426720 h 1013460"/>
                <a:gd name="connsiteX10" fmla="*/ 7620 w 807720"/>
                <a:gd name="connsiteY10" fmla="*/ 472440 h 1013460"/>
                <a:gd name="connsiteX11" fmla="*/ 0 w 807720"/>
                <a:gd name="connsiteY11" fmla="*/ 518160 h 1013460"/>
                <a:gd name="connsiteX12" fmla="*/ 15240 w 807720"/>
                <a:gd name="connsiteY12" fmla="*/ 655320 h 1013460"/>
                <a:gd name="connsiteX13" fmla="*/ 45720 w 807720"/>
                <a:gd name="connsiteY13" fmla="*/ 708660 h 1013460"/>
                <a:gd name="connsiteX14" fmla="*/ 53340 w 807720"/>
                <a:gd name="connsiteY14" fmla="*/ 731520 h 1013460"/>
                <a:gd name="connsiteX15" fmla="*/ 83820 w 807720"/>
                <a:gd name="connsiteY15" fmla="*/ 777240 h 1013460"/>
                <a:gd name="connsiteX16" fmla="*/ 114300 w 807720"/>
                <a:gd name="connsiteY16" fmla="*/ 830580 h 1013460"/>
                <a:gd name="connsiteX17" fmla="*/ 160020 w 807720"/>
                <a:gd name="connsiteY17" fmla="*/ 876300 h 1013460"/>
                <a:gd name="connsiteX18" fmla="*/ 182880 w 807720"/>
                <a:gd name="connsiteY18" fmla="*/ 883920 h 1013460"/>
                <a:gd name="connsiteX19" fmla="*/ 266700 w 807720"/>
                <a:gd name="connsiteY19" fmla="*/ 929640 h 1013460"/>
                <a:gd name="connsiteX20" fmla="*/ 320040 w 807720"/>
                <a:gd name="connsiteY20" fmla="*/ 944880 h 1013460"/>
                <a:gd name="connsiteX21" fmla="*/ 358140 w 807720"/>
                <a:gd name="connsiteY21" fmla="*/ 952500 h 1013460"/>
                <a:gd name="connsiteX22" fmla="*/ 388620 w 807720"/>
                <a:gd name="connsiteY22" fmla="*/ 960120 h 1013460"/>
                <a:gd name="connsiteX23" fmla="*/ 411480 w 807720"/>
                <a:gd name="connsiteY23" fmla="*/ 967740 h 1013460"/>
                <a:gd name="connsiteX24" fmla="*/ 472440 w 807720"/>
                <a:gd name="connsiteY24" fmla="*/ 975360 h 1013460"/>
                <a:gd name="connsiteX25" fmla="*/ 533400 w 807720"/>
                <a:gd name="connsiteY25" fmla="*/ 990600 h 1013460"/>
                <a:gd name="connsiteX26" fmla="*/ 556260 w 807720"/>
                <a:gd name="connsiteY26" fmla="*/ 998220 h 1013460"/>
                <a:gd name="connsiteX27" fmla="*/ 624840 w 807720"/>
                <a:gd name="connsiteY27" fmla="*/ 1013460 h 1013460"/>
                <a:gd name="connsiteX28" fmla="*/ 762000 w 807720"/>
                <a:gd name="connsiteY28" fmla="*/ 1005840 h 1013460"/>
                <a:gd name="connsiteX29" fmla="*/ 769620 w 807720"/>
                <a:gd name="connsiteY29" fmla="*/ 982980 h 1013460"/>
                <a:gd name="connsiteX30" fmla="*/ 792480 w 807720"/>
                <a:gd name="connsiteY30" fmla="*/ 929640 h 1013460"/>
                <a:gd name="connsiteX31" fmla="*/ 800100 w 807720"/>
                <a:gd name="connsiteY31" fmla="*/ 876300 h 1013460"/>
                <a:gd name="connsiteX32" fmla="*/ 807720 w 807720"/>
                <a:gd name="connsiteY32" fmla="*/ 853440 h 1013460"/>
                <a:gd name="connsiteX33" fmla="*/ 792480 w 807720"/>
                <a:gd name="connsiteY33" fmla="*/ 632460 h 1013460"/>
                <a:gd name="connsiteX34" fmla="*/ 769620 w 807720"/>
                <a:gd name="connsiteY34" fmla="*/ 563880 h 1013460"/>
                <a:gd name="connsiteX35" fmla="*/ 762000 w 807720"/>
                <a:gd name="connsiteY35" fmla="*/ 533400 h 1013460"/>
                <a:gd name="connsiteX36" fmla="*/ 746760 w 807720"/>
                <a:gd name="connsiteY36" fmla="*/ 502920 h 1013460"/>
                <a:gd name="connsiteX37" fmla="*/ 716280 w 807720"/>
                <a:gd name="connsiteY37" fmla="*/ 457200 h 1013460"/>
                <a:gd name="connsiteX38" fmla="*/ 708660 w 807720"/>
                <a:gd name="connsiteY38" fmla="*/ 434340 h 1013460"/>
                <a:gd name="connsiteX39" fmla="*/ 685800 w 807720"/>
                <a:gd name="connsiteY39" fmla="*/ 411480 h 1013460"/>
                <a:gd name="connsiteX40" fmla="*/ 647700 w 807720"/>
                <a:gd name="connsiteY40" fmla="*/ 358140 h 1013460"/>
                <a:gd name="connsiteX41" fmla="*/ 617220 w 807720"/>
                <a:gd name="connsiteY41" fmla="*/ 312420 h 1013460"/>
                <a:gd name="connsiteX42" fmla="*/ 601980 w 807720"/>
                <a:gd name="connsiteY42" fmla="*/ 281940 h 1013460"/>
                <a:gd name="connsiteX43" fmla="*/ 571500 w 807720"/>
                <a:gd name="connsiteY43" fmla="*/ 251460 h 1013460"/>
                <a:gd name="connsiteX44" fmla="*/ 548640 w 807720"/>
                <a:gd name="connsiteY44" fmla="*/ 205740 h 1013460"/>
                <a:gd name="connsiteX45" fmla="*/ 525780 w 807720"/>
                <a:gd name="connsiteY45" fmla="*/ 182880 h 1013460"/>
                <a:gd name="connsiteX46" fmla="*/ 495300 w 807720"/>
                <a:gd name="connsiteY46" fmla="*/ 137160 h 1013460"/>
                <a:gd name="connsiteX47" fmla="*/ 441960 w 807720"/>
                <a:gd name="connsiteY47" fmla="*/ 76200 h 1013460"/>
                <a:gd name="connsiteX48" fmla="*/ 381000 w 807720"/>
                <a:gd name="connsiteY48" fmla="*/ 38100 h 1013460"/>
                <a:gd name="connsiteX49" fmla="*/ 358140 w 807720"/>
                <a:gd name="connsiteY49" fmla="*/ 22860 h 1013460"/>
                <a:gd name="connsiteX50" fmla="*/ 320040 w 807720"/>
                <a:gd name="connsiteY50" fmla="*/ 15240 h 1013460"/>
                <a:gd name="connsiteX51" fmla="*/ 266700 w 807720"/>
                <a:gd name="connsiteY51" fmla="*/ 0 h 1013460"/>
                <a:gd name="connsiteX52" fmla="*/ 121920 w 807720"/>
                <a:gd name="connsiteY52" fmla="*/ 7620 h 1013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07720" h="1013460">
                  <a:moveTo>
                    <a:pt x="190500" y="7620"/>
                  </a:moveTo>
                  <a:cubicBezTo>
                    <a:pt x="177800" y="17780"/>
                    <a:pt x="163280" y="26011"/>
                    <a:pt x="152400" y="38100"/>
                  </a:cubicBezTo>
                  <a:cubicBezTo>
                    <a:pt x="111898" y="83102"/>
                    <a:pt x="130153" y="69689"/>
                    <a:pt x="114300" y="106680"/>
                  </a:cubicBezTo>
                  <a:cubicBezTo>
                    <a:pt x="109825" y="117121"/>
                    <a:pt x="103279" y="126613"/>
                    <a:pt x="99060" y="137160"/>
                  </a:cubicBezTo>
                  <a:cubicBezTo>
                    <a:pt x="93094" y="152075"/>
                    <a:pt x="88900" y="167640"/>
                    <a:pt x="83820" y="182880"/>
                  </a:cubicBezTo>
                  <a:cubicBezTo>
                    <a:pt x="81280" y="190500"/>
                    <a:pt x="78148" y="197948"/>
                    <a:pt x="76200" y="205740"/>
                  </a:cubicBezTo>
                  <a:cubicBezTo>
                    <a:pt x="71120" y="226060"/>
                    <a:pt x="67584" y="246829"/>
                    <a:pt x="60960" y="266700"/>
                  </a:cubicBezTo>
                  <a:cubicBezTo>
                    <a:pt x="37839" y="336063"/>
                    <a:pt x="73306" y="226512"/>
                    <a:pt x="45720" y="327660"/>
                  </a:cubicBezTo>
                  <a:cubicBezTo>
                    <a:pt x="41493" y="343158"/>
                    <a:pt x="30480" y="373380"/>
                    <a:pt x="30480" y="373380"/>
                  </a:cubicBezTo>
                  <a:cubicBezTo>
                    <a:pt x="27940" y="391160"/>
                    <a:pt x="26899" y="409219"/>
                    <a:pt x="22860" y="426720"/>
                  </a:cubicBezTo>
                  <a:cubicBezTo>
                    <a:pt x="19248" y="442373"/>
                    <a:pt x="10261" y="456594"/>
                    <a:pt x="7620" y="472440"/>
                  </a:cubicBezTo>
                  <a:lnTo>
                    <a:pt x="0" y="518160"/>
                  </a:lnTo>
                  <a:cubicBezTo>
                    <a:pt x="1395" y="536293"/>
                    <a:pt x="3948" y="621444"/>
                    <a:pt x="15240" y="655320"/>
                  </a:cubicBezTo>
                  <a:cubicBezTo>
                    <a:pt x="28599" y="695397"/>
                    <a:pt x="28997" y="675215"/>
                    <a:pt x="45720" y="708660"/>
                  </a:cubicBezTo>
                  <a:cubicBezTo>
                    <a:pt x="49312" y="715844"/>
                    <a:pt x="49439" y="724499"/>
                    <a:pt x="53340" y="731520"/>
                  </a:cubicBezTo>
                  <a:cubicBezTo>
                    <a:pt x="62235" y="747531"/>
                    <a:pt x="75629" y="760857"/>
                    <a:pt x="83820" y="777240"/>
                  </a:cubicBezTo>
                  <a:cubicBezTo>
                    <a:pt x="91705" y="793010"/>
                    <a:pt x="101991" y="816732"/>
                    <a:pt x="114300" y="830580"/>
                  </a:cubicBezTo>
                  <a:cubicBezTo>
                    <a:pt x="128619" y="846689"/>
                    <a:pt x="139573" y="869484"/>
                    <a:pt x="160020" y="876300"/>
                  </a:cubicBezTo>
                  <a:cubicBezTo>
                    <a:pt x="167640" y="878840"/>
                    <a:pt x="175696" y="880328"/>
                    <a:pt x="182880" y="883920"/>
                  </a:cubicBezTo>
                  <a:cubicBezTo>
                    <a:pt x="238530" y="911745"/>
                    <a:pt x="163099" y="895106"/>
                    <a:pt x="266700" y="929640"/>
                  </a:cubicBezTo>
                  <a:cubicBezTo>
                    <a:pt x="292157" y="938126"/>
                    <a:pt x="291336" y="938501"/>
                    <a:pt x="320040" y="944880"/>
                  </a:cubicBezTo>
                  <a:cubicBezTo>
                    <a:pt x="332683" y="947690"/>
                    <a:pt x="345497" y="949690"/>
                    <a:pt x="358140" y="952500"/>
                  </a:cubicBezTo>
                  <a:cubicBezTo>
                    <a:pt x="368363" y="954772"/>
                    <a:pt x="378550" y="957243"/>
                    <a:pt x="388620" y="960120"/>
                  </a:cubicBezTo>
                  <a:cubicBezTo>
                    <a:pt x="396343" y="962327"/>
                    <a:pt x="403577" y="966303"/>
                    <a:pt x="411480" y="967740"/>
                  </a:cubicBezTo>
                  <a:cubicBezTo>
                    <a:pt x="431628" y="971403"/>
                    <a:pt x="452120" y="972820"/>
                    <a:pt x="472440" y="975360"/>
                  </a:cubicBezTo>
                  <a:cubicBezTo>
                    <a:pt x="524695" y="992778"/>
                    <a:pt x="459838" y="972210"/>
                    <a:pt x="533400" y="990600"/>
                  </a:cubicBezTo>
                  <a:cubicBezTo>
                    <a:pt x="541192" y="992548"/>
                    <a:pt x="548419" y="996478"/>
                    <a:pt x="556260" y="998220"/>
                  </a:cubicBezTo>
                  <a:cubicBezTo>
                    <a:pt x="636724" y="1016101"/>
                    <a:pt x="573379" y="996306"/>
                    <a:pt x="624840" y="1013460"/>
                  </a:cubicBezTo>
                  <a:cubicBezTo>
                    <a:pt x="670560" y="1010920"/>
                    <a:pt x="717192" y="1015273"/>
                    <a:pt x="762000" y="1005840"/>
                  </a:cubicBezTo>
                  <a:cubicBezTo>
                    <a:pt x="769860" y="1004185"/>
                    <a:pt x="766456" y="990363"/>
                    <a:pt x="769620" y="982980"/>
                  </a:cubicBezTo>
                  <a:cubicBezTo>
                    <a:pt x="797868" y="917068"/>
                    <a:pt x="774610" y="983251"/>
                    <a:pt x="792480" y="929640"/>
                  </a:cubicBezTo>
                  <a:cubicBezTo>
                    <a:pt x="795020" y="911860"/>
                    <a:pt x="796578" y="893912"/>
                    <a:pt x="800100" y="876300"/>
                  </a:cubicBezTo>
                  <a:cubicBezTo>
                    <a:pt x="801675" y="868424"/>
                    <a:pt x="807720" y="861472"/>
                    <a:pt x="807720" y="853440"/>
                  </a:cubicBezTo>
                  <a:cubicBezTo>
                    <a:pt x="807720" y="833400"/>
                    <a:pt x="805302" y="688023"/>
                    <a:pt x="792480" y="632460"/>
                  </a:cubicBezTo>
                  <a:cubicBezTo>
                    <a:pt x="769620" y="533400"/>
                    <a:pt x="784860" y="624840"/>
                    <a:pt x="769620" y="563880"/>
                  </a:cubicBezTo>
                  <a:cubicBezTo>
                    <a:pt x="767080" y="553720"/>
                    <a:pt x="765677" y="543206"/>
                    <a:pt x="762000" y="533400"/>
                  </a:cubicBezTo>
                  <a:cubicBezTo>
                    <a:pt x="758012" y="522764"/>
                    <a:pt x="752604" y="512660"/>
                    <a:pt x="746760" y="502920"/>
                  </a:cubicBezTo>
                  <a:cubicBezTo>
                    <a:pt x="737336" y="487214"/>
                    <a:pt x="722072" y="474576"/>
                    <a:pt x="716280" y="457200"/>
                  </a:cubicBezTo>
                  <a:cubicBezTo>
                    <a:pt x="713740" y="449580"/>
                    <a:pt x="713115" y="441023"/>
                    <a:pt x="708660" y="434340"/>
                  </a:cubicBezTo>
                  <a:cubicBezTo>
                    <a:pt x="702682" y="425374"/>
                    <a:pt x="692064" y="420249"/>
                    <a:pt x="685800" y="411480"/>
                  </a:cubicBezTo>
                  <a:cubicBezTo>
                    <a:pt x="635652" y="341272"/>
                    <a:pt x="707137" y="417577"/>
                    <a:pt x="647700" y="358140"/>
                  </a:cubicBezTo>
                  <a:cubicBezTo>
                    <a:pt x="631354" y="309103"/>
                    <a:pt x="652895" y="362364"/>
                    <a:pt x="617220" y="312420"/>
                  </a:cubicBezTo>
                  <a:cubicBezTo>
                    <a:pt x="610618" y="303177"/>
                    <a:pt x="608796" y="291027"/>
                    <a:pt x="601980" y="281940"/>
                  </a:cubicBezTo>
                  <a:cubicBezTo>
                    <a:pt x="593359" y="270445"/>
                    <a:pt x="580851" y="262369"/>
                    <a:pt x="571500" y="251460"/>
                  </a:cubicBezTo>
                  <a:cubicBezTo>
                    <a:pt x="517544" y="188512"/>
                    <a:pt x="589204" y="266586"/>
                    <a:pt x="548640" y="205740"/>
                  </a:cubicBezTo>
                  <a:cubicBezTo>
                    <a:pt x="542662" y="196774"/>
                    <a:pt x="533400" y="190500"/>
                    <a:pt x="525780" y="182880"/>
                  </a:cubicBezTo>
                  <a:cubicBezTo>
                    <a:pt x="511207" y="139161"/>
                    <a:pt x="528596" y="179969"/>
                    <a:pt x="495300" y="137160"/>
                  </a:cubicBezTo>
                  <a:cubicBezTo>
                    <a:pt x="447431" y="75614"/>
                    <a:pt x="486215" y="105703"/>
                    <a:pt x="441960" y="76200"/>
                  </a:cubicBezTo>
                  <a:cubicBezTo>
                    <a:pt x="405402" y="21363"/>
                    <a:pt x="457171" y="88881"/>
                    <a:pt x="381000" y="38100"/>
                  </a:cubicBezTo>
                  <a:cubicBezTo>
                    <a:pt x="373380" y="33020"/>
                    <a:pt x="366715" y="26076"/>
                    <a:pt x="358140" y="22860"/>
                  </a:cubicBezTo>
                  <a:cubicBezTo>
                    <a:pt x="346013" y="18312"/>
                    <a:pt x="332683" y="18050"/>
                    <a:pt x="320040" y="15240"/>
                  </a:cubicBezTo>
                  <a:cubicBezTo>
                    <a:pt x="291336" y="8861"/>
                    <a:pt x="292157" y="8486"/>
                    <a:pt x="266700" y="0"/>
                  </a:cubicBezTo>
                  <a:lnTo>
                    <a:pt x="121920" y="7620"/>
                  </a:lnTo>
                </a:path>
              </a:pathLst>
            </a:cu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F0FEC576-B724-42F8-A91F-071D2742F7F3}"/>
                </a:ext>
              </a:extLst>
            </p:cNvPr>
            <p:cNvSpPr/>
            <p:nvPr/>
          </p:nvSpPr>
          <p:spPr>
            <a:xfrm>
              <a:off x="2250022" y="3839836"/>
              <a:ext cx="2167278" cy="1990357"/>
            </a:xfrm>
            <a:custGeom>
              <a:avLst/>
              <a:gdLst>
                <a:gd name="connsiteX0" fmla="*/ 548640 w 2240280"/>
                <a:gd name="connsiteY0" fmla="*/ 99060 h 2057400"/>
                <a:gd name="connsiteX1" fmla="*/ 365760 w 2240280"/>
                <a:gd name="connsiteY1" fmla="*/ 106680 h 2057400"/>
                <a:gd name="connsiteX2" fmla="*/ 304800 w 2240280"/>
                <a:gd name="connsiteY2" fmla="*/ 121920 h 2057400"/>
                <a:gd name="connsiteX3" fmla="*/ 274320 w 2240280"/>
                <a:gd name="connsiteY3" fmla="*/ 137160 h 2057400"/>
                <a:gd name="connsiteX4" fmla="*/ 243840 w 2240280"/>
                <a:gd name="connsiteY4" fmla="*/ 144780 h 2057400"/>
                <a:gd name="connsiteX5" fmla="*/ 220980 w 2240280"/>
                <a:gd name="connsiteY5" fmla="*/ 160020 h 2057400"/>
                <a:gd name="connsiteX6" fmla="*/ 198120 w 2240280"/>
                <a:gd name="connsiteY6" fmla="*/ 182880 h 2057400"/>
                <a:gd name="connsiteX7" fmla="*/ 144780 w 2240280"/>
                <a:gd name="connsiteY7" fmla="*/ 205740 h 2057400"/>
                <a:gd name="connsiteX8" fmla="*/ 129540 w 2240280"/>
                <a:gd name="connsiteY8" fmla="*/ 228600 h 2057400"/>
                <a:gd name="connsiteX9" fmla="*/ 106680 w 2240280"/>
                <a:gd name="connsiteY9" fmla="*/ 236220 h 2057400"/>
                <a:gd name="connsiteX10" fmla="*/ 60960 w 2240280"/>
                <a:gd name="connsiteY10" fmla="*/ 281940 h 2057400"/>
                <a:gd name="connsiteX11" fmla="*/ 60960 w 2240280"/>
                <a:gd name="connsiteY11" fmla="*/ 281940 h 2057400"/>
                <a:gd name="connsiteX12" fmla="*/ 30480 w 2240280"/>
                <a:gd name="connsiteY12" fmla="*/ 327660 h 2057400"/>
                <a:gd name="connsiteX13" fmla="*/ 22860 w 2240280"/>
                <a:gd name="connsiteY13" fmla="*/ 365760 h 2057400"/>
                <a:gd name="connsiteX14" fmla="*/ 15240 w 2240280"/>
                <a:gd name="connsiteY14" fmla="*/ 388620 h 2057400"/>
                <a:gd name="connsiteX15" fmla="*/ 0 w 2240280"/>
                <a:gd name="connsiteY15" fmla="*/ 449580 h 2057400"/>
                <a:gd name="connsiteX16" fmla="*/ 7620 w 2240280"/>
                <a:gd name="connsiteY16" fmla="*/ 662940 h 2057400"/>
                <a:gd name="connsiteX17" fmla="*/ 15240 w 2240280"/>
                <a:gd name="connsiteY17" fmla="*/ 685800 h 2057400"/>
                <a:gd name="connsiteX18" fmla="*/ 22860 w 2240280"/>
                <a:gd name="connsiteY18" fmla="*/ 716280 h 2057400"/>
                <a:gd name="connsiteX19" fmla="*/ 38100 w 2240280"/>
                <a:gd name="connsiteY19" fmla="*/ 845820 h 2057400"/>
                <a:gd name="connsiteX20" fmla="*/ 45720 w 2240280"/>
                <a:gd name="connsiteY20" fmla="*/ 868680 h 2057400"/>
                <a:gd name="connsiteX21" fmla="*/ 53340 w 2240280"/>
                <a:gd name="connsiteY21" fmla="*/ 929640 h 2057400"/>
                <a:gd name="connsiteX22" fmla="*/ 60960 w 2240280"/>
                <a:gd name="connsiteY22" fmla="*/ 952500 h 2057400"/>
                <a:gd name="connsiteX23" fmla="*/ 76200 w 2240280"/>
                <a:gd name="connsiteY23" fmla="*/ 1013460 h 2057400"/>
                <a:gd name="connsiteX24" fmla="*/ 83820 w 2240280"/>
                <a:gd name="connsiteY24" fmla="*/ 1104900 h 2057400"/>
                <a:gd name="connsiteX25" fmla="*/ 91440 w 2240280"/>
                <a:gd name="connsiteY25" fmla="*/ 1127760 h 2057400"/>
                <a:gd name="connsiteX26" fmla="*/ 106680 w 2240280"/>
                <a:gd name="connsiteY26" fmla="*/ 1188720 h 2057400"/>
                <a:gd name="connsiteX27" fmla="*/ 83820 w 2240280"/>
                <a:gd name="connsiteY27" fmla="*/ 1333500 h 2057400"/>
                <a:gd name="connsiteX28" fmla="*/ 76200 w 2240280"/>
                <a:gd name="connsiteY28" fmla="*/ 1379220 h 2057400"/>
                <a:gd name="connsiteX29" fmla="*/ 60960 w 2240280"/>
                <a:gd name="connsiteY29" fmla="*/ 1432560 h 2057400"/>
                <a:gd name="connsiteX30" fmla="*/ 53340 w 2240280"/>
                <a:gd name="connsiteY30" fmla="*/ 1485900 h 2057400"/>
                <a:gd name="connsiteX31" fmla="*/ 60960 w 2240280"/>
                <a:gd name="connsiteY31" fmla="*/ 1569720 h 2057400"/>
                <a:gd name="connsiteX32" fmla="*/ 91440 w 2240280"/>
                <a:gd name="connsiteY32" fmla="*/ 1676400 h 2057400"/>
                <a:gd name="connsiteX33" fmla="*/ 99060 w 2240280"/>
                <a:gd name="connsiteY33" fmla="*/ 1699260 h 2057400"/>
                <a:gd name="connsiteX34" fmla="*/ 106680 w 2240280"/>
                <a:gd name="connsiteY34" fmla="*/ 1722120 h 2057400"/>
                <a:gd name="connsiteX35" fmla="*/ 121920 w 2240280"/>
                <a:gd name="connsiteY35" fmla="*/ 1783080 h 2057400"/>
                <a:gd name="connsiteX36" fmla="*/ 213360 w 2240280"/>
                <a:gd name="connsiteY36" fmla="*/ 1859280 h 2057400"/>
                <a:gd name="connsiteX37" fmla="*/ 266700 w 2240280"/>
                <a:gd name="connsiteY37" fmla="*/ 1889760 h 2057400"/>
                <a:gd name="connsiteX38" fmla="*/ 297180 w 2240280"/>
                <a:gd name="connsiteY38" fmla="*/ 1897380 h 2057400"/>
                <a:gd name="connsiteX39" fmla="*/ 373380 w 2240280"/>
                <a:gd name="connsiteY39" fmla="*/ 1920240 h 2057400"/>
                <a:gd name="connsiteX40" fmla="*/ 708660 w 2240280"/>
                <a:gd name="connsiteY40" fmla="*/ 1912620 h 2057400"/>
                <a:gd name="connsiteX41" fmla="*/ 861060 w 2240280"/>
                <a:gd name="connsiteY41" fmla="*/ 1905000 h 2057400"/>
                <a:gd name="connsiteX42" fmla="*/ 1165860 w 2240280"/>
                <a:gd name="connsiteY42" fmla="*/ 1912620 h 2057400"/>
                <a:gd name="connsiteX43" fmla="*/ 1196340 w 2240280"/>
                <a:gd name="connsiteY43" fmla="*/ 1920240 h 2057400"/>
                <a:gd name="connsiteX44" fmla="*/ 1318260 w 2240280"/>
                <a:gd name="connsiteY44" fmla="*/ 1927860 h 2057400"/>
                <a:gd name="connsiteX45" fmla="*/ 1341120 w 2240280"/>
                <a:gd name="connsiteY45" fmla="*/ 1943100 h 2057400"/>
                <a:gd name="connsiteX46" fmla="*/ 1402080 w 2240280"/>
                <a:gd name="connsiteY46" fmla="*/ 1950720 h 2057400"/>
                <a:gd name="connsiteX47" fmla="*/ 1455420 w 2240280"/>
                <a:gd name="connsiteY47" fmla="*/ 1958340 h 2057400"/>
                <a:gd name="connsiteX48" fmla="*/ 1524000 w 2240280"/>
                <a:gd name="connsiteY48" fmla="*/ 1981200 h 2057400"/>
                <a:gd name="connsiteX49" fmla="*/ 1562100 w 2240280"/>
                <a:gd name="connsiteY49" fmla="*/ 1996440 h 2057400"/>
                <a:gd name="connsiteX50" fmla="*/ 1623060 w 2240280"/>
                <a:gd name="connsiteY50" fmla="*/ 2011680 h 2057400"/>
                <a:gd name="connsiteX51" fmla="*/ 1661160 w 2240280"/>
                <a:gd name="connsiteY51" fmla="*/ 2026920 h 2057400"/>
                <a:gd name="connsiteX52" fmla="*/ 1699260 w 2240280"/>
                <a:gd name="connsiteY52" fmla="*/ 2034540 h 2057400"/>
                <a:gd name="connsiteX53" fmla="*/ 1729740 w 2240280"/>
                <a:gd name="connsiteY53" fmla="*/ 2042160 h 2057400"/>
                <a:gd name="connsiteX54" fmla="*/ 1790700 w 2240280"/>
                <a:gd name="connsiteY54" fmla="*/ 2057400 h 2057400"/>
                <a:gd name="connsiteX55" fmla="*/ 1981200 w 2240280"/>
                <a:gd name="connsiteY55" fmla="*/ 2042160 h 2057400"/>
                <a:gd name="connsiteX56" fmla="*/ 2011680 w 2240280"/>
                <a:gd name="connsiteY56" fmla="*/ 2026920 h 2057400"/>
                <a:gd name="connsiteX57" fmla="*/ 2057400 w 2240280"/>
                <a:gd name="connsiteY57" fmla="*/ 1988820 h 2057400"/>
                <a:gd name="connsiteX58" fmla="*/ 2103120 w 2240280"/>
                <a:gd name="connsiteY58" fmla="*/ 1958340 h 2057400"/>
                <a:gd name="connsiteX59" fmla="*/ 2141220 w 2240280"/>
                <a:gd name="connsiteY59" fmla="*/ 1935480 h 2057400"/>
                <a:gd name="connsiteX60" fmla="*/ 2194560 w 2240280"/>
                <a:gd name="connsiteY60" fmla="*/ 1874520 h 2057400"/>
                <a:gd name="connsiteX61" fmla="*/ 2209800 w 2240280"/>
                <a:gd name="connsiteY61" fmla="*/ 1844040 h 2057400"/>
                <a:gd name="connsiteX62" fmla="*/ 2240280 w 2240280"/>
                <a:gd name="connsiteY62" fmla="*/ 1798320 h 2057400"/>
                <a:gd name="connsiteX63" fmla="*/ 2232660 w 2240280"/>
                <a:gd name="connsiteY63" fmla="*/ 1584960 h 2057400"/>
                <a:gd name="connsiteX64" fmla="*/ 2225040 w 2240280"/>
                <a:gd name="connsiteY64" fmla="*/ 1562100 h 2057400"/>
                <a:gd name="connsiteX65" fmla="*/ 2217420 w 2240280"/>
                <a:gd name="connsiteY65" fmla="*/ 1508760 h 2057400"/>
                <a:gd name="connsiteX66" fmla="*/ 2202180 w 2240280"/>
                <a:gd name="connsiteY66" fmla="*/ 1485900 h 2057400"/>
                <a:gd name="connsiteX67" fmla="*/ 2194560 w 2240280"/>
                <a:gd name="connsiteY67" fmla="*/ 1463040 h 2057400"/>
                <a:gd name="connsiteX68" fmla="*/ 2179320 w 2240280"/>
                <a:gd name="connsiteY68" fmla="*/ 1440180 h 2057400"/>
                <a:gd name="connsiteX69" fmla="*/ 2133600 w 2240280"/>
                <a:gd name="connsiteY69" fmla="*/ 1386840 h 2057400"/>
                <a:gd name="connsiteX70" fmla="*/ 2110740 w 2240280"/>
                <a:gd name="connsiteY70" fmla="*/ 1333500 h 2057400"/>
                <a:gd name="connsiteX71" fmla="*/ 2080260 w 2240280"/>
                <a:gd name="connsiteY71" fmla="*/ 1318260 h 2057400"/>
                <a:gd name="connsiteX72" fmla="*/ 2026920 w 2240280"/>
                <a:gd name="connsiteY72" fmla="*/ 1257300 h 2057400"/>
                <a:gd name="connsiteX73" fmla="*/ 1996440 w 2240280"/>
                <a:gd name="connsiteY73" fmla="*/ 1234440 h 2057400"/>
                <a:gd name="connsiteX74" fmla="*/ 1981200 w 2240280"/>
                <a:gd name="connsiteY74" fmla="*/ 1211580 h 2057400"/>
                <a:gd name="connsiteX75" fmla="*/ 1927860 w 2240280"/>
                <a:gd name="connsiteY75" fmla="*/ 1150620 h 2057400"/>
                <a:gd name="connsiteX76" fmla="*/ 1912620 w 2240280"/>
                <a:gd name="connsiteY76" fmla="*/ 1112520 h 2057400"/>
                <a:gd name="connsiteX77" fmla="*/ 1889760 w 2240280"/>
                <a:gd name="connsiteY77" fmla="*/ 1097280 h 2057400"/>
                <a:gd name="connsiteX78" fmla="*/ 1866900 w 2240280"/>
                <a:gd name="connsiteY78" fmla="*/ 1074420 h 2057400"/>
                <a:gd name="connsiteX79" fmla="*/ 1844040 w 2240280"/>
                <a:gd name="connsiteY79" fmla="*/ 1021080 h 2057400"/>
                <a:gd name="connsiteX80" fmla="*/ 1821180 w 2240280"/>
                <a:gd name="connsiteY80" fmla="*/ 1005840 h 2057400"/>
                <a:gd name="connsiteX81" fmla="*/ 1790700 w 2240280"/>
                <a:gd name="connsiteY81" fmla="*/ 960120 h 2057400"/>
                <a:gd name="connsiteX82" fmla="*/ 1783080 w 2240280"/>
                <a:gd name="connsiteY82" fmla="*/ 914400 h 2057400"/>
                <a:gd name="connsiteX83" fmla="*/ 1767840 w 2240280"/>
                <a:gd name="connsiteY83" fmla="*/ 868680 h 2057400"/>
                <a:gd name="connsiteX84" fmla="*/ 1760220 w 2240280"/>
                <a:gd name="connsiteY84" fmla="*/ 845820 h 2057400"/>
                <a:gd name="connsiteX85" fmla="*/ 1752600 w 2240280"/>
                <a:gd name="connsiteY85" fmla="*/ 800100 h 2057400"/>
                <a:gd name="connsiteX86" fmla="*/ 1737360 w 2240280"/>
                <a:gd name="connsiteY86" fmla="*/ 746760 h 2057400"/>
                <a:gd name="connsiteX87" fmla="*/ 1729740 w 2240280"/>
                <a:gd name="connsiteY87" fmla="*/ 647700 h 2057400"/>
                <a:gd name="connsiteX88" fmla="*/ 1714500 w 2240280"/>
                <a:gd name="connsiteY88" fmla="*/ 609600 h 2057400"/>
                <a:gd name="connsiteX89" fmla="*/ 1706880 w 2240280"/>
                <a:gd name="connsiteY89" fmla="*/ 579120 h 2057400"/>
                <a:gd name="connsiteX90" fmla="*/ 1699260 w 2240280"/>
                <a:gd name="connsiteY90" fmla="*/ 495300 h 2057400"/>
                <a:gd name="connsiteX91" fmla="*/ 1684020 w 2240280"/>
                <a:gd name="connsiteY91" fmla="*/ 464820 h 2057400"/>
                <a:gd name="connsiteX92" fmla="*/ 1676400 w 2240280"/>
                <a:gd name="connsiteY92" fmla="*/ 426720 h 2057400"/>
                <a:gd name="connsiteX93" fmla="*/ 1661160 w 2240280"/>
                <a:gd name="connsiteY93" fmla="*/ 381000 h 2057400"/>
                <a:gd name="connsiteX94" fmla="*/ 1653540 w 2240280"/>
                <a:gd name="connsiteY94" fmla="*/ 358140 h 2057400"/>
                <a:gd name="connsiteX95" fmla="*/ 1630680 w 2240280"/>
                <a:gd name="connsiteY95" fmla="*/ 281940 h 2057400"/>
                <a:gd name="connsiteX96" fmla="*/ 1607820 w 2240280"/>
                <a:gd name="connsiteY96" fmla="*/ 251460 h 2057400"/>
                <a:gd name="connsiteX97" fmla="*/ 1577340 w 2240280"/>
                <a:gd name="connsiteY97" fmla="*/ 205740 h 2057400"/>
                <a:gd name="connsiteX98" fmla="*/ 1524000 w 2240280"/>
                <a:gd name="connsiteY98" fmla="*/ 160020 h 2057400"/>
                <a:gd name="connsiteX99" fmla="*/ 1501140 w 2240280"/>
                <a:gd name="connsiteY99" fmla="*/ 152400 h 2057400"/>
                <a:gd name="connsiteX100" fmla="*/ 1440180 w 2240280"/>
                <a:gd name="connsiteY100" fmla="*/ 121920 h 2057400"/>
                <a:gd name="connsiteX101" fmla="*/ 1371600 w 2240280"/>
                <a:gd name="connsiteY101" fmla="*/ 99060 h 2057400"/>
                <a:gd name="connsiteX102" fmla="*/ 1348740 w 2240280"/>
                <a:gd name="connsiteY102" fmla="*/ 91440 h 2057400"/>
                <a:gd name="connsiteX103" fmla="*/ 1325880 w 2240280"/>
                <a:gd name="connsiteY103" fmla="*/ 76200 h 2057400"/>
                <a:gd name="connsiteX104" fmla="*/ 1257300 w 2240280"/>
                <a:gd name="connsiteY104" fmla="*/ 53340 h 2057400"/>
                <a:gd name="connsiteX105" fmla="*/ 1188720 w 2240280"/>
                <a:gd name="connsiteY105" fmla="*/ 45720 h 2057400"/>
                <a:gd name="connsiteX106" fmla="*/ 1150620 w 2240280"/>
                <a:gd name="connsiteY106" fmla="*/ 30480 h 2057400"/>
                <a:gd name="connsiteX107" fmla="*/ 1127760 w 2240280"/>
                <a:gd name="connsiteY107" fmla="*/ 22860 h 2057400"/>
                <a:gd name="connsiteX108" fmla="*/ 1043940 w 2240280"/>
                <a:gd name="connsiteY108" fmla="*/ 0 h 2057400"/>
                <a:gd name="connsiteX109" fmla="*/ 822960 w 2240280"/>
                <a:gd name="connsiteY109" fmla="*/ 7620 h 2057400"/>
                <a:gd name="connsiteX110" fmla="*/ 739140 w 2240280"/>
                <a:gd name="connsiteY110" fmla="*/ 22860 h 2057400"/>
                <a:gd name="connsiteX111" fmla="*/ 640080 w 2240280"/>
                <a:gd name="connsiteY111" fmla="*/ 38100 h 2057400"/>
                <a:gd name="connsiteX112" fmla="*/ 548640 w 2240280"/>
                <a:gd name="connsiteY112" fmla="*/ 68580 h 2057400"/>
                <a:gd name="connsiteX113" fmla="*/ 525780 w 2240280"/>
                <a:gd name="connsiteY113" fmla="*/ 76200 h 2057400"/>
                <a:gd name="connsiteX114" fmla="*/ 502920 w 2240280"/>
                <a:gd name="connsiteY114" fmla="*/ 83820 h 2057400"/>
                <a:gd name="connsiteX115" fmla="*/ 495300 w 2240280"/>
                <a:gd name="connsiteY115" fmla="*/ 91440 h 20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2240280" h="2057400">
                  <a:moveTo>
                    <a:pt x="548640" y="99060"/>
                  </a:moveTo>
                  <a:cubicBezTo>
                    <a:pt x="487680" y="101600"/>
                    <a:pt x="426628" y="102482"/>
                    <a:pt x="365760" y="106680"/>
                  </a:cubicBezTo>
                  <a:cubicBezTo>
                    <a:pt x="351546" y="107660"/>
                    <a:pt x="320249" y="115299"/>
                    <a:pt x="304800" y="121920"/>
                  </a:cubicBezTo>
                  <a:cubicBezTo>
                    <a:pt x="294359" y="126395"/>
                    <a:pt x="284956" y="133172"/>
                    <a:pt x="274320" y="137160"/>
                  </a:cubicBezTo>
                  <a:cubicBezTo>
                    <a:pt x="264514" y="140837"/>
                    <a:pt x="254000" y="142240"/>
                    <a:pt x="243840" y="144780"/>
                  </a:cubicBezTo>
                  <a:cubicBezTo>
                    <a:pt x="236220" y="149860"/>
                    <a:pt x="228015" y="154157"/>
                    <a:pt x="220980" y="160020"/>
                  </a:cubicBezTo>
                  <a:cubicBezTo>
                    <a:pt x="212701" y="166919"/>
                    <a:pt x="206889" y="176616"/>
                    <a:pt x="198120" y="182880"/>
                  </a:cubicBezTo>
                  <a:cubicBezTo>
                    <a:pt x="181642" y="194650"/>
                    <a:pt x="163435" y="199522"/>
                    <a:pt x="144780" y="205740"/>
                  </a:cubicBezTo>
                  <a:cubicBezTo>
                    <a:pt x="139700" y="213360"/>
                    <a:pt x="136691" y="222879"/>
                    <a:pt x="129540" y="228600"/>
                  </a:cubicBezTo>
                  <a:cubicBezTo>
                    <a:pt x="123268" y="233618"/>
                    <a:pt x="113020" y="231289"/>
                    <a:pt x="106680" y="236220"/>
                  </a:cubicBezTo>
                  <a:cubicBezTo>
                    <a:pt x="89667" y="249452"/>
                    <a:pt x="76200" y="266700"/>
                    <a:pt x="60960" y="281940"/>
                  </a:cubicBezTo>
                  <a:lnTo>
                    <a:pt x="60960" y="281940"/>
                  </a:lnTo>
                  <a:lnTo>
                    <a:pt x="30480" y="327660"/>
                  </a:lnTo>
                  <a:cubicBezTo>
                    <a:pt x="27940" y="340360"/>
                    <a:pt x="26001" y="353195"/>
                    <a:pt x="22860" y="365760"/>
                  </a:cubicBezTo>
                  <a:cubicBezTo>
                    <a:pt x="20912" y="373552"/>
                    <a:pt x="17188" y="380828"/>
                    <a:pt x="15240" y="388620"/>
                  </a:cubicBezTo>
                  <a:lnTo>
                    <a:pt x="0" y="449580"/>
                  </a:lnTo>
                  <a:cubicBezTo>
                    <a:pt x="2540" y="520700"/>
                    <a:pt x="3038" y="591922"/>
                    <a:pt x="7620" y="662940"/>
                  </a:cubicBezTo>
                  <a:cubicBezTo>
                    <a:pt x="8137" y="670956"/>
                    <a:pt x="13033" y="678077"/>
                    <a:pt x="15240" y="685800"/>
                  </a:cubicBezTo>
                  <a:cubicBezTo>
                    <a:pt x="18117" y="695870"/>
                    <a:pt x="20320" y="706120"/>
                    <a:pt x="22860" y="716280"/>
                  </a:cubicBezTo>
                  <a:cubicBezTo>
                    <a:pt x="24339" y="729594"/>
                    <a:pt x="35108" y="829363"/>
                    <a:pt x="38100" y="845820"/>
                  </a:cubicBezTo>
                  <a:cubicBezTo>
                    <a:pt x="39537" y="853723"/>
                    <a:pt x="43180" y="861060"/>
                    <a:pt x="45720" y="868680"/>
                  </a:cubicBezTo>
                  <a:cubicBezTo>
                    <a:pt x="48260" y="889000"/>
                    <a:pt x="49677" y="909492"/>
                    <a:pt x="53340" y="929640"/>
                  </a:cubicBezTo>
                  <a:cubicBezTo>
                    <a:pt x="54777" y="937543"/>
                    <a:pt x="59012" y="944708"/>
                    <a:pt x="60960" y="952500"/>
                  </a:cubicBezTo>
                  <a:lnTo>
                    <a:pt x="76200" y="1013460"/>
                  </a:lnTo>
                  <a:cubicBezTo>
                    <a:pt x="78740" y="1043940"/>
                    <a:pt x="79778" y="1074583"/>
                    <a:pt x="83820" y="1104900"/>
                  </a:cubicBezTo>
                  <a:cubicBezTo>
                    <a:pt x="84882" y="1112862"/>
                    <a:pt x="89492" y="1119968"/>
                    <a:pt x="91440" y="1127760"/>
                  </a:cubicBezTo>
                  <a:lnTo>
                    <a:pt x="106680" y="1188720"/>
                  </a:lnTo>
                  <a:cubicBezTo>
                    <a:pt x="90354" y="1335658"/>
                    <a:pt x="110154" y="1175494"/>
                    <a:pt x="83820" y="1333500"/>
                  </a:cubicBezTo>
                  <a:cubicBezTo>
                    <a:pt x="81280" y="1348740"/>
                    <a:pt x="79552" y="1364138"/>
                    <a:pt x="76200" y="1379220"/>
                  </a:cubicBezTo>
                  <a:cubicBezTo>
                    <a:pt x="59878" y="1452668"/>
                    <a:pt x="77556" y="1341283"/>
                    <a:pt x="60960" y="1432560"/>
                  </a:cubicBezTo>
                  <a:cubicBezTo>
                    <a:pt x="57747" y="1450231"/>
                    <a:pt x="55880" y="1468120"/>
                    <a:pt x="53340" y="1485900"/>
                  </a:cubicBezTo>
                  <a:cubicBezTo>
                    <a:pt x="55880" y="1513840"/>
                    <a:pt x="56584" y="1542008"/>
                    <a:pt x="60960" y="1569720"/>
                  </a:cubicBezTo>
                  <a:cubicBezTo>
                    <a:pt x="66701" y="1606079"/>
                    <a:pt x="79850" y="1641631"/>
                    <a:pt x="91440" y="1676400"/>
                  </a:cubicBezTo>
                  <a:lnTo>
                    <a:pt x="99060" y="1699260"/>
                  </a:lnTo>
                  <a:cubicBezTo>
                    <a:pt x="101600" y="1706880"/>
                    <a:pt x="104732" y="1714328"/>
                    <a:pt x="106680" y="1722120"/>
                  </a:cubicBezTo>
                  <a:cubicBezTo>
                    <a:pt x="111760" y="1742440"/>
                    <a:pt x="107109" y="1768269"/>
                    <a:pt x="121920" y="1783080"/>
                  </a:cubicBezTo>
                  <a:cubicBezTo>
                    <a:pt x="180592" y="1841752"/>
                    <a:pt x="149707" y="1816845"/>
                    <a:pt x="213360" y="1859280"/>
                  </a:cubicBezTo>
                  <a:cubicBezTo>
                    <a:pt x="232310" y="1871913"/>
                    <a:pt x="244602" y="1881473"/>
                    <a:pt x="266700" y="1889760"/>
                  </a:cubicBezTo>
                  <a:cubicBezTo>
                    <a:pt x="276506" y="1893437"/>
                    <a:pt x="287149" y="1894371"/>
                    <a:pt x="297180" y="1897380"/>
                  </a:cubicBezTo>
                  <a:cubicBezTo>
                    <a:pt x="389939" y="1925208"/>
                    <a:pt x="303127" y="1902677"/>
                    <a:pt x="373380" y="1920240"/>
                  </a:cubicBezTo>
                  <a:lnTo>
                    <a:pt x="708660" y="1912620"/>
                  </a:lnTo>
                  <a:cubicBezTo>
                    <a:pt x="759499" y="1911031"/>
                    <a:pt x="810197" y="1905000"/>
                    <a:pt x="861060" y="1905000"/>
                  </a:cubicBezTo>
                  <a:cubicBezTo>
                    <a:pt x="962692" y="1905000"/>
                    <a:pt x="1064260" y="1910080"/>
                    <a:pt x="1165860" y="1912620"/>
                  </a:cubicBezTo>
                  <a:cubicBezTo>
                    <a:pt x="1176020" y="1915160"/>
                    <a:pt x="1185919" y="1919198"/>
                    <a:pt x="1196340" y="1920240"/>
                  </a:cubicBezTo>
                  <a:cubicBezTo>
                    <a:pt x="1236857" y="1924292"/>
                    <a:pt x="1278039" y="1921509"/>
                    <a:pt x="1318260" y="1927860"/>
                  </a:cubicBezTo>
                  <a:cubicBezTo>
                    <a:pt x="1327306" y="1929288"/>
                    <a:pt x="1332285" y="1940690"/>
                    <a:pt x="1341120" y="1943100"/>
                  </a:cubicBezTo>
                  <a:cubicBezTo>
                    <a:pt x="1360877" y="1948488"/>
                    <a:pt x="1381782" y="1948014"/>
                    <a:pt x="1402080" y="1950720"/>
                  </a:cubicBezTo>
                  <a:lnTo>
                    <a:pt x="1455420" y="1958340"/>
                  </a:lnTo>
                  <a:cubicBezTo>
                    <a:pt x="1519077" y="1990168"/>
                    <a:pt x="1450142" y="1959043"/>
                    <a:pt x="1524000" y="1981200"/>
                  </a:cubicBezTo>
                  <a:cubicBezTo>
                    <a:pt x="1537101" y="1985130"/>
                    <a:pt x="1549293" y="1991637"/>
                    <a:pt x="1562100" y="1996440"/>
                  </a:cubicBezTo>
                  <a:cubicBezTo>
                    <a:pt x="1615738" y="2016554"/>
                    <a:pt x="1547267" y="1988942"/>
                    <a:pt x="1623060" y="2011680"/>
                  </a:cubicBezTo>
                  <a:cubicBezTo>
                    <a:pt x="1636161" y="2015610"/>
                    <a:pt x="1648059" y="2022990"/>
                    <a:pt x="1661160" y="2026920"/>
                  </a:cubicBezTo>
                  <a:cubicBezTo>
                    <a:pt x="1673565" y="2030642"/>
                    <a:pt x="1686617" y="2031730"/>
                    <a:pt x="1699260" y="2034540"/>
                  </a:cubicBezTo>
                  <a:cubicBezTo>
                    <a:pt x="1709483" y="2036812"/>
                    <a:pt x="1719517" y="2039888"/>
                    <a:pt x="1729740" y="2042160"/>
                  </a:cubicBezTo>
                  <a:cubicBezTo>
                    <a:pt x="1784911" y="2054420"/>
                    <a:pt x="1749850" y="2043783"/>
                    <a:pt x="1790700" y="2057400"/>
                  </a:cubicBezTo>
                  <a:cubicBezTo>
                    <a:pt x="1795358" y="2057141"/>
                    <a:pt x="1941535" y="2052978"/>
                    <a:pt x="1981200" y="2042160"/>
                  </a:cubicBezTo>
                  <a:cubicBezTo>
                    <a:pt x="1992159" y="2039171"/>
                    <a:pt x="2001817" y="2032556"/>
                    <a:pt x="2011680" y="2026920"/>
                  </a:cubicBezTo>
                  <a:cubicBezTo>
                    <a:pt x="2055666" y="2001785"/>
                    <a:pt x="2013757" y="2022765"/>
                    <a:pt x="2057400" y="1988820"/>
                  </a:cubicBezTo>
                  <a:cubicBezTo>
                    <a:pt x="2071858" y="1977575"/>
                    <a:pt x="2087667" y="1968174"/>
                    <a:pt x="2103120" y="1958340"/>
                  </a:cubicBezTo>
                  <a:cubicBezTo>
                    <a:pt x="2115615" y="1950389"/>
                    <a:pt x="2141220" y="1935480"/>
                    <a:pt x="2141220" y="1935480"/>
                  </a:cubicBezTo>
                  <a:cubicBezTo>
                    <a:pt x="2176780" y="1882140"/>
                    <a:pt x="2156460" y="1899920"/>
                    <a:pt x="2194560" y="1874520"/>
                  </a:cubicBezTo>
                  <a:cubicBezTo>
                    <a:pt x="2199640" y="1864360"/>
                    <a:pt x="2203956" y="1853780"/>
                    <a:pt x="2209800" y="1844040"/>
                  </a:cubicBezTo>
                  <a:cubicBezTo>
                    <a:pt x="2219224" y="1828334"/>
                    <a:pt x="2240280" y="1798320"/>
                    <a:pt x="2240280" y="1798320"/>
                  </a:cubicBezTo>
                  <a:cubicBezTo>
                    <a:pt x="2237740" y="1727200"/>
                    <a:pt x="2237242" y="1655978"/>
                    <a:pt x="2232660" y="1584960"/>
                  </a:cubicBezTo>
                  <a:cubicBezTo>
                    <a:pt x="2232143" y="1576944"/>
                    <a:pt x="2226615" y="1569976"/>
                    <a:pt x="2225040" y="1562100"/>
                  </a:cubicBezTo>
                  <a:cubicBezTo>
                    <a:pt x="2221518" y="1544488"/>
                    <a:pt x="2222581" y="1525963"/>
                    <a:pt x="2217420" y="1508760"/>
                  </a:cubicBezTo>
                  <a:cubicBezTo>
                    <a:pt x="2214788" y="1499988"/>
                    <a:pt x="2206276" y="1494091"/>
                    <a:pt x="2202180" y="1485900"/>
                  </a:cubicBezTo>
                  <a:cubicBezTo>
                    <a:pt x="2198588" y="1478716"/>
                    <a:pt x="2198152" y="1470224"/>
                    <a:pt x="2194560" y="1463040"/>
                  </a:cubicBezTo>
                  <a:cubicBezTo>
                    <a:pt x="2190464" y="1454849"/>
                    <a:pt x="2184643" y="1447632"/>
                    <a:pt x="2179320" y="1440180"/>
                  </a:cubicBezTo>
                  <a:cubicBezTo>
                    <a:pt x="2154882" y="1405967"/>
                    <a:pt x="2161293" y="1414533"/>
                    <a:pt x="2133600" y="1386840"/>
                  </a:cubicBezTo>
                  <a:cubicBezTo>
                    <a:pt x="2129046" y="1373178"/>
                    <a:pt x="2120156" y="1342916"/>
                    <a:pt x="2110740" y="1333500"/>
                  </a:cubicBezTo>
                  <a:cubicBezTo>
                    <a:pt x="2102708" y="1325468"/>
                    <a:pt x="2089347" y="1325076"/>
                    <a:pt x="2080260" y="1318260"/>
                  </a:cubicBezTo>
                  <a:cubicBezTo>
                    <a:pt x="2032771" y="1282643"/>
                    <a:pt x="2065498" y="1295878"/>
                    <a:pt x="2026920" y="1257300"/>
                  </a:cubicBezTo>
                  <a:cubicBezTo>
                    <a:pt x="2017940" y="1248320"/>
                    <a:pt x="2005420" y="1243420"/>
                    <a:pt x="1996440" y="1234440"/>
                  </a:cubicBezTo>
                  <a:cubicBezTo>
                    <a:pt x="1989964" y="1227964"/>
                    <a:pt x="1987063" y="1218615"/>
                    <a:pt x="1981200" y="1211580"/>
                  </a:cubicBezTo>
                  <a:cubicBezTo>
                    <a:pt x="1954128" y="1179094"/>
                    <a:pt x="1954072" y="1194306"/>
                    <a:pt x="1927860" y="1150620"/>
                  </a:cubicBezTo>
                  <a:cubicBezTo>
                    <a:pt x="1920823" y="1138891"/>
                    <a:pt x="1920570" y="1123651"/>
                    <a:pt x="1912620" y="1112520"/>
                  </a:cubicBezTo>
                  <a:cubicBezTo>
                    <a:pt x="1907297" y="1105068"/>
                    <a:pt x="1896795" y="1103143"/>
                    <a:pt x="1889760" y="1097280"/>
                  </a:cubicBezTo>
                  <a:cubicBezTo>
                    <a:pt x="1881481" y="1090381"/>
                    <a:pt x="1874520" y="1082040"/>
                    <a:pt x="1866900" y="1074420"/>
                  </a:cubicBezTo>
                  <a:cubicBezTo>
                    <a:pt x="1861071" y="1051102"/>
                    <a:pt x="1861581" y="1038621"/>
                    <a:pt x="1844040" y="1021080"/>
                  </a:cubicBezTo>
                  <a:cubicBezTo>
                    <a:pt x="1837564" y="1014604"/>
                    <a:pt x="1828800" y="1010920"/>
                    <a:pt x="1821180" y="1005840"/>
                  </a:cubicBezTo>
                  <a:cubicBezTo>
                    <a:pt x="1811020" y="990600"/>
                    <a:pt x="1793711" y="978187"/>
                    <a:pt x="1790700" y="960120"/>
                  </a:cubicBezTo>
                  <a:cubicBezTo>
                    <a:pt x="1788160" y="944880"/>
                    <a:pt x="1786827" y="929389"/>
                    <a:pt x="1783080" y="914400"/>
                  </a:cubicBezTo>
                  <a:cubicBezTo>
                    <a:pt x="1779184" y="898815"/>
                    <a:pt x="1772920" y="883920"/>
                    <a:pt x="1767840" y="868680"/>
                  </a:cubicBezTo>
                  <a:cubicBezTo>
                    <a:pt x="1765300" y="861060"/>
                    <a:pt x="1761540" y="853743"/>
                    <a:pt x="1760220" y="845820"/>
                  </a:cubicBezTo>
                  <a:cubicBezTo>
                    <a:pt x="1757680" y="830580"/>
                    <a:pt x="1755630" y="815250"/>
                    <a:pt x="1752600" y="800100"/>
                  </a:cubicBezTo>
                  <a:cubicBezTo>
                    <a:pt x="1747816" y="776180"/>
                    <a:pt x="1744623" y="768548"/>
                    <a:pt x="1737360" y="746760"/>
                  </a:cubicBezTo>
                  <a:cubicBezTo>
                    <a:pt x="1734820" y="713740"/>
                    <a:pt x="1735184" y="680367"/>
                    <a:pt x="1729740" y="647700"/>
                  </a:cubicBezTo>
                  <a:cubicBezTo>
                    <a:pt x="1727491" y="634208"/>
                    <a:pt x="1718825" y="622576"/>
                    <a:pt x="1714500" y="609600"/>
                  </a:cubicBezTo>
                  <a:cubicBezTo>
                    <a:pt x="1711188" y="599665"/>
                    <a:pt x="1709420" y="589280"/>
                    <a:pt x="1706880" y="579120"/>
                  </a:cubicBezTo>
                  <a:cubicBezTo>
                    <a:pt x="1704340" y="551180"/>
                    <a:pt x="1704762" y="522810"/>
                    <a:pt x="1699260" y="495300"/>
                  </a:cubicBezTo>
                  <a:cubicBezTo>
                    <a:pt x="1697032" y="484161"/>
                    <a:pt x="1687612" y="475596"/>
                    <a:pt x="1684020" y="464820"/>
                  </a:cubicBezTo>
                  <a:cubicBezTo>
                    <a:pt x="1679924" y="452533"/>
                    <a:pt x="1679808" y="439215"/>
                    <a:pt x="1676400" y="426720"/>
                  </a:cubicBezTo>
                  <a:cubicBezTo>
                    <a:pt x="1672173" y="411222"/>
                    <a:pt x="1666240" y="396240"/>
                    <a:pt x="1661160" y="381000"/>
                  </a:cubicBezTo>
                  <a:cubicBezTo>
                    <a:pt x="1658620" y="373380"/>
                    <a:pt x="1655488" y="365932"/>
                    <a:pt x="1653540" y="358140"/>
                  </a:cubicBezTo>
                  <a:cubicBezTo>
                    <a:pt x="1648071" y="336264"/>
                    <a:pt x="1639956" y="300492"/>
                    <a:pt x="1630680" y="281940"/>
                  </a:cubicBezTo>
                  <a:cubicBezTo>
                    <a:pt x="1625000" y="270581"/>
                    <a:pt x="1615103" y="261864"/>
                    <a:pt x="1607820" y="251460"/>
                  </a:cubicBezTo>
                  <a:cubicBezTo>
                    <a:pt x="1597316" y="236455"/>
                    <a:pt x="1590292" y="218692"/>
                    <a:pt x="1577340" y="205740"/>
                  </a:cubicBezTo>
                  <a:cubicBezTo>
                    <a:pt x="1558592" y="186992"/>
                    <a:pt x="1547210" y="171625"/>
                    <a:pt x="1524000" y="160020"/>
                  </a:cubicBezTo>
                  <a:cubicBezTo>
                    <a:pt x="1516816" y="156428"/>
                    <a:pt x="1508324" y="155992"/>
                    <a:pt x="1501140" y="152400"/>
                  </a:cubicBezTo>
                  <a:cubicBezTo>
                    <a:pt x="1433369" y="118515"/>
                    <a:pt x="1536862" y="157077"/>
                    <a:pt x="1440180" y="121920"/>
                  </a:cubicBezTo>
                  <a:lnTo>
                    <a:pt x="1371600" y="99060"/>
                  </a:lnTo>
                  <a:cubicBezTo>
                    <a:pt x="1363980" y="96520"/>
                    <a:pt x="1355423" y="95895"/>
                    <a:pt x="1348740" y="91440"/>
                  </a:cubicBezTo>
                  <a:cubicBezTo>
                    <a:pt x="1341120" y="86360"/>
                    <a:pt x="1334071" y="80296"/>
                    <a:pt x="1325880" y="76200"/>
                  </a:cubicBezTo>
                  <a:cubicBezTo>
                    <a:pt x="1307745" y="67132"/>
                    <a:pt x="1278319" y="56574"/>
                    <a:pt x="1257300" y="53340"/>
                  </a:cubicBezTo>
                  <a:cubicBezTo>
                    <a:pt x="1234567" y="49843"/>
                    <a:pt x="1211580" y="48260"/>
                    <a:pt x="1188720" y="45720"/>
                  </a:cubicBezTo>
                  <a:cubicBezTo>
                    <a:pt x="1176020" y="40640"/>
                    <a:pt x="1163427" y="35283"/>
                    <a:pt x="1150620" y="30480"/>
                  </a:cubicBezTo>
                  <a:cubicBezTo>
                    <a:pt x="1143099" y="27660"/>
                    <a:pt x="1135453" y="25168"/>
                    <a:pt x="1127760" y="22860"/>
                  </a:cubicBezTo>
                  <a:cubicBezTo>
                    <a:pt x="1082467" y="9272"/>
                    <a:pt x="1082099" y="9540"/>
                    <a:pt x="1043940" y="0"/>
                  </a:cubicBezTo>
                  <a:cubicBezTo>
                    <a:pt x="970280" y="2540"/>
                    <a:pt x="896550" y="3532"/>
                    <a:pt x="822960" y="7620"/>
                  </a:cubicBezTo>
                  <a:cubicBezTo>
                    <a:pt x="778931" y="10066"/>
                    <a:pt x="775570" y="14764"/>
                    <a:pt x="739140" y="22860"/>
                  </a:cubicBezTo>
                  <a:cubicBezTo>
                    <a:pt x="694258" y="32834"/>
                    <a:pt x="692865" y="31502"/>
                    <a:pt x="640080" y="38100"/>
                  </a:cubicBezTo>
                  <a:lnTo>
                    <a:pt x="548640" y="68580"/>
                  </a:lnTo>
                  <a:lnTo>
                    <a:pt x="525780" y="76200"/>
                  </a:lnTo>
                  <a:cubicBezTo>
                    <a:pt x="518160" y="78740"/>
                    <a:pt x="508600" y="78140"/>
                    <a:pt x="502920" y="83820"/>
                  </a:cubicBezTo>
                  <a:lnTo>
                    <a:pt x="495300" y="91440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手繪多邊形: 圖案 50">
              <a:extLst>
                <a:ext uri="{FF2B5EF4-FFF2-40B4-BE49-F238E27FC236}">
                  <a16:creationId xmlns:a16="http://schemas.microsoft.com/office/drawing/2014/main" id="{7F3B8784-FCAF-444E-95AB-3777467D1B8D}"/>
                </a:ext>
              </a:extLst>
            </p:cNvPr>
            <p:cNvSpPr/>
            <p:nvPr/>
          </p:nvSpPr>
          <p:spPr>
            <a:xfrm>
              <a:off x="5575727" y="3343275"/>
              <a:ext cx="1437917" cy="1813436"/>
            </a:xfrm>
            <a:custGeom>
              <a:avLst/>
              <a:gdLst>
                <a:gd name="connsiteX0" fmla="*/ 701492 w 1486352"/>
                <a:gd name="connsiteY0" fmla="*/ 15240 h 1874520"/>
                <a:gd name="connsiteX1" fmla="*/ 663392 w 1486352"/>
                <a:gd name="connsiteY1" fmla="*/ 7620 h 1874520"/>
                <a:gd name="connsiteX2" fmla="*/ 533852 w 1486352"/>
                <a:gd name="connsiteY2" fmla="*/ 22860 h 1874520"/>
                <a:gd name="connsiteX3" fmla="*/ 472892 w 1486352"/>
                <a:gd name="connsiteY3" fmla="*/ 45720 h 1874520"/>
                <a:gd name="connsiteX4" fmla="*/ 427172 w 1486352"/>
                <a:gd name="connsiteY4" fmla="*/ 76200 h 1874520"/>
                <a:gd name="connsiteX5" fmla="*/ 312872 w 1486352"/>
                <a:gd name="connsiteY5" fmla="*/ 99060 h 1874520"/>
                <a:gd name="connsiteX6" fmla="*/ 290012 w 1486352"/>
                <a:gd name="connsiteY6" fmla="*/ 106680 h 1874520"/>
                <a:gd name="connsiteX7" fmla="*/ 251912 w 1486352"/>
                <a:gd name="connsiteY7" fmla="*/ 129540 h 1874520"/>
                <a:gd name="connsiteX8" fmla="*/ 168092 w 1486352"/>
                <a:gd name="connsiteY8" fmla="*/ 152400 h 1874520"/>
                <a:gd name="connsiteX9" fmla="*/ 99512 w 1486352"/>
                <a:gd name="connsiteY9" fmla="*/ 205740 h 1874520"/>
                <a:gd name="connsiteX10" fmla="*/ 53792 w 1486352"/>
                <a:gd name="connsiteY10" fmla="*/ 243840 h 1874520"/>
                <a:gd name="connsiteX11" fmla="*/ 46172 w 1486352"/>
                <a:gd name="connsiteY11" fmla="*/ 266700 h 1874520"/>
                <a:gd name="connsiteX12" fmla="*/ 23312 w 1486352"/>
                <a:gd name="connsiteY12" fmla="*/ 289560 h 1874520"/>
                <a:gd name="connsiteX13" fmla="*/ 8072 w 1486352"/>
                <a:gd name="connsiteY13" fmla="*/ 312420 h 1874520"/>
                <a:gd name="connsiteX14" fmla="*/ 452 w 1486352"/>
                <a:gd name="connsiteY14" fmla="*/ 342900 h 1874520"/>
                <a:gd name="connsiteX15" fmla="*/ 15692 w 1486352"/>
                <a:gd name="connsiteY15" fmla="*/ 495300 h 1874520"/>
                <a:gd name="connsiteX16" fmla="*/ 30932 w 1486352"/>
                <a:gd name="connsiteY16" fmla="*/ 594360 h 1874520"/>
                <a:gd name="connsiteX17" fmla="*/ 46172 w 1486352"/>
                <a:gd name="connsiteY17" fmla="*/ 647700 h 1874520"/>
                <a:gd name="connsiteX18" fmla="*/ 69032 w 1486352"/>
                <a:gd name="connsiteY18" fmla="*/ 670560 h 1874520"/>
                <a:gd name="connsiteX19" fmla="*/ 99512 w 1486352"/>
                <a:gd name="connsiteY19" fmla="*/ 716280 h 1874520"/>
                <a:gd name="connsiteX20" fmla="*/ 137612 w 1486352"/>
                <a:gd name="connsiteY20" fmla="*/ 762000 h 1874520"/>
                <a:gd name="connsiteX21" fmla="*/ 183332 w 1486352"/>
                <a:gd name="connsiteY21" fmla="*/ 792480 h 1874520"/>
                <a:gd name="connsiteX22" fmla="*/ 213812 w 1486352"/>
                <a:gd name="connsiteY22" fmla="*/ 838200 h 1874520"/>
                <a:gd name="connsiteX23" fmla="*/ 244292 w 1486352"/>
                <a:gd name="connsiteY23" fmla="*/ 876300 h 1874520"/>
                <a:gd name="connsiteX24" fmla="*/ 290012 w 1486352"/>
                <a:gd name="connsiteY24" fmla="*/ 922020 h 1874520"/>
                <a:gd name="connsiteX25" fmla="*/ 305252 w 1486352"/>
                <a:gd name="connsiteY25" fmla="*/ 944880 h 1874520"/>
                <a:gd name="connsiteX26" fmla="*/ 328112 w 1486352"/>
                <a:gd name="connsiteY26" fmla="*/ 967740 h 1874520"/>
                <a:gd name="connsiteX27" fmla="*/ 343352 w 1486352"/>
                <a:gd name="connsiteY27" fmla="*/ 998220 h 1874520"/>
                <a:gd name="connsiteX28" fmla="*/ 381452 w 1486352"/>
                <a:gd name="connsiteY28" fmla="*/ 1043940 h 1874520"/>
                <a:gd name="connsiteX29" fmla="*/ 389072 w 1486352"/>
                <a:gd name="connsiteY29" fmla="*/ 1066800 h 1874520"/>
                <a:gd name="connsiteX30" fmla="*/ 404312 w 1486352"/>
                <a:gd name="connsiteY30" fmla="*/ 1089660 h 1874520"/>
                <a:gd name="connsiteX31" fmla="*/ 411932 w 1486352"/>
                <a:gd name="connsiteY31" fmla="*/ 1120140 h 1874520"/>
                <a:gd name="connsiteX32" fmla="*/ 442412 w 1486352"/>
                <a:gd name="connsiteY32" fmla="*/ 1173480 h 1874520"/>
                <a:gd name="connsiteX33" fmla="*/ 465272 w 1486352"/>
                <a:gd name="connsiteY33" fmla="*/ 1219200 h 1874520"/>
                <a:gd name="connsiteX34" fmla="*/ 472892 w 1486352"/>
                <a:gd name="connsiteY34" fmla="*/ 1249680 h 1874520"/>
                <a:gd name="connsiteX35" fmla="*/ 495752 w 1486352"/>
                <a:gd name="connsiteY35" fmla="*/ 1272540 h 1874520"/>
                <a:gd name="connsiteX36" fmla="*/ 533852 w 1486352"/>
                <a:gd name="connsiteY36" fmla="*/ 1348740 h 1874520"/>
                <a:gd name="connsiteX37" fmla="*/ 541472 w 1486352"/>
                <a:gd name="connsiteY37" fmla="*/ 1371600 h 1874520"/>
                <a:gd name="connsiteX38" fmla="*/ 549092 w 1486352"/>
                <a:gd name="connsiteY38" fmla="*/ 1402080 h 1874520"/>
                <a:gd name="connsiteX39" fmla="*/ 564332 w 1486352"/>
                <a:gd name="connsiteY39" fmla="*/ 1424940 h 1874520"/>
                <a:gd name="connsiteX40" fmla="*/ 571952 w 1486352"/>
                <a:gd name="connsiteY40" fmla="*/ 1455420 h 1874520"/>
                <a:gd name="connsiteX41" fmla="*/ 617672 w 1486352"/>
                <a:gd name="connsiteY41" fmla="*/ 1508760 h 1874520"/>
                <a:gd name="connsiteX42" fmla="*/ 632912 w 1486352"/>
                <a:gd name="connsiteY42" fmla="*/ 1546860 h 1874520"/>
                <a:gd name="connsiteX43" fmla="*/ 678632 w 1486352"/>
                <a:gd name="connsiteY43" fmla="*/ 1600200 h 1874520"/>
                <a:gd name="connsiteX44" fmla="*/ 701492 w 1486352"/>
                <a:gd name="connsiteY44" fmla="*/ 1630680 h 1874520"/>
                <a:gd name="connsiteX45" fmla="*/ 747212 w 1486352"/>
                <a:gd name="connsiteY45" fmla="*/ 1676400 h 1874520"/>
                <a:gd name="connsiteX46" fmla="*/ 792932 w 1486352"/>
                <a:gd name="connsiteY46" fmla="*/ 1729740 h 1874520"/>
                <a:gd name="connsiteX47" fmla="*/ 838652 w 1486352"/>
                <a:gd name="connsiteY47" fmla="*/ 1752600 h 1874520"/>
                <a:gd name="connsiteX48" fmla="*/ 861512 w 1486352"/>
                <a:gd name="connsiteY48" fmla="*/ 1767840 h 1874520"/>
                <a:gd name="connsiteX49" fmla="*/ 891992 w 1486352"/>
                <a:gd name="connsiteY49" fmla="*/ 1790700 h 1874520"/>
                <a:gd name="connsiteX50" fmla="*/ 914852 w 1486352"/>
                <a:gd name="connsiteY50" fmla="*/ 1805940 h 1874520"/>
                <a:gd name="connsiteX51" fmla="*/ 945332 w 1486352"/>
                <a:gd name="connsiteY51" fmla="*/ 1828800 h 1874520"/>
                <a:gd name="connsiteX52" fmla="*/ 991052 w 1486352"/>
                <a:gd name="connsiteY52" fmla="*/ 1844040 h 1874520"/>
                <a:gd name="connsiteX53" fmla="*/ 1013912 w 1486352"/>
                <a:gd name="connsiteY53" fmla="*/ 1851660 h 1874520"/>
                <a:gd name="connsiteX54" fmla="*/ 1059632 w 1486352"/>
                <a:gd name="connsiteY54" fmla="*/ 1874520 h 1874520"/>
                <a:gd name="connsiteX55" fmla="*/ 1166312 w 1486352"/>
                <a:gd name="connsiteY55" fmla="*/ 1866900 h 1874520"/>
                <a:gd name="connsiteX56" fmla="*/ 1234892 w 1486352"/>
                <a:gd name="connsiteY56" fmla="*/ 1836420 h 1874520"/>
                <a:gd name="connsiteX57" fmla="*/ 1280612 w 1486352"/>
                <a:gd name="connsiteY57" fmla="*/ 1798320 h 1874520"/>
                <a:gd name="connsiteX58" fmla="*/ 1318712 w 1486352"/>
                <a:gd name="connsiteY58" fmla="*/ 1737360 h 1874520"/>
                <a:gd name="connsiteX59" fmla="*/ 1341572 w 1486352"/>
                <a:gd name="connsiteY59" fmla="*/ 1722120 h 1874520"/>
                <a:gd name="connsiteX60" fmla="*/ 1356812 w 1486352"/>
                <a:gd name="connsiteY60" fmla="*/ 1661160 h 1874520"/>
                <a:gd name="connsiteX61" fmla="*/ 1364432 w 1486352"/>
                <a:gd name="connsiteY61" fmla="*/ 1638300 h 1874520"/>
                <a:gd name="connsiteX62" fmla="*/ 1379672 w 1486352"/>
                <a:gd name="connsiteY62" fmla="*/ 1615440 h 1874520"/>
                <a:gd name="connsiteX63" fmla="*/ 1387292 w 1486352"/>
                <a:gd name="connsiteY63" fmla="*/ 1569720 h 1874520"/>
                <a:gd name="connsiteX64" fmla="*/ 1394912 w 1486352"/>
                <a:gd name="connsiteY64" fmla="*/ 1546860 h 1874520"/>
                <a:gd name="connsiteX65" fmla="*/ 1402532 w 1486352"/>
                <a:gd name="connsiteY65" fmla="*/ 1516380 h 1874520"/>
                <a:gd name="connsiteX66" fmla="*/ 1425392 w 1486352"/>
                <a:gd name="connsiteY66" fmla="*/ 1417320 h 1874520"/>
                <a:gd name="connsiteX67" fmla="*/ 1448252 w 1486352"/>
                <a:gd name="connsiteY67" fmla="*/ 1196340 h 1874520"/>
                <a:gd name="connsiteX68" fmla="*/ 1478732 w 1486352"/>
                <a:gd name="connsiteY68" fmla="*/ 1089660 h 1874520"/>
                <a:gd name="connsiteX69" fmla="*/ 1486352 w 1486352"/>
                <a:gd name="connsiteY69" fmla="*/ 1059180 h 1874520"/>
                <a:gd name="connsiteX70" fmla="*/ 1478732 w 1486352"/>
                <a:gd name="connsiteY70" fmla="*/ 708660 h 1874520"/>
                <a:gd name="connsiteX71" fmla="*/ 1471112 w 1486352"/>
                <a:gd name="connsiteY71" fmla="*/ 685800 h 1874520"/>
                <a:gd name="connsiteX72" fmla="*/ 1463492 w 1486352"/>
                <a:gd name="connsiteY72" fmla="*/ 632460 h 1874520"/>
                <a:gd name="connsiteX73" fmla="*/ 1455872 w 1486352"/>
                <a:gd name="connsiteY73" fmla="*/ 609600 h 1874520"/>
                <a:gd name="connsiteX74" fmla="*/ 1448252 w 1486352"/>
                <a:gd name="connsiteY74" fmla="*/ 571500 h 1874520"/>
                <a:gd name="connsiteX75" fmla="*/ 1433012 w 1486352"/>
                <a:gd name="connsiteY75" fmla="*/ 525780 h 1874520"/>
                <a:gd name="connsiteX76" fmla="*/ 1425392 w 1486352"/>
                <a:gd name="connsiteY76" fmla="*/ 495300 h 1874520"/>
                <a:gd name="connsiteX77" fmla="*/ 1417772 w 1486352"/>
                <a:gd name="connsiteY77" fmla="*/ 472440 h 1874520"/>
                <a:gd name="connsiteX78" fmla="*/ 1402532 w 1486352"/>
                <a:gd name="connsiteY78" fmla="*/ 419100 h 1874520"/>
                <a:gd name="connsiteX79" fmla="*/ 1387292 w 1486352"/>
                <a:gd name="connsiteY79" fmla="*/ 358140 h 1874520"/>
                <a:gd name="connsiteX80" fmla="*/ 1364432 w 1486352"/>
                <a:gd name="connsiteY80" fmla="*/ 312420 h 1874520"/>
                <a:gd name="connsiteX81" fmla="*/ 1356812 w 1486352"/>
                <a:gd name="connsiteY81" fmla="*/ 289560 h 1874520"/>
                <a:gd name="connsiteX82" fmla="*/ 1341572 w 1486352"/>
                <a:gd name="connsiteY82" fmla="*/ 259080 h 1874520"/>
                <a:gd name="connsiteX83" fmla="*/ 1326332 w 1486352"/>
                <a:gd name="connsiteY83" fmla="*/ 220980 h 1874520"/>
                <a:gd name="connsiteX84" fmla="*/ 1318712 w 1486352"/>
                <a:gd name="connsiteY84" fmla="*/ 198120 h 1874520"/>
                <a:gd name="connsiteX85" fmla="*/ 1303472 w 1486352"/>
                <a:gd name="connsiteY85" fmla="*/ 167640 h 1874520"/>
                <a:gd name="connsiteX86" fmla="*/ 1288232 w 1486352"/>
                <a:gd name="connsiteY86" fmla="*/ 144780 h 1874520"/>
                <a:gd name="connsiteX87" fmla="*/ 1227272 w 1486352"/>
                <a:gd name="connsiteY87" fmla="*/ 83820 h 1874520"/>
                <a:gd name="connsiteX88" fmla="*/ 1158692 w 1486352"/>
                <a:gd name="connsiteY88" fmla="*/ 60960 h 1874520"/>
                <a:gd name="connsiteX89" fmla="*/ 1105352 w 1486352"/>
                <a:gd name="connsiteY89" fmla="*/ 30480 h 1874520"/>
                <a:gd name="connsiteX90" fmla="*/ 1082492 w 1486352"/>
                <a:gd name="connsiteY90" fmla="*/ 22860 h 1874520"/>
                <a:gd name="connsiteX91" fmla="*/ 1036772 w 1486352"/>
                <a:gd name="connsiteY91" fmla="*/ 15240 h 1874520"/>
                <a:gd name="connsiteX92" fmla="*/ 1013912 w 1486352"/>
                <a:gd name="connsiteY92" fmla="*/ 7620 h 1874520"/>
                <a:gd name="connsiteX93" fmla="*/ 899612 w 1486352"/>
                <a:gd name="connsiteY93" fmla="*/ 0 h 1874520"/>
                <a:gd name="connsiteX94" fmla="*/ 777692 w 1486352"/>
                <a:gd name="connsiteY94" fmla="*/ 7620 h 1874520"/>
                <a:gd name="connsiteX95" fmla="*/ 754832 w 1486352"/>
                <a:gd name="connsiteY95" fmla="*/ 15240 h 1874520"/>
                <a:gd name="connsiteX96" fmla="*/ 701492 w 1486352"/>
                <a:gd name="connsiteY96" fmla="*/ 15240 h 187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6352" h="1874520">
                  <a:moveTo>
                    <a:pt x="701492" y="15240"/>
                  </a:moveTo>
                  <a:cubicBezTo>
                    <a:pt x="686252" y="13970"/>
                    <a:pt x="676344" y="7620"/>
                    <a:pt x="663392" y="7620"/>
                  </a:cubicBezTo>
                  <a:cubicBezTo>
                    <a:pt x="618298" y="7620"/>
                    <a:pt x="577445" y="15594"/>
                    <a:pt x="533852" y="22860"/>
                  </a:cubicBezTo>
                  <a:cubicBezTo>
                    <a:pt x="460267" y="71917"/>
                    <a:pt x="576469" y="-1360"/>
                    <a:pt x="472892" y="45720"/>
                  </a:cubicBezTo>
                  <a:cubicBezTo>
                    <a:pt x="456218" y="53299"/>
                    <a:pt x="445304" y="73610"/>
                    <a:pt x="427172" y="76200"/>
                  </a:cubicBezTo>
                  <a:cubicBezTo>
                    <a:pt x="382503" y="82581"/>
                    <a:pt x="356963" y="84363"/>
                    <a:pt x="312872" y="99060"/>
                  </a:cubicBezTo>
                  <a:cubicBezTo>
                    <a:pt x="305252" y="101600"/>
                    <a:pt x="297196" y="103088"/>
                    <a:pt x="290012" y="106680"/>
                  </a:cubicBezTo>
                  <a:cubicBezTo>
                    <a:pt x="276765" y="113304"/>
                    <a:pt x="265663" y="124039"/>
                    <a:pt x="251912" y="129540"/>
                  </a:cubicBezTo>
                  <a:cubicBezTo>
                    <a:pt x="216129" y="143853"/>
                    <a:pt x="203687" y="128670"/>
                    <a:pt x="168092" y="152400"/>
                  </a:cubicBezTo>
                  <a:cubicBezTo>
                    <a:pt x="52538" y="229436"/>
                    <a:pt x="171135" y="146054"/>
                    <a:pt x="99512" y="205740"/>
                  </a:cubicBezTo>
                  <a:cubicBezTo>
                    <a:pt x="35859" y="258784"/>
                    <a:pt x="120578" y="177054"/>
                    <a:pt x="53792" y="243840"/>
                  </a:cubicBezTo>
                  <a:cubicBezTo>
                    <a:pt x="51252" y="251460"/>
                    <a:pt x="50627" y="260017"/>
                    <a:pt x="46172" y="266700"/>
                  </a:cubicBezTo>
                  <a:cubicBezTo>
                    <a:pt x="40194" y="275666"/>
                    <a:pt x="30211" y="281281"/>
                    <a:pt x="23312" y="289560"/>
                  </a:cubicBezTo>
                  <a:cubicBezTo>
                    <a:pt x="17449" y="296595"/>
                    <a:pt x="13152" y="304800"/>
                    <a:pt x="8072" y="312420"/>
                  </a:cubicBezTo>
                  <a:cubicBezTo>
                    <a:pt x="5532" y="322580"/>
                    <a:pt x="452" y="332427"/>
                    <a:pt x="452" y="342900"/>
                  </a:cubicBezTo>
                  <a:cubicBezTo>
                    <a:pt x="452" y="456183"/>
                    <a:pt x="-4104" y="435913"/>
                    <a:pt x="15692" y="495300"/>
                  </a:cubicBezTo>
                  <a:cubicBezTo>
                    <a:pt x="22290" y="548085"/>
                    <a:pt x="20958" y="549478"/>
                    <a:pt x="30932" y="594360"/>
                  </a:cubicBezTo>
                  <a:cubicBezTo>
                    <a:pt x="31779" y="598170"/>
                    <a:pt x="41929" y="641336"/>
                    <a:pt x="46172" y="647700"/>
                  </a:cubicBezTo>
                  <a:cubicBezTo>
                    <a:pt x="52150" y="656666"/>
                    <a:pt x="61412" y="662940"/>
                    <a:pt x="69032" y="670560"/>
                  </a:cubicBezTo>
                  <a:cubicBezTo>
                    <a:pt x="82423" y="710734"/>
                    <a:pt x="67801" y="678227"/>
                    <a:pt x="99512" y="716280"/>
                  </a:cubicBezTo>
                  <a:cubicBezTo>
                    <a:pt x="122684" y="744086"/>
                    <a:pt x="105977" y="737395"/>
                    <a:pt x="137612" y="762000"/>
                  </a:cubicBezTo>
                  <a:cubicBezTo>
                    <a:pt x="152070" y="773245"/>
                    <a:pt x="183332" y="792480"/>
                    <a:pt x="183332" y="792480"/>
                  </a:cubicBezTo>
                  <a:cubicBezTo>
                    <a:pt x="195996" y="830472"/>
                    <a:pt x="183077" y="803074"/>
                    <a:pt x="213812" y="838200"/>
                  </a:cubicBezTo>
                  <a:cubicBezTo>
                    <a:pt x="224522" y="850440"/>
                    <a:pt x="233352" y="864266"/>
                    <a:pt x="244292" y="876300"/>
                  </a:cubicBezTo>
                  <a:cubicBezTo>
                    <a:pt x="258790" y="892248"/>
                    <a:pt x="278057" y="904087"/>
                    <a:pt x="290012" y="922020"/>
                  </a:cubicBezTo>
                  <a:cubicBezTo>
                    <a:pt x="295092" y="929640"/>
                    <a:pt x="299389" y="937845"/>
                    <a:pt x="305252" y="944880"/>
                  </a:cubicBezTo>
                  <a:cubicBezTo>
                    <a:pt x="312151" y="953159"/>
                    <a:pt x="321848" y="958971"/>
                    <a:pt x="328112" y="967740"/>
                  </a:cubicBezTo>
                  <a:cubicBezTo>
                    <a:pt x="334714" y="976983"/>
                    <a:pt x="337716" y="988357"/>
                    <a:pt x="343352" y="998220"/>
                  </a:cubicBezTo>
                  <a:cubicBezTo>
                    <a:pt x="357497" y="1022974"/>
                    <a:pt x="360438" y="1022926"/>
                    <a:pt x="381452" y="1043940"/>
                  </a:cubicBezTo>
                  <a:cubicBezTo>
                    <a:pt x="383992" y="1051560"/>
                    <a:pt x="385480" y="1059616"/>
                    <a:pt x="389072" y="1066800"/>
                  </a:cubicBezTo>
                  <a:cubicBezTo>
                    <a:pt x="393168" y="1074991"/>
                    <a:pt x="400704" y="1081242"/>
                    <a:pt x="404312" y="1089660"/>
                  </a:cubicBezTo>
                  <a:cubicBezTo>
                    <a:pt x="408437" y="1099286"/>
                    <a:pt x="408255" y="1110334"/>
                    <a:pt x="411932" y="1120140"/>
                  </a:cubicBezTo>
                  <a:cubicBezTo>
                    <a:pt x="425643" y="1156702"/>
                    <a:pt x="425406" y="1142869"/>
                    <a:pt x="442412" y="1173480"/>
                  </a:cubicBezTo>
                  <a:cubicBezTo>
                    <a:pt x="450687" y="1188375"/>
                    <a:pt x="458944" y="1203380"/>
                    <a:pt x="465272" y="1219200"/>
                  </a:cubicBezTo>
                  <a:cubicBezTo>
                    <a:pt x="469161" y="1228924"/>
                    <a:pt x="467696" y="1240587"/>
                    <a:pt x="472892" y="1249680"/>
                  </a:cubicBezTo>
                  <a:cubicBezTo>
                    <a:pt x="478239" y="1259036"/>
                    <a:pt x="488132" y="1264920"/>
                    <a:pt x="495752" y="1272540"/>
                  </a:cubicBezTo>
                  <a:cubicBezTo>
                    <a:pt x="515008" y="1330308"/>
                    <a:pt x="501353" y="1305409"/>
                    <a:pt x="533852" y="1348740"/>
                  </a:cubicBezTo>
                  <a:cubicBezTo>
                    <a:pt x="536392" y="1356360"/>
                    <a:pt x="539265" y="1363877"/>
                    <a:pt x="541472" y="1371600"/>
                  </a:cubicBezTo>
                  <a:cubicBezTo>
                    <a:pt x="544349" y="1381670"/>
                    <a:pt x="544967" y="1392454"/>
                    <a:pt x="549092" y="1402080"/>
                  </a:cubicBezTo>
                  <a:cubicBezTo>
                    <a:pt x="552700" y="1410498"/>
                    <a:pt x="559252" y="1417320"/>
                    <a:pt x="564332" y="1424940"/>
                  </a:cubicBezTo>
                  <a:cubicBezTo>
                    <a:pt x="566872" y="1435100"/>
                    <a:pt x="567268" y="1446053"/>
                    <a:pt x="571952" y="1455420"/>
                  </a:cubicBezTo>
                  <a:cubicBezTo>
                    <a:pt x="581727" y="1474971"/>
                    <a:pt x="602421" y="1493509"/>
                    <a:pt x="617672" y="1508760"/>
                  </a:cubicBezTo>
                  <a:cubicBezTo>
                    <a:pt x="622752" y="1521460"/>
                    <a:pt x="626269" y="1534903"/>
                    <a:pt x="632912" y="1546860"/>
                  </a:cubicBezTo>
                  <a:cubicBezTo>
                    <a:pt x="650504" y="1578526"/>
                    <a:pt x="656748" y="1574669"/>
                    <a:pt x="678632" y="1600200"/>
                  </a:cubicBezTo>
                  <a:cubicBezTo>
                    <a:pt x="686897" y="1609843"/>
                    <a:pt x="692996" y="1621240"/>
                    <a:pt x="701492" y="1630680"/>
                  </a:cubicBezTo>
                  <a:cubicBezTo>
                    <a:pt x="715910" y="1646700"/>
                    <a:pt x="734280" y="1659158"/>
                    <a:pt x="747212" y="1676400"/>
                  </a:cubicBezTo>
                  <a:cubicBezTo>
                    <a:pt x="764030" y="1698824"/>
                    <a:pt x="771705" y="1712051"/>
                    <a:pt x="792932" y="1729740"/>
                  </a:cubicBezTo>
                  <a:cubicBezTo>
                    <a:pt x="825689" y="1757037"/>
                    <a:pt x="804285" y="1735417"/>
                    <a:pt x="838652" y="1752600"/>
                  </a:cubicBezTo>
                  <a:cubicBezTo>
                    <a:pt x="846843" y="1756696"/>
                    <a:pt x="854060" y="1762517"/>
                    <a:pt x="861512" y="1767840"/>
                  </a:cubicBezTo>
                  <a:cubicBezTo>
                    <a:pt x="871846" y="1775222"/>
                    <a:pt x="881658" y="1783318"/>
                    <a:pt x="891992" y="1790700"/>
                  </a:cubicBezTo>
                  <a:cubicBezTo>
                    <a:pt x="899444" y="1796023"/>
                    <a:pt x="907400" y="1800617"/>
                    <a:pt x="914852" y="1805940"/>
                  </a:cubicBezTo>
                  <a:cubicBezTo>
                    <a:pt x="925186" y="1813322"/>
                    <a:pt x="933973" y="1823120"/>
                    <a:pt x="945332" y="1828800"/>
                  </a:cubicBezTo>
                  <a:cubicBezTo>
                    <a:pt x="959700" y="1835984"/>
                    <a:pt x="975812" y="1838960"/>
                    <a:pt x="991052" y="1844040"/>
                  </a:cubicBezTo>
                  <a:cubicBezTo>
                    <a:pt x="998672" y="1846580"/>
                    <a:pt x="1007229" y="1847205"/>
                    <a:pt x="1013912" y="1851660"/>
                  </a:cubicBezTo>
                  <a:cubicBezTo>
                    <a:pt x="1043455" y="1871355"/>
                    <a:pt x="1028084" y="1864004"/>
                    <a:pt x="1059632" y="1874520"/>
                  </a:cubicBezTo>
                  <a:cubicBezTo>
                    <a:pt x="1095192" y="1871980"/>
                    <a:pt x="1131056" y="1872188"/>
                    <a:pt x="1166312" y="1866900"/>
                  </a:cubicBezTo>
                  <a:cubicBezTo>
                    <a:pt x="1190624" y="1863253"/>
                    <a:pt x="1215823" y="1852311"/>
                    <a:pt x="1234892" y="1836420"/>
                  </a:cubicBezTo>
                  <a:cubicBezTo>
                    <a:pt x="1293564" y="1787527"/>
                    <a:pt x="1223855" y="1836158"/>
                    <a:pt x="1280612" y="1798320"/>
                  </a:cubicBezTo>
                  <a:cubicBezTo>
                    <a:pt x="1292684" y="1774176"/>
                    <a:pt x="1298928" y="1757144"/>
                    <a:pt x="1318712" y="1737360"/>
                  </a:cubicBezTo>
                  <a:cubicBezTo>
                    <a:pt x="1325188" y="1730884"/>
                    <a:pt x="1333952" y="1727200"/>
                    <a:pt x="1341572" y="1722120"/>
                  </a:cubicBezTo>
                  <a:cubicBezTo>
                    <a:pt x="1346652" y="1701800"/>
                    <a:pt x="1350188" y="1681031"/>
                    <a:pt x="1356812" y="1661160"/>
                  </a:cubicBezTo>
                  <a:cubicBezTo>
                    <a:pt x="1359352" y="1653540"/>
                    <a:pt x="1360840" y="1645484"/>
                    <a:pt x="1364432" y="1638300"/>
                  </a:cubicBezTo>
                  <a:cubicBezTo>
                    <a:pt x="1368528" y="1630109"/>
                    <a:pt x="1374592" y="1623060"/>
                    <a:pt x="1379672" y="1615440"/>
                  </a:cubicBezTo>
                  <a:cubicBezTo>
                    <a:pt x="1382212" y="1600200"/>
                    <a:pt x="1383940" y="1584802"/>
                    <a:pt x="1387292" y="1569720"/>
                  </a:cubicBezTo>
                  <a:cubicBezTo>
                    <a:pt x="1389034" y="1561879"/>
                    <a:pt x="1392705" y="1554583"/>
                    <a:pt x="1394912" y="1546860"/>
                  </a:cubicBezTo>
                  <a:cubicBezTo>
                    <a:pt x="1397789" y="1536790"/>
                    <a:pt x="1400338" y="1526620"/>
                    <a:pt x="1402532" y="1516380"/>
                  </a:cubicBezTo>
                  <a:cubicBezTo>
                    <a:pt x="1422710" y="1422215"/>
                    <a:pt x="1408538" y="1467882"/>
                    <a:pt x="1425392" y="1417320"/>
                  </a:cubicBezTo>
                  <a:cubicBezTo>
                    <a:pt x="1430015" y="1320232"/>
                    <a:pt x="1421627" y="1276216"/>
                    <a:pt x="1448252" y="1196340"/>
                  </a:cubicBezTo>
                  <a:cubicBezTo>
                    <a:pt x="1470116" y="1130749"/>
                    <a:pt x="1459596" y="1166205"/>
                    <a:pt x="1478732" y="1089660"/>
                  </a:cubicBezTo>
                  <a:lnTo>
                    <a:pt x="1486352" y="1059180"/>
                  </a:lnTo>
                  <a:cubicBezTo>
                    <a:pt x="1483812" y="942340"/>
                    <a:pt x="1483498" y="825430"/>
                    <a:pt x="1478732" y="708660"/>
                  </a:cubicBezTo>
                  <a:cubicBezTo>
                    <a:pt x="1478404" y="700634"/>
                    <a:pt x="1472687" y="693676"/>
                    <a:pt x="1471112" y="685800"/>
                  </a:cubicBezTo>
                  <a:cubicBezTo>
                    <a:pt x="1467590" y="668188"/>
                    <a:pt x="1467014" y="650072"/>
                    <a:pt x="1463492" y="632460"/>
                  </a:cubicBezTo>
                  <a:cubicBezTo>
                    <a:pt x="1461917" y="624584"/>
                    <a:pt x="1457820" y="617392"/>
                    <a:pt x="1455872" y="609600"/>
                  </a:cubicBezTo>
                  <a:cubicBezTo>
                    <a:pt x="1452731" y="597035"/>
                    <a:pt x="1451660" y="583995"/>
                    <a:pt x="1448252" y="571500"/>
                  </a:cubicBezTo>
                  <a:cubicBezTo>
                    <a:pt x="1444025" y="556002"/>
                    <a:pt x="1436908" y="541365"/>
                    <a:pt x="1433012" y="525780"/>
                  </a:cubicBezTo>
                  <a:cubicBezTo>
                    <a:pt x="1430472" y="515620"/>
                    <a:pt x="1428269" y="505370"/>
                    <a:pt x="1425392" y="495300"/>
                  </a:cubicBezTo>
                  <a:cubicBezTo>
                    <a:pt x="1423185" y="487577"/>
                    <a:pt x="1420080" y="480133"/>
                    <a:pt x="1417772" y="472440"/>
                  </a:cubicBezTo>
                  <a:cubicBezTo>
                    <a:pt x="1412459" y="454728"/>
                    <a:pt x="1407297" y="436967"/>
                    <a:pt x="1402532" y="419100"/>
                  </a:cubicBezTo>
                  <a:cubicBezTo>
                    <a:pt x="1397135" y="398862"/>
                    <a:pt x="1394337" y="377865"/>
                    <a:pt x="1387292" y="358140"/>
                  </a:cubicBezTo>
                  <a:cubicBezTo>
                    <a:pt x="1381561" y="342094"/>
                    <a:pt x="1371352" y="327990"/>
                    <a:pt x="1364432" y="312420"/>
                  </a:cubicBezTo>
                  <a:cubicBezTo>
                    <a:pt x="1361170" y="305080"/>
                    <a:pt x="1359976" y="296943"/>
                    <a:pt x="1356812" y="289560"/>
                  </a:cubicBezTo>
                  <a:cubicBezTo>
                    <a:pt x="1352337" y="279119"/>
                    <a:pt x="1346185" y="269460"/>
                    <a:pt x="1341572" y="259080"/>
                  </a:cubicBezTo>
                  <a:cubicBezTo>
                    <a:pt x="1336017" y="246581"/>
                    <a:pt x="1331135" y="233787"/>
                    <a:pt x="1326332" y="220980"/>
                  </a:cubicBezTo>
                  <a:cubicBezTo>
                    <a:pt x="1323512" y="213459"/>
                    <a:pt x="1321876" y="205503"/>
                    <a:pt x="1318712" y="198120"/>
                  </a:cubicBezTo>
                  <a:cubicBezTo>
                    <a:pt x="1314237" y="187679"/>
                    <a:pt x="1309108" y="177503"/>
                    <a:pt x="1303472" y="167640"/>
                  </a:cubicBezTo>
                  <a:cubicBezTo>
                    <a:pt x="1298928" y="159689"/>
                    <a:pt x="1294392" y="151556"/>
                    <a:pt x="1288232" y="144780"/>
                  </a:cubicBezTo>
                  <a:cubicBezTo>
                    <a:pt x="1268902" y="123516"/>
                    <a:pt x="1252975" y="96671"/>
                    <a:pt x="1227272" y="83820"/>
                  </a:cubicBezTo>
                  <a:cubicBezTo>
                    <a:pt x="1185208" y="62788"/>
                    <a:pt x="1207931" y="70808"/>
                    <a:pt x="1158692" y="60960"/>
                  </a:cubicBezTo>
                  <a:cubicBezTo>
                    <a:pt x="1134936" y="25326"/>
                    <a:pt x="1154315" y="42721"/>
                    <a:pt x="1105352" y="30480"/>
                  </a:cubicBezTo>
                  <a:cubicBezTo>
                    <a:pt x="1097560" y="28532"/>
                    <a:pt x="1090333" y="24602"/>
                    <a:pt x="1082492" y="22860"/>
                  </a:cubicBezTo>
                  <a:cubicBezTo>
                    <a:pt x="1067410" y="19508"/>
                    <a:pt x="1051854" y="18592"/>
                    <a:pt x="1036772" y="15240"/>
                  </a:cubicBezTo>
                  <a:cubicBezTo>
                    <a:pt x="1028931" y="13498"/>
                    <a:pt x="1021895" y="8507"/>
                    <a:pt x="1013912" y="7620"/>
                  </a:cubicBezTo>
                  <a:cubicBezTo>
                    <a:pt x="975961" y="3403"/>
                    <a:pt x="937712" y="2540"/>
                    <a:pt x="899612" y="0"/>
                  </a:cubicBezTo>
                  <a:cubicBezTo>
                    <a:pt x="858972" y="2540"/>
                    <a:pt x="818188" y="3357"/>
                    <a:pt x="777692" y="7620"/>
                  </a:cubicBezTo>
                  <a:cubicBezTo>
                    <a:pt x="769704" y="8461"/>
                    <a:pt x="762846" y="14706"/>
                    <a:pt x="754832" y="15240"/>
                  </a:cubicBezTo>
                  <a:cubicBezTo>
                    <a:pt x="724420" y="17267"/>
                    <a:pt x="716732" y="16510"/>
                    <a:pt x="701492" y="15240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流程圖: 接點 52">
              <a:extLst>
                <a:ext uri="{FF2B5EF4-FFF2-40B4-BE49-F238E27FC236}">
                  <a16:creationId xmlns:a16="http://schemas.microsoft.com/office/drawing/2014/main" id="{372CC0C8-D82D-40FC-9A8A-6A0644769C8A}"/>
                </a:ext>
              </a:extLst>
            </p:cNvPr>
            <p:cNvSpPr/>
            <p:nvPr/>
          </p:nvSpPr>
          <p:spPr>
            <a:xfrm>
              <a:off x="3208851" y="5356629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流程圖: 接點 53">
              <a:extLst>
                <a:ext uri="{FF2B5EF4-FFF2-40B4-BE49-F238E27FC236}">
                  <a16:creationId xmlns:a16="http://schemas.microsoft.com/office/drawing/2014/main" id="{C8755332-5927-437A-925C-92E1749F33BA}"/>
                </a:ext>
              </a:extLst>
            </p:cNvPr>
            <p:cNvSpPr/>
            <p:nvPr/>
          </p:nvSpPr>
          <p:spPr>
            <a:xfrm>
              <a:off x="2600364" y="5063077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流程圖: 接點 54">
              <a:extLst>
                <a:ext uri="{FF2B5EF4-FFF2-40B4-BE49-F238E27FC236}">
                  <a16:creationId xmlns:a16="http://schemas.microsoft.com/office/drawing/2014/main" id="{EBD5EB95-85B5-48E9-BC9C-70CC310A99D5}"/>
                </a:ext>
              </a:extLst>
            </p:cNvPr>
            <p:cNvSpPr/>
            <p:nvPr/>
          </p:nvSpPr>
          <p:spPr>
            <a:xfrm>
              <a:off x="3208851" y="4036019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流程圖: 接點 55">
              <a:extLst>
                <a:ext uri="{FF2B5EF4-FFF2-40B4-BE49-F238E27FC236}">
                  <a16:creationId xmlns:a16="http://schemas.microsoft.com/office/drawing/2014/main" id="{6FC77479-29C8-4F35-B007-5841B2336BBE}"/>
                </a:ext>
              </a:extLst>
            </p:cNvPr>
            <p:cNvSpPr/>
            <p:nvPr/>
          </p:nvSpPr>
          <p:spPr>
            <a:xfrm>
              <a:off x="3672282" y="4718418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流程圖: 接點 56">
              <a:extLst>
                <a:ext uri="{FF2B5EF4-FFF2-40B4-BE49-F238E27FC236}">
                  <a16:creationId xmlns:a16="http://schemas.microsoft.com/office/drawing/2014/main" id="{799A25CB-845A-4605-8F0F-EF9F333BC713}"/>
                </a:ext>
              </a:extLst>
            </p:cNvPr>
            <p:cNvSpPr/>
            <p:nvPr/>
          </p:nvSpPr>
          <p:spPr>
            <a:xfrm>
              <a:off x="3208851" y="4696324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3BEB530E-3690-494B-8FE7-B620D862ED15}"/>
                </a:ext>
              </a:extLst>
            </p:cNvPr>
            <p:cNvCxnSpPr>
              <a:cxnSpLocks/>
              <a:stCxn id="57" idx="6"/>
              <a:endCxn id="56" idx="2"/>
            </p:cNvCxnSpPr>
            <p:nvPr/>
          </p:nvCxnSpPr>
          <p:spPr>
            <a:xfrm>
              <a:off x="3404504" y="4789958"/>
              <a:ext cx="267778" cy="220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BE702DEF-639E-4538-84A5-EA2A7ABB9D9E}"/>
                </a:ext>
              </a:extLst>
            </p:cNvPr>
            <p:cNvCxnSpPr>
              <a:cxnSpLocks/>
              <a:stCxn id="55" idx="4"/>
              <a:endCxn id="57" idx="0"/>
            </p:cNvCxnSpPr>
            <p:nvPr/>
          </p:nvCxnSpPr>
          <p:spPr>
            <a:xfrm>
              <a:off x="3306678" y="4223287"/>
              <a:ext cx="0" cy="473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02475477-7A7B-418A-8C4D-64457B53765B}"/>
                </a:ext>
              </a:extLst>
            </p:cNvPr>
            <p:cNvCxnSpPr>
              <a:cxnSpLocks/>
              <a:stCxn id="57" idx="4"/>
              <a:endCxn id="53" idx="0"/>
            </p:cNvCxnSpPr>
            <p:nvPr/>
          </p:nvCxnSpPr>
          <p:spPr>
            <a:xfrm>
              <a:off x="3306678" y="4883592"/>
              <a:ext cx="0" cy="473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1C5C1E9A-A106-4042-BE8F-237797E98348}"/>
                </a:ext>
              </a:extLst>
            </p:cNvPr>
            <p:cNvCxnSpPr>
              <a:cxnSpLocks/>
              <a:stCxn id="54" idx="7"/>
              <a:endCxn id="55" idx="3"/>
            </p:cNvCxnSpPr>
            <p:nvPr/>
          </p:nvCxnSpPr>
          <p:spPr>
            <a:xfrm flipV="1">
              <a:off x="2767364" y="4195862"/>
              <a:ext cx="470140" cy="8946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DDE52A8D-A06D-460A-9BB9-9E7B2D57678A}"/>
                </a:ext>
              </a:extLst>
            </p:cNvPr>
            <p:cNvCxnSpPr>
              <a:cxnSpLocks/>
              <a:stCxn id="54" idx="5"/>
              <a:endCxn id="53" idx="1"/>
            </p:cNvCxnSpPr>
            <p:nvPr/>
          </p:nvCxnSpPr>
          <p:spPr>
            <a:xfrm>
              <a:off x="2767364" y="5222920"/>
              <a:ext cx="470140" cy="1611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3989B09-0226-491D-A49D-4218F0A692C3}"/>
                </a:ext>
              </a:extLst>
            </p:cNvPr>
            <p:cNvCxnSpPr>
              <a:cxnSpLocks/>
              <a:stCxn id="55" idx="5"/>
              <a:endCxn id="56" idx="1"/>
            </p:cNvCxnSpPr>
            <p:nvPr/>
          </p:nvCxnSpPr>
          <p:spPr>
            <a:xfrm>
              <a:off x="3375851" y="4195862"/>
              <a:ext cx="325084" cy="5499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0B2C5786-CB33-4487-99F4-F090B132FC8D}"/>
                </a:ext>
              </a:extLst>
            </p:cNvPr>
            <p:cNvCxnSpPr>
              <a:cxnSpLocks/>
              <a:stCxn id="56" idx="6"/>
              <a:endCxn id="69" idx="2"/>
            </p:cNvCxnSpPr>
            <p:nvPr/>
          </p:nvCxnSpPr>
          <p:spPr>
            <a:xfrm flipV="1">
              <a:off x="3867935" y="4652209"/>
              <a:ext cx="646197" cy="159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流程圖: 接點 66">
              <a:extLst>
                <a:ext uri="{FF2B5EF4-FFF2-40B4-BE49-F238E27FC236}">
                  <a16:creationId xmlns:a16="http://schemas.microsoft.com/office/drawing/2014/main" id="{39EFFEA9-6657-4565-A267-AF0E8742C850}"/>
                </a:ext>
              </a:extLst>
            </p:cNvPr>
            <p:cNvSpPr/>
            <p:nvPr/>
          </p:nvSpPr>
          <p:spPr>
            <a:xfrm>
              <a:off x="4616092" y="4151768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流程圖: 接點 68">
              <a:extLst>
                <a:ext uri="{FF2B5EF4-FFF2-40B4-BE49-F238E27FC236}">
                  <a16:creationId xmlns:a16="http://schemas.microsoft.com/office/drawing/2014/main" id="{0A55D286-3BDD-4AAF-992D-DD458FC7CD23}"/>
                </a:ext>
              </a:extLst>
            </p:cNvPr>
            <p:cNvSpPr/>
            <p:nvPr/>
          </p:nvSpPr>
          <p:spPr>
            <a:xfrm>
              <a:off x="4514132" y="4558575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流程圖: 接點 69">
              <a:extLst>
                <a:ext uri="{FF2B5EF4-FFF2-40B4-BE49-F238E27FC236}">
                  <a16:creationId xmlns:a16="http://schemas.microsoft.com/office/drawing/2014/main" id="{C37E8A58-1430-48D8-A19B-AA856CEEA0DD}"/>
                </a:ext>
              </a:extLst>
            </p:cNvPr>
            <p:cNvSpPr/>
            <p:nvPr/>
          </p:nvSpPr>
          <p:spPr>
            <a:xfrm>
              <a:off x="5290173" y="4686798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流程圖: 接點 70">
              <a:extLst>
                <a:ext uri="{FF2B5EF4-FFF2-40B4-BE49-F238E27FC236}">
                  <a16:creationId xmlns:a16="http://schemas.microsoft.com/office/drawing/2014/main" id="{80C9D4BA-CBA0-4464-A6E4-C84D71454016}"/>
                </a:ext>
              </a:extLst>
            </p:cNvPr>
            <p:cNvSpPr/>
            <p:nvPr/>
          </p:nvSpPr>
          <p:spPr>
            <a:xfrm>
              <a:off x="3822236" y="5328696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流程圖: 接點 71">
              <a:extLst>
                <a:ext uri="{FF2B5EF4-FFF2-40B4-BE49-F238E27FC236}">
                  <a16:creationId xmlns:a16="http://schemas.microsoft.com/office/drawing/2014/main" id="{161B2FBC-B94A-4D0B-A17C-4C0BFE249F9F}"/>
                </a:ext>
              </a:extLst>
            </p:cNvPr>
            <p:cNvSpPr/>
            <p:nvPr/>
          </p:nvSpPr>
          <p:spPr>
            <a:xfrm>
              <a:off x="2499322" y="4151768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27A014D2-C2B9-4441-96C3-3E60EE3FE519}"/>
                </a:ext>
              </a:extLst>
            </p:cNvPr>
            <p:cNvCxnSpPr>
              <a:cxnSpLocks/>
              <a:stCxn id="72" idx="6"/>
              <a:endCxn id="55" idx="2"/>
            </p:cNvCxnSpPr>
            <p:nvPr/>
          </p:nvCxnSpPr>
          <p:spPr>
            <a:xfrm flipV="1">
              <a:off x="2694974" y="4129653"/>
              <a:ext cx="513877" cy="1157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8609ACB3-947E-41D2-B4E1-FDABF950D6F0}"/>
                </a:ext>
              </a:extLst>
            </p:cNvPr>
            <p:cNvCxnSpPr>
              <a:cxnSpLocks/>
              <a:stCxn id="54" idx="1"/>
              <a:endCxn id="72" idx="4"/>
            </p:cNvCxnSpPr>
            <p:nvPr/>
          </p:nvCxnSpPr>
          <p:spPr>
            <a:xfrm flipH="1" flipV="1">
              <a:off x="2597149" y="4339036"/>
              <a:ext cx="31868" cy="7514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A62AAC89-3563-487D-A8CE-7420E024A98D}"/>
                </a:ext>
              </a:extLst>
            </p:cNvPr>
            <p:cNvCxnSpPr>
              <a:cxnSpLocks/>
              <a:stCxn id="69" idx="0"/>
              <a:endCxn id="67" idx="3"/>
            </p:cNvCxnSpPr>
            <p:nvPr/>
          </p:nvCxnSpPr>
          <p:spPr>
            <a:xfrm flipV="1">
              <a:off x="4611959" y="4311611"/>
              <a:ext cx="32786" cy="2469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C5753D71-D6A4-4F96-B5BA-7020E792FBFF}"/>
                </a:ext>
              </a:extLst>
            </p:cNvPr>
            <p:cNvCxnSpPr>
              <a:cxnSpLocks/>
              <a:stCxn id="69" idx="5"/>
              <a:endCxn id="70" idx="2"/>
            </p:cNvCxnSpPr>
            <p:nvPr/>
          </p:nvCxnSpPr>
          <p:spPr>
            <a:xfrm>
              <a:off x="4681132" y="4718418"/>
              <a:ext cx="609041" cy="620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5B4FB200-E402-4E7A-863A-3D301E288F8C}"/>
                </a:ext>
              </a:extLst>
            </p:cNvPr>
            <p:cNvCxnSpPr>
              <a:cxnSpLocks/>
              <a:stCxn id="70" idx="0"/>
              <a:endCxn id="67" idx="5"/>
            </p:cNvCxnSpPr>
            <p:nvPr/>
          </p:nvCxnSpPr>
          <p:spPr>
            <a:xfrm flipH="1" flipV="1">
              <a:off x="4783092" y="4311611"/>
              <a:ext cx="604908" cy="3751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流程圖: 接點 78">
              <a:extLst>
                <a:ext uri="{FF2B5EF4-FFF2-40B4-BE49-F238E27FC236}">
                  <a16:creationId xmlns:a16="http://schemas.microsoft.com/office/drawing/2014/main" id="{49061902-15D3-4401-8A97-D9796ECF9CF1}"/>
                </a:ext>
              </a:extLst>
            </p:cNvPr>
            <p:cNvSpPr/>
            <p:nvPr/>
          </p:nvSpPr>
          <p:spPr>
            <a:xfrm>
              <a:off x="6482403" y="4878261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流程圖: 接點 79">
              <a:extLst>
                <a:ext uri="{FF2B5EF4-FFF2-40B4-BE49-F238E27FC236}">
                  <a16:creationId xmlns:a16="http://schemas.microsoft.com/office/drawing/2014/main" id="{3B18CF4C-EA14-4A2F-87FB-A965AB9B5A29}"/>
                </a:ext>
              </a:extLst>
            </p:cNvPr>
            <p:cNvSpPr/>
            <p:nvPr/>
          </p:nvSpPr>
          <p:spPr>
            <a:xfrm>
              <a:off x="6055036" y="4308068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流程圖: 接點 80">
              <a:extLst>
                <a:ext uri="{FF2B5EF4-FFF2-40B4-BE49-F238E27FC236}">
                  <a16:creationId xmlns:a16="http://schemas.microsoft.com/office/drawing/2014/main" id="{F76D711A-BDB8-4D72-AFBD-29FF36EB88E3}"/>
                </a:ext>
              </a:extLst>
            </p:cNvPr>
            <p:cNvSpPr/>
            <p:nvPr/>
          </p:nvSpPr>
          <p:spPr>
            <a:xfrm>
              <a:off x="6482403" y="3557650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流程圖: 接點 81">
              <a:extLst>
                <a:ext uri="{FF2B5EF4-FFF2-40B4-BE49-F238E27FC236}">
                  <a16:creationId xmlns:a16="http://schemas.microsoft.com/office/drawing/2014/main" id="{A012C497-BF14-4768-AFA9-66189311594C}"/>
                </a:ext>
              </a:extLst>
            </p:cNvPr>
            <p:cNvSpPr/>
            <p:nvPr/>
          </p:nvSpPr>
          <p:spPr>
            <a:xfrm>
              <a:off x="6482403" y="4217955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CC9277E7-1D26-42AC-BAFE-6C0650DC7C31}"/>
                </a:ext>
              </a:extLst>
            </p:cNvPr>
            <p:cNvCxnSpPr>
              <a:cxnSpLocks/>
              <a:stCxn id="80" idx="6"/>
              <a:endCxn id="82" idx="2"/>
            </p:cNvCxnSpPr>
            <p:nvPr/>
          </p:nvCxnSpPr>
          <p:spPr>
            <a:xfrm flipV="1">
              <a:off x="6250688" y="4311589"/>
              <a:ext cx="231715" cy="901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5B959587-FB01-4C29-89EC-CCD71D42AF32}"/>
                </a:ext>
              </a:extLst>
            </p:cNvPr>
            <p:cNvCxnSpPr>
              <a:cxnSpLocks/>
              <a:stCxn id="81" idx="4"/>
              <a:endCxn id="82" idx="0"/>
            </p:cNvCxnSpPr>
            <p:nvPr/>
          </p:nvCxnSpPr>
          <p:spPr>
            <a:xfrm>
              <a:off x="6580230" y="3744918"/>
              <a:ext cx="0" cy="473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8AC35D94-BA01-425A-A105-33B9CC2E717A}"/>
                </a:ext>
              </a:extLst>
            </p:cNvPr>
            <p:cNvCxnSpPr>
              <a:cxnSpLocks/>
              <a:stCxn id="82" idx="4"/>
              <a:endCxn id="79" idx="0"/>
            </p:cNvCxnSpPr>
            <p:nvPr/>
          </p:nvCxnSpPr>
          <p:spPr>
            <a:xfrm>
              <a:off x="6580230" y="4405223"/>
              <a:ext cx="0" cy="473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95F24A35-E7BB-4D0C-93D7-6869369F30A8}"/>
                </a:ext>
              </a:extLst>
            </p:cNvPr>
            <p:cNvCxnSpPr>
              <a:cxnSpLocks/>
              <a:stCxn id="80" idx="7"/>
              <a:endCxn id="81" idx="3"/>
            </p:cNvCxnSpPr>
            <p:nvPr/>
          </p:nvCxnSpPr>
          <p:spPr>
            <a:xfrm flipV="1">
              <a:off x="6222035" y="3717493"/>
              <a:ext cx="289021" cy="61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460C264E-79EE-400D-9FFE-0682B750F696}"/>
                </a:ext>
              </a:extLst>
            </p:cNvPr>
            <p:cNvCxnSpPr>
              <a:cxnSpLocks/>
              <a:stCxn id="80" idx="5"/>
              <a:endCxn id="79" idx="1"/>
            </p:cNvCxnSpPr>
            <p:nvPr/>
          </p:nvCxnSpPr>
          <p:spPr>
            <a:xfrm>
              <a:off x="6222035" y="4467911"/>
              <a:ext cx="289021" cy="437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流程圖: 接點 87">
              <a:extLst>
                <a:ext uri="{FF2B5EF4-FFF2-40B4-BE49-F238E27FC236}">
                  <a16:creationId xmlns:a16="http://schemas.microsoft.com/office/drawing/2014/main" id="{991E5C27-3BB2-4FC5-B19A-6790C2858A04}"/>
                </a:ext>
              </a:extLst>
            </p:cNvPr>
            <p:cNvSpPr/>
            <p:nvPr/>
          </p:nvSpPr>
          <p:spPr>
            <a:xfrm>
              <a:off x="5772874" y="3673399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5AF013D3-C592-4F49-ADE4-B41328821409}"/>
                </a:ext>
              </a:extLst>
            </p:cNvPr>
            <p:cNvCxnSpPr>
              <a:cxnSpLocks/>
              <a:stCxn id="88" idx="6"/>
              <a:endCxn id="81" idx="2"/>
            </p:cNvCxnSpPr>
            <p:nvPr/>
          </p:nvCxnSpPr>
          <p:spPr>
            <a:xfrm flipV="1">
              <a:off x="5968527" y="3651284"/>
              <a:ext cx="513877" cy="1157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00EF3362-E680-4F73-B927-896C9BFEBA44}"/>
                </a:ext>
              </a:extLst>
            </p:cNvPr>
            <p:cNvCxnSpPr>
              <a:cxnSpLocks/>
              <a:stCxn id="80" idx="1"/>
              <a:endCxn id="88" idx="4"/>
            </p:cNvCxnSpPr>
            <p:nvPr/>
          </p:nvCxnSpPr>
          <p:spPr>
            <a:xfrm flipH="1" flipV="1">
              <a:off x="5870701" y="3860667"/>
              <a:ext cx="212988" cy="4748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A0E32838-620F-4A32-BD30-18C11A81D919}"/>
                </a:ext>
              </a:extLst>
            </p:cNvPr>
            <p:cNvCxnSpPr>
              <a:cxnSpLocks/>
              <a:stCxn id="70" idx="7"/>
              <a:endCxn id="80" idx="3"/>
            </p:cNvCxnSpPr>
            <p:nvPr/>
          </p:nvCxnSpPr>
          <p:spPr>
            <a:xfrm flipV="1">
              <a:off x="5457173" y="4467911"/>
              <a:ext cx="626516" cy="246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3983E727-DA7A-492C-AAB8-A945902C2E5F}"/>
                </a:ext>
              </a:extLst>
            </p:cNvPr>
            <p:cNvCxnSpPr>
              <a:cxnSpLocks/>
              <a:stCxn id="71" idx="0"/>
              <a:endCxn id="56" idx="4"/>
            </p:cNvCxnSpPr>
            <p:nvPr/>
          </p:nvCxnSpPr>
          <p:spPr>
            <a:xfrm flipH="1" flipV="1">
              <a:off x="3770109" y="4905686"/>
              <a:ext cx="149954" cy="4230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3681FE98-58BF-4BD6-B5F0-66B58AC46AD0}"/>
                </a:ext>
              </a:extLst>
            </p:cNvPr>
            <p:cNvCxnSpPr>
              <a:cxnSpLocks/>
              <a:stCxn id="53" idx="6"/>
              <a:endCxn id="71" idx="2"/>
            </p:cNvCxnSpPr>
            <p:nvPr/>
          </p:nvCxnSpPr>
          <p:spPr>
            <a:xfrm flipV="1">
              <a:off x="3404504" y="5422330"/>
              <a:ext cx="417732" cy="279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75C2B5C6-3450-4DA9-9A0A-2C3D15EF6F9E}"/>
                </a:ext>
              </a:extLst>
            </p:cNvPr>
            <p:cNvSpPr/>
            <p:nvPr/>
          </p:nvSpPr>
          <p:spPr>
            <a:xfrm>
              <a:off x="1859345" y="6206438"/>
              <a:ext cx="3430121" cy="4633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solidFill>
                    <a:srgbClr val="FF0000"/>
                  </a:solidFill>
                </a:rPr>
                <a:t>non hierarchical </a:t>
              </a:r>
              <a:r>
                <a:rPr lang="en-US" altLang="zh-TW" sz="1600" dirty="0"/>
                <a:t>community</a:t>
              </a:r>
              <a:endParaRPr lang="zh-TW" altLang="en-US" sz="1600" dirty="0"/>
            </a:p>
          </p:txBody>
        </p:sp>
        <p:cxnSp>
          <p:nvCxnSpPr>
            <p:cNvPr id="113" name="接點: 弧形 112">
              <a:extLst>
                <a:ext uri="{FF2B5EF4-FFF2-40B4-BE49-F238E27FC236}">
                  <a16:creationId xmlns:a16="http://schemas.microsoft.com/office/drawing/2014/main" id="{00C7BB9B-DF5C-440F-8540-6A4A1D8FC8FD}"/>
                </a:ext>
              </a:extLst>
            </p:cNvPr>
            <p:cNvCxnSpPr>
              <a:cxnSpLocks/>
              <a:stCxn id="108" idx="1"/>
            </p:cNvCxnSpPr>
            <p:nvPr/>
          </p:nvCxnSpPr>
          <p:spPr>
            <a:xfrm rot="10800000" flipH="1">
              <a:off x="1859345" y="5384057"/>
              <a:ext cx="252329" cy="1054051"/>
            </a:xfrm>
            <a:prstGeom prst="curvedConnector4">
              <a:avLst>
                <a:gd name="adj1" fmla="val -123988"/>
                <a:gd name="adj2" fmla="val 60989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837FD61C-BBF6-42AB-9FD2-8F7EFBF866C4}"/>
                </a:ext>
              </a:extLst>
            </p:cNvPr>
            <p:cNvCxnSpPr>
              <a:cxnSpLocks/>
              <a:stCxn id="57" idx="5"/>
              <a:endCxn id="71" idx="1"/>
            </p:cNvCxnSpPr>
            <p:nvPr/>
          </p:nvCxnSpPr>
          <p:spPr>
            <a:xfrm>
              <a:off x="3375851" y="4856167"/>
              <a:ext cx="475038" cy="499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接點 128">
              <a:extLst>
                <a:ext uri="{FF2B5EF4-FFF2-40B4-BE49-F238E27FC236}">
                  <a16:creationId xmlns:a16="http://schemas.microsoft.com/office/drawing/2014/main" id="{44A14F39-CB2E-40B9-BC4A-B247E2BA9FC0}"/>
                </a:ext>
              </a:extLst>
            </p:cNvPr>
            <p:cNvCxnSpPr>
              <a:cxnSpLocks/>
              <a:stCxn id="54" idx="6"/>
              <a:endCxn id="57" idx="3"/>
            </p:cNvCxnSpPr>
            <p:nvPr/>
          </p:nvCxnSpPr>
          <p:spPr>
            <a:xfrm flipV="1">
              <a:off x="2796017" y="4856167"/>
              <a:ext cx="441487" cy="3005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接點: 弧形 133">
              <a:extLst>
                <a:ext uri="{FF2B5EF4-FFF2-40B4-BE49-F238E27FC236}">
                  <a16:creationId xmlns:a16="http://schemas.microsoft.com/office/drawing/2014/main" id="{5D606A07-C40D-45C2-B0C4-81540A9C2BFE}"/>
                </a:ext>
              </a:extLst>
            </p:cNvPr>
            <p:cNvCxnSpPr>
              <a:cxnSpLocks/>
              <a:endCxn id="133" idx="25"/>
            </p:cNvCxnSpPr>
            <p:nvPr/>
          </p:nvCxnSpPr>
          <p:spPr>
            <a:xfrm rot="5400000" flipH="1" flipV="1">
              <a:off x="4347325" y="5361091"/>
              <a:ext cx="1142769" cy="547929"/>
            </a:xfrm>
            <a:prstGeom prst="curvedConnector4">
              <a:avLst>
                <a:gd name="adj1" fmla="val 48962"/>
                <a:gd name="adj2" fmla="val 101739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接點: 弧形 137">
              <a:extLst>
                <a:ext uri="{FF2B5EF4-FFF2-40B4-BE49-F238E27FC236}">
                  <a16:creationId xmlns:a16="http://schemas.microsoft.com/office/drawing/2014/main" id="{182DDD5E-8726-4079-AB79-FAF19D24B679}"/>
                </a:ext>
              </a:extLst>
            </p:cNvPr>
            <p:cNvCxnSpPr>
              <a:cxnSpLocks/>
              <a:stCxn id="108" idx="3"/>
            </p:cNvCxnSpPr>
            <p:nvPr/>
          </p:nvCxnSpPr>
          <p:spPr>
            <a:xfrm flipV="1">
              <a:off x="5289466" y="5281933"/>
              <a:ext cx="1315946" cy="1156175"/>
            </a:xfrm>
            <a:prstGeom prst="curvedConnector3">
              <a:avLst>
                <a:gd name="adj1" fmla="val 103492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15513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C7F109-77FB-4923-A6F5-74790B730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34" y="3276441"/>
            <a:ext cx="8153876" cy="20828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4000" b="1" dirty="0"/>
              <a:t>Algorithm &amp; Definition</a:t>
            </a:r>
          </a:p>
          <a:p>
            <a:pPr marL="0" indent="0" algn="ctr">
              <a:buNone/>
            </a:pPr>
            <a:endParaRPr lang="zh-TW" altLang="en-US" sz="4000" b="1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9F0141-DF2F-4E2B-A786-5F85F27B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41625189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microsystem簡報設計">
  <a:themeElements>
    <a:clrScheme name="2_microsystem簡報設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自訂 2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101597" tIns="50797" rIns="101597" bIns="50797" numCol="1" anchor="b" anchorCtr="0" compatLnSpc="1">
        <a:prstTxWarp prst="textNoShape">
          <a:avLst/>
        </a:prstTxWarp>
      </a:bodyPr>
      <a:lstStyle>
        <a:defPPr marL="0" marR="0" indent="0" algn="l" defTabSz="1016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4800" b="1" i="0" u="none" strike="noStrike" kern="0" cap="none" spc="0" normalizeH="0" baseline="0" noProof="0" dirty="0" smtClean="0">
            <a:ln>
              <a:noFill/>
            </a:ln>
            <a:solidFill>
              <a:schemeClr val="tx2"/>
            </a:solidFill>
            <a:effectLst/>
            <a:uLnTx/>
            <a:uFillTx/>
            <a:latin typeface="+mj-ea"/>
            <a:ea typeface="+mj-ea"/>
            <a:cs typeface="+mj-cs"/>
          </a:defRPr>
        </a:defPPr>
      </a:lstStyle>
    </a:txDef>
  </a:objectDefaults>
  <a:extraClrSchemeLst>
    <a:extraClrScheme>
      <a:clrScheme name="2_microsystem簡報設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226267</TotalTime>
  <Words>3859</Words>
  <Application>Microsoft Office PowerPoint</Application>
  <PresentationFormat>如螢幕大小 (4:3)</PresentationFormat>
  <Paragraphs>1414</Paragraphs>
  <Slides>52</Slides>
  <Notes>26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63" baseType="lpstr">
      <vt:lpstr>-apple-system</vt:lpstr>
      <vt:lpstr>微軟正黑體</vt:lpstr>
      <vt:lpstr>新細明體</vt:lpstr>
      <vt:lpstr>Arial</vt:lpstr>
      <vt:lpstr>Calibri</vt:lpstr>
      <vt:lpstr>Cambria Math</vt:lpstr>
      <vt:lpstr>Times New Roman</vt:lpstr>
      <vt:lpstr>Tw Cen MT</vt:lpstr>
      <vt:lpstr>Wingdings</vt:lpstr>
      <vt:lpstr>Wingdings 2</vt:lpstr>
      <vt:lpstr>2_microsystem簡報設計</vt:lpstr>
      <vt:lpstr>Outline</vt:lpstr>
      <vt:lpstr>Upper Bound</vt:lpstr>
      <vt:lpstr>HOTTopR</vt:lpstr>
      <vt:lpstr>PowerPoint 簡報</vt:lpstr>
      <vt:lpstr>Outline</vt:lpstr>
      <vt:lpstr>PowerPoint 簡報</vt:lpstr>
      <vt:lpstr>Introduction</vt:lpstr>
      <vt:lpstr>Introduction</vt:lpstr>
      <vt:lpstr>PowerPoint 簡報</vt:lpstr>
      <vt:lpstr>Algorithm</vt:lpstr>
      <vt:lpstr>Definition</vt:lpstr>
      <vt:lpstr>K-truss</vt:lpstr>
      <vt:lpstr>HOTdecom</vt:lpstr>
      <vt:lpstr>HOTdecom</vt:lpstr>
      <vt:lpstr>HOTdecom</vt:lpstr>
      <vt:lpstr>HOTdecom</vt:lpstr>
      <vt:lpstr>HOTdecom</vt:lpstr>
      <vt:lpstr>HOTdecom</vt:lpstr>
      <vt:lpstr>HOTdecom</vt:lpstr>
      <vt:lpstr>Algorithm</vt:lpstr>
      <vt:lpstr>Unchange support</vt:lpstr>
      <vt:lpstr>Unchange support</vt:lpstr>
      <vt:lpstr>HOTdecom</vt:lpstr>
      <vt:lpstr>HOTdecom</vt:lpstr>
      <vt:lpstr>HOTdecom</vt:lpstr>
      <vt:lpstr>Algorithm</vt:lpstr>
      <vt:lpstr>Delay update</vt:lpstr>
      <vt:lpstr>Delay update</vt:lpstr>
      <vt:lpstr>Delay update</vt:lpstr>
      <vt:lpstr>Algorithm</vt:lpstr>
      <vt:lpstr>Early pruning</vt:lpstr>
      <vt:lpstr>Early pruning</vt:lpstr>
      <vt:lpstr>Algorithm</vt:lpstr>
      <vt:lpstr>HOTdecom+</vt:lpstr>
      <vt:lpstr>HOTdecom+</vt:lpstr>
      <vt:lpstr>HOTdecom+</vt:lpstr>
      <vt:lpstr>HOTdecom+</vt:lpstr>
      <vt:lpstr>Algorithm</vt:lpstr>
      <vt:lpstr>Upper Bound</vt:lpstr>
      <vt:lpstr>HOTTopR</vt:lpstr>
      <vt:lpstr>HOTTopR</vt:lpstr>
      <vt:lpstr>Time complexity</vt:lpstr>
      <vt:lpstr>PowerPoint 簡報</vt:lpstr>
      <vt:lpstr>Experiment</vt:lpstr>
      <vt:lpstr>Experiment</vt:lpstr>
      <vt:lpstr>Experiment</vt:lpstr>
      <vt:lpstr>Experiment</vt:lpstr>
      <vt:lpstr>Experiment</vt:lpstr>
      <vt:lpstr>PowerPoint 簡報</vt:lpstr>
      <vt:lpstr>Conclusion</vt:lpstr>
      <vt:lpstr>Conclusion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sdgsdgs</dc:title>
  <dc:creator>Windows 使用者</dc:creator>
  <cp:lastModifiedBy>陳昱嘉</cp:lastModifiedBy>
  <cp:revision>5225</cp:revision>
  <dcterms:created xsi:type="dcterms:W3CDTF">2017-08-21T01:25:56Z</dcterms:created>
  <dcterms:modified xsi:type="dcterms:W3CDTF">2024-03-26T03:02:13Z</dcterms:modified>
</cp:coreProperties>
</file>