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831" r:id="rId2"/>
    <p:sldId id="257" r:id="rId3"/>
    <p:sldId id="452" r:id="rId4"/>
    <p:sldId id="963" r:id="rId5"/>
    <p:sldId id="1716" r:id="rId6"/>
    <p:sldId id="1761" r:id="rId7"/>
    <p:sldId id="1723" r:id="rId8"/>
    <p:sldId id="1763" r:id="rId9"/>
    <p:sldId id="1724" r:id="rId10"/>
    <p:sldId id="1830" r:id="rId11"/>
    <p:sldId id="1764" r:id="rId12"/>
    <p:sldId id="1766" r:id="rId13"/>
    <p:sldId id="1767" r:id="rId14"/>
    <p:sldId id="1768" r:id="rId15"/>
    <p:sldId id="1769" r:id="rId16"/>
    <p:sldId id="1770" r:id="rId17"/>
    <p:sldId id="1771" r:id="rId18"/>
    <p:sldId id="1772" r:id="rId19"/>
    <p:sldId id="1773" r:id="rId20"/>
    <p:sldId id="1774" r:id="rId21"/>
    <p:sldId id="1775" r:id="rId22"/>
    <p:sldId id="1776" r:id="rId23"/>
    <p:sldId id="1777" r:id="rId24"/>
    <p:sldId id="1778" r:id="rId25"/>
    <p:sldId id="1779" r:id="rId26"/>
    <p:sldId id="1780" r:id="rId27"/>
    <p:sldId id="1781" r:id="rId28"/>
    <p:sldId id="1782" r:id="rId29"/>
    <p:sldId id="1784" r:id="rId30"/>
    <p:sldId id="1785" r:id="rId31"/>
    <p:sldId id="1783" r:id="rId32"/>
    <p:sldId id="1786" r:id="rId33"/>
    <p:sldId id="1787" r:id="rId34"/>
    <p:sldId id="1788" r:id="rId35"/>
    <p:sldId id="1790" r:id="rId36"/>
    <p:sldId id="1791" r:id="rId37"/>
    <p:sldId id="1793" r:id="rId38"/>
    <p:sldId id="1792" r:id="rId39"/>
    <p:sldId id="1794" r:id="rId40"/>
    <p:sldId id="1757" r:id="rId41"/>
    <p:sldId id="1311" r:id="rId42"/>
    <p:sldId id="1302" r:id="rId43"/>
    <p:sldId id="1760" r:id="rId44"/>
    <p:sldId id="1796" r:id="rId45"/>
    <p:sldId id="1795" r:id="rId46"/>
    <p:sldId id="1797" r:id="rId47"/>
    <p:sldId id="1029" r:id="rId48"/>
    <p:sldId id="1377" r:id="rId49"/>
    <p:sldId id="1829" r:id="rId50"/>
    <p:sldId id="901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1831"/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1350" autoAdjust="0"/>
  </p:normalViewPr>
  <p:slideViewPr>
    <p:cSldViewPr snapToGrid="0">
      <p:cViewPr varScale="1">
        <p:scale>
          <a:sx n="101" d="100"/>
          <a:sy n="101" d="100"/>
        </p:scale>
        <p:origin x="23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  <pc:docChgLst>
    <pc:chgData userId="2ae9865520f5f4c2" providerId="LiveId" clId="{B992320D-6FD7-4058-A4BC-EDA3D1C43398}"/>
    <pc:docChg chg="custSel addSld modSld">
      <pc:chgData name="" userId="2ae9865520f5f4c2" providerId="LiveId" clId="{B992320D-6FD7-4058-A4BC-EDA3D1C43398}" dt="2024-03-05T11:46:50.330" v="42" actId="20577"/>
      <pc:docMkLst>
        <pc:docMk/>
      </pc:docMkLst>
      <pc:sldChg chg="addSp delSp modSp add setBg">
        <pc:chgData name="" userId="2ae9865520f5f4c2" providerId="LiveId" clId="{B992320D-6FD7-4058-A4BC-EDA3D1C43398}" dt="2024-03-05T11:46:50.330" v="42" actId="20577"/>
        <pc:sldMkLst>
          <pc:docMk/>
          <pc:sldMk cId="744582122" sldId="1831"/>
        </pc:sldMkLst>
        <pc:spChg chg="del">
          <ac:chgData name="" userId="2ae9865520f5f4c2" providerId="LiveId" clId="{B992320D-6FD7-4058-A4BC-EDA3D1C43398}" dt="2024-03-05T11:46:05.971" v="1" actId="478"/>
          <ac:spMkLst>
            <pc:docMk/>
            <pc:sldMk cId="744582122" sldId="1831"/>
            <ac:spMk id="3" creationId="{4EBFDBE9-4025-724F-A9D4-FAC94013F1B6}"/>
          </ac:spMkLst>
        </pc:spChg>
        <pc:spChg chg="add del mod">
          <ac:chgData name="" userId="2ae9865520f5f4c2" providerId="LiveId" clId="{B992320D-6FD7-4058-A4BC-EDA3D1C43398}" dt="2024-03-05T11:46:07.673" v="3" actId="478"/>
          <ac:spMkLst>
            <pc:docMk/>
            <pc:sldMk cId="744582122" sldId="1831"/>
            <ac:spMk id="6" creationId="{59226D18-5C38-4FE8-8495-D21E50B6BB99}"/>
          </ac:spMkLst>
        </pc:spChg>
        <pc:spChg chg="mod">
          <ac:chgData name="" userId="2ae9865520f5f4c2" providerId="LiveId" clId="{B992320D-6FD7-4058-A4BC-EDA3D1C43398}" dt="2024-03-05T11:46:36.058" v="28" actId="20577"/>
          <ac:spMkLst>
            <pc:docMk/>
            <pc:sldMk cId="744582122" sldId="1831"/>
            <ac:spMk id="8" creationId="{AFD32A1D-E0DE-4934-9B43-77D07F3BDC15}"/>
          </ac:spMkLst>
        </pc:spChg>
        <pc:spChg chg="mod">
          <ac:chgData name="" userId="2ae9865520f5f4c2" providerId="LiveId" clId="{B992320D-6FD7-4058-A4BC-EDA3D1C43398}" dt="2024-03-05T11:46:39.474" v="30" actId="20577"/>
          <ac:spMkLst>
            <pc:docMk/>
            <pc:sldMk cId="744582122" sldId="1831"/>
            <ac:spMk id="9" creationId="{BEC63FD7-09AE-450C-AD42-5AAEAA7EE9A7}"/>
          </ac:spMkLst>
        </pc:spChg>
        <pc:spChg chg="mod">
          <ac:chgData name="" userId="2ae9865520f5f4c2" providerId="LiveId" clId="{B992320D-6FD7-4058-A4BC-EDA3D1C43398}" dt="2024-03-05T11:46:42.977" v="32" actId="20577"/>
          <ac:spMkLst>
            <pc:docMk/>
            <pc:sldMk cId="744582122" sldId="1831"/>
            <ac:spMk id="10" creationId="{763AD28C-5F07-48EC-AA94-93AA02F38080}"/>
          </ac:spMkLst>
        </pc:spChg>
        <pc:spChg chg="mod">
          <ac:chgData name="" userId="2ae9865520f5f4c2" providerId="LiveId" clId="{B992320D-6FD7-4058-A4BC-EDA3D1C43398}" dt="2024-03-05T11:46:48.601" v="40" actId="20577"/>
          <ac:spMkLst>
            <pc:docMk/>
            <pc:sldMk cId="744582122" sldId="1831"/>
            <ac:spMk id="11" creationId="{78E198FA-2BC5-4A57-8032-A2C16614F50A}"/>
          </ac:spMkLst>
        </pc:spChg>
        <pc:spChg chg="mod">
          <ac:chgData name="" userId="2ae9865520f5f4c2" providerId="LiveId" clId="{B992320D-6FD7-4058-A4BC-EDA3D1C43398}" dt="2024-03-05T11:46:45.770" v="36" actId="20577"/>
          <ac:spMkLst>
            <pc:docMk/>
            <pc:sldMk cId="744582122" sldId="1831"/>
            <ac:spMk id="15" creationId="{53F6999E-B85E-451C-89BC-04D004D67297}"/>
          </ac:spMkLst>
        </pc:spChg>
        <pc:spChg chg="mod">
          <ac:chgData name="" userId="2ae9865520f5f4c2" providerId="LiveId" clId="{B992320D-6FD7-4058-A4BC-EDA3D1C43398}" dt="2024-03-05T11:46:14.744" v="7" actId="20577"/>
          <ac:spMkLst>
            <pc:docMk/>
            <pc:sldMk cId="744582122" sldId="1831"/>
            <ac:spMk id="17" creationId="{B14A5DF8-6A21-436B-9F5D-9AC1ED914ED2}"/>
          </ac:spMkLst>
        </pc:spChg>
        <pc:spChg chg="mod">
          <ac:chgData name="" userId="2ae9865520f5f4c2" providerId="LiveId" clId="{B992320D-6FD7-4058-A4BC-EDA3D1C43398}" dt="2024-03-05T11:46:17.498" v="9" actId="20577"/>
          <ac:spMkLst>
            <pc:docMk/>
            <pc:sldMk cId="744582122" sldId="1831"/>
            <ac:spMk id="18" creationId="{9380C92E-A82A-49C9-8483-8DBB3818E626}"/>
          </ac:spMkLst>
        </pc:spChg>
        <pc:spChg chg="mod">
          <ac:chgData name="" userId="2ae9865520f5f4c2" providerId="LiveId" clId="{B992320D-6FD7-4058-A4BC-EDA3D1C43398}" dt="2024-03-05T11:46:19.530" v="11" actId="20577"/>
          <ac:spMkLst>
            <pc:docMk/>
            <pc:sldMk cId="744582122" sldId="1831"/>
            <ac:spMk id="19" creationId="{321C0540-1A01-4236-8745-F1F18982C5B7}"/>
          </ac:spMkLst>
        </pc:spChg>
        <pc:spChg chg="mod">
          <ac:chgData name="" userId="2ae9865520f5f4c2" providerId="LiveId" clId="{B992320D-6FD7-4058-A4BC-EDA3D1C43398}" dt="2024-03-05T11:46:31.626" v="23" actId="20577"/>
          <ac:spMkLst>
            <pc:docMk/>
            <pc:sldMk cId="744582122" sldId="1831"/>
            <ac:spMk id="20" creationId="{D317E6D8-FF9F-48D3-ACB2-197CB8F381CE}"/>
          </ac:spMkLst>
        </pc:spChg>
        <pc:spChg chg="mod">
          <ac:chgData name="" userId="2ae9865520f5f4c2" providerId="LiveId" clId="{B992320D-6FD7-4058-A4BC-EDA3D1C43398}" dt="2024-03-05T11:46:33.562" v="26" actId="20577"/>
          <ac:spMkLst>
            <pc:docMk/>
            <pc:sldMk cId="744582122" sldId="1831"/>
            <ac:spMk id="23" creationId="{A0A6C764-0E86-4CD1-9078-B116607F7999}"/>
          </ac:spMkLst>
        </pc:spChg>
        <pc:spChg chg="mod">
          <ac:chgData name="" userId="2ae9865520f5f4c2" providerId="LiveId" clId="{B992320D-6FD7-4058-A4BC-EDA3D1C43398}" dt="2024-03-05T11:46:44.362" v="34" actId="20577"/>
          <ac:spMkLst>
            <pc:docMk/>
            <pc:sldMk cId="744582122" sldId="1831"/>
            <ac:spMk id="24" creationId="{646BF3A0-FFB9-40E7-B18A-642DF8061F1D}"/>
          </ac:spMkLst>
        </pc:spChg>
        <pc:spChg chg="mod">
          <ac:chgData name="" userId="2ae9865520f5f4c2" providerId="LiveId" clId="{B992320D-6FD7-4058-A4BC-EDA3D1C43398}" dt="2024-03-05T11:46:50.330" v="42" actId="20577"/>
          <ac:spMkLst>
            <pc:docMk/>
            <pc:sldMk cId="744582122" sldId="1831"/>
            <ac:spMk id="25" creationId="{9C880FA8-A290-4BE8-B59E-37E4A3A035F1}"/>
          </ac:spMkLst>
        </pc:spChg>
        <pc:spChg chg="mod">
          <ac:chgData name="" userId="2ae9865520f5f4c2" providerId="LiveId" clId="{B992320D-6FD7-4058-A4BC-EDA3D1C43398}" dt="2024-03-05T11:46:21.754" v="13" actId="20577"/>
          <ac:spMkLst>
            <pc:docMk/>
            <pc:sldMk cId="744582122" sldId="1831"/>
            <ac:spMk id="27" creationId="{70D02515-B0EF-4BDF-B061-0416446AF7F3}"/>
          </ac:spMkLst>
        </pc:spChg>
        <pc:spChg chg="mod">
          <ac:chgData name="" userId="2ae9865520f5f4c2" providerId="LiveId" clId="{B992320D-6FD7-4058-A4BC-EDA3D1C43398}" dt="2024-03-05T11:46:24.738" v="15" actId="20577"/>
          <ac:spMkLst>
            <pc:docMk/>
            <pc:sldMk cId="744582122" sldId="1831"/>
            <ac:spMk id="28" creationId="{A0A9A4C1-6235-4814-9CCF-E048445D852B}"/>
          </ac:spMkLst>
        </pc:spChg>
        <pc:spChg chg="mod">
          <ac:chgData name="" userId="2ae9865520f5f4c2" providerId="LiveId" clId="{B992320D-6FD7-4058-A4BC-EDA3D1C43398}" dt="2024-03-05T11:46:26.505" v="17" actId="20577"/>
          <ac:spMkLst>
            <pc:docMk/>
            <pc:sldMk cId="744582122" sldId="1831"/>
            <ac:spMk id="29" creationId="{E6A2E79A-5872-4C28-B343-32A11F0A1EBF}"/>
          </ac:spMkLst>
        </pc:spChg>
        <pc:spChg chg="mod">
          <ac:chgData name="" userId="2ae9865520f5f4c2" providerId="LiveId" clId="{B992320D-6FD7-4058-A4BC-EDA3D1C43398}" dt="2024-03-05T11:46:27.756" v="19" actId="20577"/>
          <ac:spMkLst>
            <pc:docMk/>
            <pc:sldMk cId="744582122" sldId="1831"/>
            <ac:spMk id="30" creationId="{97019E79-7EE3-4D2B-9CFE-2CDAB66BD187}"/>
          </ac:spMkLst>
        </pc:spChg>
        <pc:spChg chg="mod">
          <ac:chgData name="" userId="2ae9865520f5f4c2" providerId="LiveId" clId="{B992320D-6FD7-4058-A4BC-EDA3D1C43398}" dt="2024-03-05T11:46:29.866" v="21" actId="20577"/>
          <ac:spMkLst>
            <pc:docMk/>
            <pc:sldMk cId="744582122" sldId="1831"/>
            <ac:spMk id="34" creationId="{2505EC1B-BA42-4810-8F95-01A25BF7E830}"/>
          </ac:spMkLst>
        </pc:spChg>
        <pc:grpChg chg="add mod">
          <ac:chgData name="" userId="2ae9865520f5f4c2" providerId="LiveId" clId="{B992320D-6FD7-4058-A4BC-EDA3D1C43398}" dt="2024-03-05T11:46:11.122" v="5" actId="1076"/>
          <ac:grpSpMkLst>
            <pc:docMk/>
            <pc:sldMk cId="744582122" sldId="1831"/>
            <ac:grpSpMk id="7" creationId="{A671E23D-7F49-442D-91DD-D5859E6FED1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49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45821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225955</TotalTime>
  <Words>3570</Words>
  <Application>Microsoft Office PowerPoint</Application>
  <PresentationFormat>如螢幕大小 (4:3)</PresentationFormat>
  <Paragraphs>1313</Paragraphs>
  <Slides>50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1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Outline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5225</cp:revision>
  <dcterms:created xsi:type="dcterms:W3CDTF">2017-08-21T01:25:56Z</dcterms:created>
  <dcterms:modified xsi:type="dcterms:W3CDTF">2024-03-05T11:46:56Z</dcterms:modified>
</cp:coreProperties>
</file>