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1831" r:id="rId2"/>
    <p:sldId id="257" r:id="rId3"/>
    <p:sldId id="452" r:id="rId4"/>
    <p:sldId id="963" r:id="rId5"/>
    <p:sldId id="1716" r:id="rId6"/>
    <p:sldId id="1761" r:id="rId7"/>
    <p:sldId id="1723" r:id="rId8"/>
    <p:sldId id="1763" r:id="rId9"/>
    <p:sldId id="1724" r:id="rId10"/>
    <p:sldId id="1830" r:id="rId11"/>
    <p:sldId id="1764" r:id="rId12"/>
    <p:sldId id="1766" r:id="rId13"/>
    <p:sldId id="1767" r:id="rId14"/>
    <p:sldId id="1768" r:id="rId15"/>
    <p:sldId id="1769" r:id="rId16"/>
    <p:sldId id="1770" r:id="rId17"/>
    <p:sldId id="1771" r:id="rId18"/>
    <p:sldId id="1772" r:id="rId19"/>
    <p:sldId id="1773" r:id="rId20"/>
    <p:sldId id="1774" r:id="rId21"/>
    <p:sldId id="1775" r:id="rId22"/>
    <p:sldId id="1776" r:id="rId23"/>
    <p:sldId id="1777" r:id="rId24"/>
    <p:sldId id="1778" r:id="rId25"/>
    <p:sldId id="1779" r:id="rId26"/>
    <p:sldId id="1780" r:id="rId27"/>
    <p:sldId id="1781" r:id="rId28"/>
    <p:sldId id="1782" r:id="rId29"/>
    <p:sldId id="1784" r:id="rId30"/>
    <p:sldId id="1785" r:id="rId31"/>
    <p:sldId id="1783" r:id="rId32"/>
    <p:sldId id="1786" r:id="rId33"/>
    <p:sldId id="1787" r:id="rId34"/>
    <p:sldId id="1788" r:id="rId35"/>
    <p:sldId id="1790" r:id="rId36"/>
    <p:sldId id="1791" r:id="rId37"/>
    <p:sldId id="1793" r:id="rId38"/>
    <p:sldId id="1792" r:id="rId39"/>
    <p:sldId id="1794" r:id="rId40"/>
    <p:sldId id="1757" r:id="rId41"/>
    <p:sldId id="1311" r:id="rId42"/>
    <p:sldId id="1302" r:id="rId43"/>
    <p:sldId id="1760" r:id="rId44"/>
    <p:sldId id="1796" r:id="rId45"/>
    <p:sldId id="1795" r:id="rId46"/>
    <p:sldId id="1797" r:id="rId47"/>
    <p:sldId id="1029" r:id="rId48"/>
    <p:sldId id="1377" r:id="rId49"/>
    <p:sldId id="1829" r:id="rId50"/>
    <p:sldId id="901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6F6CBD-3F27-4A8A-9FB3-188F109B44A5}">
          <p14:sldIdLst>
            <p14:sldId id="1831"/>
            <p14:sldId id="257"/>
            <p14:sldId id="452"/>
            <p14:sldId id="963"/>
            <p14:sldId id="1716"/>
            <p14:sldId id="1761"/>
            <p14:sldId id="1723"/>
            <p14:sldId id="1763"/>
            <p14:sldId id="1724"/>
            <p14:sldId id="1830"/>
            <p14:sldId id="1764"/>
            <p14:sldId id="1766"/>
            <p14:sldId id="1767"/>
            <p14:sldId id="1768"/>
            <p14:sldId id="1769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8"/>
            <p14:sldId id="1779"/>
            <p14:sldId id="1780"/>
            <p14:sldId id="1781"/>
            <p14:sldId id="1782"/>
            <p14:sldId id="1784"/>
            <p14:sldId id="1785"/>
            <p14:sldId id="1783"/>
            <p14:sldId id="1786"/>
            <p14:sldId id="1787"/>
            <p14:sldId id="1788"/>
            <p14:sldId id="1790"/>
            <p14:sldId id="1791"/>
            <p14:sldId id="1793"/>
            <p14:sldId id="1792"/>
            <p14:sldId id="1794"/>
            <p14:sldId id="1757"/>
            <p14:sldId id="1311"/>
            <p14:sldId id="1302"/>
            <p14:sldId id="1760"/>
            <p14:sldId id="1796"/>
            <p14:sldId id="1795"/>
            <p14:sldId id="1797"/>
            <p14:sldId id="1029"/>
            <p14:sldId id="1377"/>
            <p14:sldId id="1829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/>
  <p:cmAuthor id="2" name="冠宏 陳" initials="冠宏" lastIdx="1" clrIdx="1">
    <p:extLst>
      <p:ext uri="{19B8F6BF-5375-455C-9EA6-DF929625EA0E}">
        <p15:presenceInfo xmlns:p15="http://schemas.microsoft.com/office/powerpoint/2012/main" userId="7be8f924f9745a0e" providerId="Windows Live"/>
      </p:ext>
    </p:extLst>
  </p:cmAuthor>
  <p:cmAuthor id="3" name="m10902140" initials="m" lastIdx="2" clrIdx="2">
    <p:extLst>
      <p:ext uri="{19B8F6BF-5375-455C-9EA6-DF929625EA0E}">
        <p15:presenceInfo xmlns:p15="http://schemas.microsoft.com/office/powerpoint/2012/main" userId="m10902140" providerId="None"/>
      </p:ext>
    </p:extLst>
  </p:cmAuthor>
  <p:cmAuthor id="4" name="Kai-Lin Huang" initials="KH" lastIdx="1" clrIdx="3">
    <p:extLst>
      <p:ext uri="{19B8F6BF-5375-455C-9EA6-DF929625EA0E}">
        <p15:presenceInfo xmlns:p15="http://schemas.microsoft.com/office/powerpoint/2012/main" userId="9b3502f6d32b9ef6" providerId="Windows Live"/>
      </p:ext>
    </p:extLst>
  </p:cmAuthor>
  <p:cmAuthor id="5" name="KEVIN" initials="K" lastIdx="1" clrIdx="4">
    <p:extLst>
      <p:ext uri="{19B8F6BF-5375-455C-9EA6-DF929625EA0E}">
        <p15:presenceInfo xmlns:p15="http://schemas.microsoft.com/office/powerpoint/2012/main" userId="KEVIN" providerId="None"/>
      </p:ext>
    </p:extLst>
  </p:cmAuthor>
  <p:cmAuthor id="6" name="鏡業 楊" initials="鏡業" lastIdx="1" clrIdx="5">
    <p:extLst>
      <p:ext uri="{19B8F6BF-5375-455C-9EA6-DF929625EA0E}">
        <p15:presenceInfo xmlns:p15="http://schemas.microsoft.com/office/powerpoint/2012/main" userId="865f02c885baa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09DD1D"/>
    <a:srgbClr val="FF66CC"/>
    <a:srgbClr val="FFFAD1"/>
    <a:srgbClr val="2DA2BF"/>
    <a:srgbClr val="FFCC99"/>
    <a:srgbClr val="FFFEEB"/>
    <a:srgbClr val="F8E7E8"/>
    <a:srgbClr val="1E768C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1350" autoAdjust="0"/>
  </p:normalViewPr>
  <p:slideViewPr>
    <p:cSldViewPr snapToGrid="0">
      <p:cViewPr varScale="1">
        <p:scale>
          <a:sx n="101" d="100"/>
          <a:sy n="101" d="100"/>
        </p:scale>
        <p:origin x="23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94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e9865520f5f4c2" providerId="LiveId" clId="{B992320D-6FD7-4058-A4BC-EDA3D1C43398}"/>
    <pc:docChg chg="custSel addSld modSld">
      <pc:chgData name="" userId="2ae9865520f5f4c2" providerId="LiveId" clId="{B992320D-6FD7-4058-A4BC-EDA3D1C43398}" dt="2024-03-07T11:49:02.133" v="177" actId="1076"/>
      <pc:docMkLst>
        <pc:docMk/>
      </pc:docMkLst>
      <pc:sldChg chg="addSp delSp modSp add setBg">
        <pc:chgData name="" userId="2ae9865520f5f4c2" providerId="LiveId" clId="{B992320D-6FD7-4058-A4BC-EDA3D1C43398}" dt="2024-03-07T11:49:02.133" v="177" actId="1076"/>
        <pc:sldMkLst>
          <pc:docMk/>
          <pc:sldMk cId="744582122" sldId="1831"/>
        </pc:sldMkLst>
        <pc:spChg chg="add mod">
          <ac:chgData name="" userId="2ae9865520f5f4c2" providerId="LiveId" clId="{B992320D-6FD7-4058-A4BC-EDA3D1C43398}" dt="2024-03-07T11:49:02.133" v="177" actId="1076"/>
          <ac:spMkLst>
            <pc:docMk/>
            <pc:sldMk cId="744582122" sldId="1831"/>
            <ac:spMk id="3" creationId="{411E086D-D635-4C3E-801D-650586762FAE}"/>
          </ac:spMkLst>
        </pc:spChg>
        <pc:spChg chg="del">
          <ac:chgData name="" userId="2ae9865520f5f4c2" providerId="LiveId" clId="{B992320D-6FD7-4058-A4BC-EDA3D1C43398}" dt="2024-03-05T11:46:05.971" v="1" actId="478"/>
          <ac:spMkLst>
            <pc:docMk/>
            <pc:sldMk cId="744582122" sldId="1831"/>
            <ac:spMk id="3" creationId="{4EBFDBE9-4025-724F-A9D4-FAC94013F1B6}"/>
          </ac:spMkLst>
        </pc:spChg>
        <pc:spChg chg="add del mod">
          <ac:chgData name="" userId="2ae9865520f5f4c2" providerId="LiveId" clId="{B992320D-6FD7-4058-A4BC-EDA3D1C43398}" dt="2024-03-05T11:46:07.673" v="3" actId="478"/>
          <ac:spMkLst>
            <pc:docMk/>
            <pc:sldMk cId="744582122" sldId="1831"/>
            <ac:spMk id="6" creationId="{59226D18-5C38-4FE8-8495-D21E50B6BB99}"/>
          </ac:spMkLst>
        </pc:spChg>
        <pc:spChg chg="mod">
          <ac:chgData name="" userId="2ae9865520f5f4c2" providerId="LiveId" clId="{B992320D-6FD7-4058-A4BC-EDA3D1C43398}" dt="2024-03-05T11:46:36.058" v="28" actId="20577"/>
          <ac:spMkLst>
            <pc:docMk/>
            <pc:sldMk cId="744582122" sldId="1831"/>
            <ac:spMk id="8" creationId="{AFD32A1D-E0DE-4934-9B43-77D07F3BDC15}"/>
          </ac:spMkLst>
        </pc:spChg>
        <pc:spChg chg="mod">
          <ac:chgData name="" userId="2ae9865520f5f4c2" providerId="LiveId" clId="{B992320D-6FD7-4058-A4BC-EDA3D1C43398}" dt="2024-03-05T11:46:39.474" v="30" actId="20577"/>
          <ac:spMkLst>
            <pc:docMk/>
            <pc:sldMk cId="744582122" sldId="1831"/>
            <ac:spMk id="9" creationId="{BEC63FD7-09AE-450C-AD42-5AAEAA7EE9A7}"/>
          </ac:spMkLst>
        </pc:spChg>
        <pc:spChg chg="mod">
          <ac:chgData name="" userId="2ae9865520f5f4c2" providerId="LiveId" clId="{B992320D-6FD7-4058-A4BC-EDA3D1C43398}" dt="2024-03-05T11:46:42.977" v="32" actId="20577"/>
          <ac:spMkLst>
            <pc:docMk/>
            <pc:sldMk cId="744582122" sldId="1831"/>
            <ac:spMk id="10" creationId="{763AD28C-5F07-48EC-AA94-93AA02F38080}"/>
          </ac:spMkLst>
        </pc:spChg>
        <pc:spChg chg="mod">
          <ac:chgData name="" userId="2ae9865520f5f4c2" providerId="LiveId" clId="{B992320D-6FD7-4058-A4BC-EDA3D1C43398}" dt="2024-03-05T11:46:48.601" v="40" actId="20577"/>
          <ac:spMkLst>
            <pc:docMk/>
            <pc:sldMk cId="744582122" sldId="1831"/>
            <ac:spMk id="11" creationId="{78E198FA-2BC5-4A57-8032-A2C16614F50A}"/>
          </ac:spMkLst>
        </pc:spChg>
        <pc:spChg chg="mod">
          <ac:chgData name="" userId="2ae9865520f5f4c2" providerId="LiveId" clId="{B992320D-6FD7-4058-A4BC-EDA3D1C43398}" dt="2024-03-05T11:46:45.770" v="36" actId="20577"/>
          <ac:spMkLst>
            <pc:docMk/>
            <pc:sldMk cId="744582122" sldId="1831"/>
            <ac:spMk id="15" creationId="{53F6999E-B85E-451C-89BC-04D004D67297}"/>
          </ac:spMkLst>
        </pc:spChg>
        <pc:spChg chg="mod">
          <ac:chgData name="" userId="2ae9865520f5f4c2" providerId="LiveId" clId="{B992320D-6FD7-4058-A4BC-EDA3D1C43398}" dt="2024-03-05T11:46:14.744" v="7" actId="20577"/>
          <ac:spMkLst>
            <pc:docMk/>
            <pc:sldMk cId="744582122" sldId="1831"/>
            <ac:spMk id="17" creationId="{B14A5DF8-6A21-436B-9F5D-9AC1ED914ED2}"/>
          </ac:spMkLst>
        </pc:spChg>
        <pc:spChg chg="mod">
          <ac:chgData name="" userId="2ae9865520f5f4c2" providerId="LiveId" clId="{B992320D-6FD7-4058-A4BC-EDA3D1C43398}" dt="2024-03-05T11:46:17.498" v="9" actId="20577"/>
          <ac:spMkLst>
            <pc:docMk/>
            <pc:sldMk cId="744582122" sldId="1831"/>
            <ac:spMk id="18" creationId="{9380C92E-A82A-49C9-8483-8DBB3818E626}"/>
          </ac:spMkLst>
        </pc:spChg>
        <pc:spChg chg="mod">
          <ac:chgData name="" userId="2ae9865520f5f4c2" providerId="LiveId" clId="{B992320D-6FD7-4058-A4BC-EDA3D1C43398}" dt="2024-03-05T11:46:19.530" v="11" actId="20577"/>
          <ac:spMkLst>
            <pc:docMk/>
            <pc:sldMk cId="744582122" sldId="1831"/>
            <ac:spMk id="19" creationId="{321C0540-1A01-4236-8745-F1F18982C5B7}"/>
          </ac:spMkLst>
        </pc:spChg>
        <pc:spChg chg="mod">
          <ac:chgData name="" userId="2ae9865520f5f4c2" providerId="LiveId" clId="{B992320D-6FD7-4058-A4BC-EDA3D1C43398}" dt="2024-03-05T11:46:31.626" v="23" actId="20577"/>
          <ac:spMkLst>
            <pc:docMk/>
            <pc:sldMk cId="744582122" sldId="1831"/>
            <ac:spMk id="20" creationId="{D317E6D8-FF9F-48D3-ACB2-197CB8F381CE}"/>
          </ac:spMkLst>
        </pc:spChg>
        <pc:spChg chg="mod">
          <ac:chgData name="" userId="2ae9865520f5f4c2" providerId="LiveId" clId="{B992320D-6FD7-4058-A4BC-EDA3D1C43398}" dt="2024-03-05T11:46:33.562" v="26" actId="20577"/>
          <ac:spMkLst>
            <pc:docMk/>
            <pc:sldMk cId="744582122" sldId="1831"/>
            <ac:spMk id="23" creationId="{A0A6C764-0E86-4CD1-9078-B116607F7999}"/>
          </ac:spMkLst>
        </pc:spChg>
        <pc:spChg chg="mod">
          <ac:chgData name="" userId="2ae9865520f5f4c2" providerId="LiveId" clId="{B992320D-6FD7-4058-A4BC-EDA3D1C43398}" dt="2024-03-05T11:46:44.362" v="34" actId="20577"/>
          <ac:spMkLst>
            <pc:docMk/>
            <pc:sldMk cId="744582122" sldId="1831"/>
            <ac:spMk id="24" creationId="{646BF3A0-FFB9-40E7-B18A-642DF8061F1D}"/>
          </ac:spMkLst>
        </pc:spChg>
        <pc:spChg chg="mod">
          <ac:chgData name="" userId="2ae9865520f5f4c2" providerId="LiveId" clId="{B992320D-6FD7-4058-A4BC-EDA3D1C43398}" dt="2024-03-05T11:46:50.330" v="42" actId="20577"/>
          <ac:spMkLst>
            <pc:docMk/>
            <pc:sldMk cId="744582122" sldId="1831"/>
            <ac:spMk id="25" creationId="{9C880FA8-A290-4BE8-B59E-37E4A3A035F1}"/>
          </ac:spMkLst>
        </pc:spChg>
        <pc:spChg chg="mod">
          <ac:chgData name="" userId="2ae9865520f5f4c2" providerId="LiveId" clId="{B992320D-6FD7-4058-A4BC-EDA3D1C43398}" dt="2024-03-05T11:46:21.754" v="13" actId="20577"/>
          <ac:spMkLst>
            <pc:docMk/>
            <pc:sldMk cId="744582122" sldId="1831"/>
            <ac:spMk id="27" creationId="{70D02515-B0EF-4BDF-B061-0416446AF7F3}"/>
          </ac:spMkLst>
        </pc:spChg>
        <pc:spChg chg="mod">
          <ac:chgData name="" userId="2ae9865520f5f4c2" providerId="LiveId" clId="{B992320D-6FD7-4058-A4BC-EDA3D1C43398}" dt="2024-03-05T11:46:24.738" v="15" actId="20577"/>
          <ac:spMkLst>
            <pc:docMk/>
            <pc:sldMk cId="744582122" sldId="1831"/>
            <ac:spMk id="28" creationId="{A0A9A4C1-6235-4814-9CCF-E048445D852B}"/>
          </ac:spMkLst>
        </pc:spChg>
        <pc:spChg chg="mod">
          <ac:chgData name="" userId="2ae9865520f5f4c2" providerId="LiveId" clId="{B992320D-6FD7-4058-A4BC-EDA3D1C43398}" dt="2024-03-05T11:46:26.505" v="17" actId="20577"/>
          <ac:spMkLst>
            <pc:docMk/>
            <pc:sldMk cId="744582122" sldId="1831"/>
            <ac:spMk id="29" creationId="{E6A2E79A-5872-4C28-B343-32A11F0A1EBF}"/>
          </ac:spMkLst>
        </pc:spChg>
        <pc:spChg chg="mod">
          <ac:chgData name="" userId="2ae9865520f5f4c2" providerId="LiveId" clId="{B992320D-6FD7-4058-A4BC-EDA3D1C43398}" dt="2024-03-05T11:46:27.756" v="19" actId="20577"/>
          <ac:spMkLst>
            <pc:docMk/>
            <pc:sldMk cId="744582122" sldId="1831"/>
            <ac:spMk id="30" creationId="{97019E79-7EE3-4D2B-9CFE-2CDAB66BD187}"/>
          </ac:spMkLst>
        </pc:spChg>
        <pc:spChg chg="mod">
          <ac:chgData name="" userId="2ae9865520f5f4c2" providerId="LiveId" clId="{B992320D-6FD7-4058-A4BC-EDA3D1C43398}" dt="2024-03-05T11:46:29.866" v="21" actId="20577"/>
          <ac:spMkLst>
            <pc:docMk/>
            <pc:sldMk cId="744582122" sldId="1831"/>
            <ac:spMk id="34" creationId="{2505EC1B-BA42-4810-8F95-01A25BF7E830}"/>
          </ac:spMkLst>
        </pc:spChg>
        <pc:grpChg chg="add mod">
          <ac:chgData name="" userId="2ae9865520f5f4c2" providerId="LiveId" clId="{B992320D-6FD7-4058-A4BC-EDA3D1C43398}" dt="2024-03-05T11:46:11.122" v="5" actId="1076"/>
          <ac:grpSpMkLst>
            <pc:docMk/>
            <pc:sldMk cId="744582122" sldId="1831"/>
            <ac:grpSpMk id="7" creationId="{A671E23D-7F49-442D-91DD-D5859E6FED13}"/>
          </ac:grpSpMkLst>
        </pc:grpChg>
      </pc:sldChg>
    </pc:docChg>
  </pc:docChgLst>
  <pc:docChgLst>
    <pc:chgData userId="2ae9865520f5f4c2" providerId="LiveId" clId="{0C841EAE-7981-453F-A7AB-3B97445C31E1}"/>
    <pc:docChg chg="undo redo custSel addSld delSld modSld sldOrd modSection">
      <pc:chgData name="" userId="2ae9865520f5f4c2" providerId="LiveId" clId="{0C841EAE-7981-453F-A7AB-3B97445C31E1}" dt="2024-02-25T10:43:15.359" v="9543" actId="14100"/>
      <pc:docMkLst>
        <pc:docMk/>
      </pc:docMkLst>
      <pc:sldChg chg="modSp">
        <pc:chgData name="" userId="2ae9865520f5f4c2" providerId="LiveId" clId="{0C841EAE-7981-453F-A7AB-3B97445C31E1}" dt="2024-02-25T10:43:15.359" v="9543" actId="14100"/>
        <pc:sldMkLst>
          <pc:docMk/>
          <pc:sldMk cId="3146343376" sldId="257"/>
        </pc:sldMkLst>
        <pc:spChg chg="mod">
          <ac:chgData name="" userId="2ae9865520f5f4c2" providerId="LiveId" clId="{0C841EAE-7981-453F-A7AB-3B97445C31E1}" dt="2024-01-31T10:13:15.448" v="13" actId="20577"/>
          <ac:spMkLst>
            <pc:docMk/>
            <pc:sldMk cId="3146343376" sldId="257"/>
            <ac:spMk id="2" creationId="{EB700F4A-C9A8-4F45-AF99-41D794B784AF}"/>
          </ac:spMkLst>
        </pc:spChg>
        <pc:spChg chg="mod">
          <ac:chgData name="" userId="2ae9865520f5f4c2" providerId="LiveId" clId="{0C841EAE-7981-453F-A7AB-3B97445C31E1}" dt="2024-01-31T10:17:07.967" v="83" actId="20577"/>
          <ac:spMkLst>
            <pc:docMk/>
            <pc:sldMk cId="3146343376" sldId="257"/>
            <ac:spMk id="5" creationId="{5BAEBAD3-BBBC-402D-978A-675793847C86}"/>
          </ac:spMkLst>
        </pc:spChg>
        <pc:spChg chg="mod">
          <ac:chgData name="" userId="2ae9865520f5f4c2" providerId="LiveId" clId="{0C841EAE-7981-453F-A7AB-3B97445C31E1}" dt="2024-02-25T10:43:15.359" v="9543" actId="14100"/>
          <ac:spMkLst>
            <pc:docMk/>
            <pc:sldMk cId="3146343376" sldId="257"/>
            <ac:spMk id="9" creationId="{C5691937-2478-4729-96ED-8CF39A90FF69}"/>
          </ac:spMkLst>
        </pc:spChg>
      </pc:sldChg>
      <pc:sldChg chg="modSp">
        <pc:chgData name="" userId="2ae9865520f5f4c2" providerId="LiveId" clId="{0C841EAE-7981-453F-A7AB-3B97445C31E1}" dt="2024-01-31T11:59:33.263" v="1022" actId="20577"/>
        <pc:sldMkLst>
          <pc:docMk/>
          <pc:sldMk cId="976047635" sldId="452"/>
        </pc:sldMkLst>
        <pc:spChg chg="mod">
          <ac:chgData name="" userId="2ae9865520f5f4c2" providerId="LiveId" clId="{0C841EAE-7981-453F-A7AB-3B97445C31E1}" dt="2024-01-31T11:59:33.263" v="1022" actId="20577"/>
          <ac:spMkLst>
            <pc:docMk/>
            <pc:sldMk cId="976047635" sldId="452"/>
            <ac:spMk id="3" creationId="{4EBFDBE9-4025-724F-A9D4-FAC94013F1B6}"/>
          </ac:spMkLst>
        </pc:spChg>
      </pc:sldChg>
      <pc:sldChg chg="modSp">
        <pc:chgData name="" userId="2ae9865520f5f4c2" providerId="LiveId" clId="{0C841EAE-7981-453F-A7AB-3B97445C31E1}" dt="2024-01-31T10:22:46.859" v="175" actId="108"/>
        <pc:sldMkLst>
          <pc:docMk/>
          <pc:sldMk cId="665143131" sldId="1029"/>
        </pc:sldMkLst>
        <pc:spChg chg="mod">
          <ac:chgData name="" userId="2ae9865520f5f4c2" providerId="LiveId" clId="{0C841EAE-7981-453F-A7AB-3B97445C31E1}" dt="2024-01-31T10:22:46.859" v="175" actId="108"/>
          <ac:spMkLst>
            <pc:docMk/>
            <pc:sldMk cId="665143131" sldId="1029"/>
            <ac:spMk id="3" creationId="{43C7F109-77FB-4923-A6F5-74790B73043A}"/>
          </ac:spMkLst>
        </pc:spChg>
      </pc:sldChg>
      <pc:sldChg chg="delSp modSp">
        <pc:chgData name="" userId="2ae9865520f5f4c2" providerId="LiveId" clId="{0C841EAE-7981-453F-A7AB-3B97445C31E1}" dt="2024-02-20T02:38:52.629" v="9469" actId="1076"/>
        <pc:sldMkLst>
          <pc:docMk/>
          <pc:sldMk cId="3447098434" sldId="1302"/>
        </pc:sldMkLst>
        <pc:spChg chg="mod">
          <ac:chgData name="" userId="2ae9865520f5f4c2" providerId="LiveId" clId="{0C841EAE-7981-453F-A7AB-3B97445C31E1}" dt="2024-02-20T02:38:52.629" v="9469" actId="1076"/>
          <ac:spMkLst>
            <pc:docMk/>
            <pc:sldMk cId="3447098434" sldId="1302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4:07.970" v="8350" actId="478"/>
          <ac:spMkLst>
            <pc:docMk/>
            <pc:sldMk cId="3447098434" sldId="1302"/>
            <ac:spMk id="6" creationId="{DF97F58F-C2F9-4771-AF73-CCA3622F6354}"/>
          </ac:spMkLst>
        </pc:spChg>
      </pc:sldChg>
      <pc:sldChg chg="addSp delSp modSp">
        <pc:chgData name="" userId="2ae9865520f5f4c2" providerId="LiveId" clId="{0C841EAE-7981-453F-A7AB-3B97445C31E1}" dt="2024-02-02T07:28:12.905" v="8761"/>
        <pc:sldMkLst>
          <pc:docMk/>
          <pc:sldMk cId="1075286700" sldId="1377"/>
        </pc:sldMkLst>
        <pc:spChg chg="del">
          <ac:chgData name="" userId="2ae9865520f5f4c2" providerId="LiveId" clId="{0C841EAE-7981-453F-A7AB-3B97445C31E1}" dt="2024-01-31T10:18:34.727" v="165" actId="478"/>
          <ac:spMkLst>
            <pc:docMk/>
            <pc:sldMk cId="1075286700" sldId="1377"/>
            <ac:spMk id="3" creationId="{7020D228-BFF4-4B4F-ABC5-3CEA4BF609F4}"/>
          </ac:spMkLst>
        </pc:spChg>
        <pc:spChg chg="add mod">
          <ac:chgData name="" userId="2ae9865520f5f4c2" providerId="LiveId" clId="{0C841EAE-7981-453F-A7AB-3B97445C31E1}" dt="2024-02-02T07:27:06.389" v="8749" actId="1076"/>
          <ac:spMkLst>
            <pc:docMk/>
            <pc:sldMk cId="1075286700" sldId="1377"/>
            <ac:spMk id="7" creationId="{39BBBC2C-8BA2-4CFC-A177-990C6B465659}"/>
          </ac:spMkLst>
        </pc:spChg>
        <pc:spChg chg="add mod">
          <ac:chgData name="" userId="2ae9865520f5f4c2" providerId="LiveId" clId="{0C841EAE-7981-453F-A7AB-3B97445C31E1}" dt="2024-02-02T07:27:45.816" v="8757" actId="20577"/>
          <ac:spMkLst>
            <pc:docMk/>
            <pc:sldMk cId="1075286700" sldId="1377"/>
            <ac:spMk id="10" creationId="{A000AF9A-941E-4963-A899-B860797587E7}"/>
          </ac:spMkLst>
        </pc:spChg>
        <pc:spChg chg="mod">
          <ac:chgData name="" userId="2ae9865520f5f4c2" providerId="LiveId" clId="{0C841EAE-7981-453F-A7AB-3B97445C31E1}" dt="2024-02-02T07:25:54.207" v="8735" actId="20577"/>
          <ac:spMkLst>
            <pc:docMk/>
            <pc:sldMk cId="1075286700" sldId="1377"/>
            <ac:spMk id="11" creationId="{868BC1DD-148C-48ED-B6D0-5DB9F934DA99}"/>
          </ac:spMkLst>
        </pc:spChg>
        <pc:spChg chg="add del">
          <ac:chgData name="" userId="2ae9865520f5f4c2" providerId="LiveId" clId="{0C841EAE-7981-453F-A7AB-3B97445C31E1}" dt="2024-02-02T07:28:06.962" v="8759"/>
          <ac:spMkLst>
            <pc:docMk/>
            <pc:sldMk cId="1075286700" sldId="1377"/>
            <ac:spMk id="12" creationId="{1F697298-6554-4ACF-AC09-A987127E55B2}"/>
          </ac:spMkLst>
        </pc:spChg>
        <pc:spChg chg="add del">
          <ac:chgData name="" userId="2ae9865520f5f4c2" providerId="LiveId" clId="{0C841EAE-7981-453F-A7AB-3B97445C31E1}" dt="2024-02-02T07:28:12.905" v="8761"/>
          <ac:spMkLst>
            <pc:docMk/>
            <pc:sldMk cId="1075286700" sldId="1377"/>
            <ac:spMk id="13" creationId="{AB6AB421-AE2A-4987-B460-85094F6A4895}"/>
          </ac:spMkLst>
        </pc:spChg>
        <pc:picChg chg="add mod">
          <ac:chgData name="" userId="2ae9865520f5f4c2" providerId="LiveId" clId="{0C841EAE-7981-453F-A7AB-3B97445C31E1}" dt="2024-02-02T07:26:49.515" v="8742" actId="14100"/>
          <ac:picMkLst>
            <pc:docMk/>
            <pc:sldMk cId="1075286700" sldId="1377"/>
            <ac:picMk id="6" creationId="{D08017FC-1259-43D9-9C31-32594457626C}"/>
          </ac:picMkLst>
        </pc:picChg>
        <pc:picChg chg="add mod">
          <ac:chgData name="" userId="2ae9865520f5f4c2" providerId="LiveId" clId="{0C841EAE-7981-453F-A7AB-3B97445C31E1}" dt="2024-02-02T07:27:35.902" v="8752" actId="1076"/>
          <ac:picMkLst>
            <pc:docMk/>
            <pc:sldMk cId="1075286700" sldId="1377"/>
            <ac:picMk id="2050" creationId="{51EA6D2C-9120-4DDA-A6CD-6CFF7CE55F56}"/>
          </ac:picMkLst>
        </pc:picChg>
      </pc:sldChg>
      <pc:sldChg chg="addSp delSp modSp modAnim">
        <pc:chgData name="" userId="2ae9865520f5f4c2" providerId="LiveId" clId="{0C841EAE-7981-453F-A7AB-3B97445C31E1}" dt="2024-02-22T05:40:16.335" v="9515" actId="478"/>
        <pc:sldMkLst>
          <pc:docMk/>
          <pc:sldMk cId="1441412919" sldId="1716"/>
        </pc:sldMkLst>
        <pc:spChg chg="mod">
          <ac:chgData name="" userId="2ae9865520f5f4c2" providerId="LiveId" clId="{0C841EAE-7981-453F-A7AB-3B97445C31E1}" dt="2024-01-31T11:34:03.241" v="845" actId="108"/>
          <ac:spMkLst>
            <pc:docMk/>
            <pc:sldMk cId="1441412919" sldId="1716"/>
            <ac:spMk id="3" creationId="{4EBFDBE9-4025-724F-A9D4-FAC94013F1B6}"/>
          </ac:spMkLst>
        </pc:spChg>
        <pc:spChg chg="add mod">
          <ac:chgData name="" userId="2ae9865520f5f4c2" providerId="LiveId" clId="{0C841EAE-7981-453F-A7AB-3B97445C31E1}" dt="2024-02-22T05:40:08.779" v="9513" actId="1076"/>
          <ac:spMkLst>
            <pc:docMk/>
            <pc:sldMk cId="1441412919" sldId="1716"/>
            <ac:spMk id="6" creationId="{148B05F1-B35D-46BB-A93C-2410B41866A4}"/>
          </ac:spMkLst>
        </pc:spChg>
        <pc:spChg chg="add mod">
          <ac:chgData name="" userId="2ae9865520f5f4c2" providerId="LiveId" clId="{0C841EAE-7981-453F-A7AB-3B97445C31E1}" dt="2024-01-31T10:48:21.864" v="516" actId="14100"/>
          <ac:spMkLst>
            <pc:docMk/>
            <pc:sldMk cId="1441412919" sldId="1716"/>
            <ac:spMk id="7" creationId="{899DC3D2-0C5D-44E9-A06C-57DEAB708461}"/>
          </ac:spMkLst>
        </pc:spChg>
        <pc:spChg chg="mod">
          <ac:chgData name="" userId="2ae9865520f5f4c2" providerId="LiveId" clId="{0C841EAE-7981-453F-A7AB-3B97445C31E1}" dt="2024-02-22T05:38:05.133" v="9507" actId="207"/>
          <ac:spMkLst>
            <pc:docMk/>
            <pc:sldMk cId="1441412919" sldId="1716"/>
            <ac:spMk id="10" creationId="{D4C12F83-A7E6-44CD-B450-253E9E6C5D5F}"/>
          </ac:spMkLst>
        </pc:spChg>
        <pc:spChg chg="del">
          <ac:chgData name="" userId="2ae9865520f5f4c2" providerId="LiveId" clId="{0C841EAE-7981-453F-A7AB-3B97445C31E1}" dt="2024-02-22T05:37:27.739" v="9502" actId="478"/>
          <ac:spMkLst>
            <pc:docMk/>
            <pc:sldMk cId="1441412919" sldId="1716"/>
            <ac:spMk id="17" creationId="{0BADA7DE-55A5-4C34-9F07-2EF698E73995}"/>
          </ac:spMkLst>
        </pc:spChg>
        <pc:spChg chg="del mod">
          <ac:chgData name="" userId="2ae9865520f5f4c2" providerId="LiveId" clId="{0C841EAE-7981-453F-A7AB-3B97445C31E1}" dt="2024-02-22T05:40:16.335" v="9515" actId="478"/>
          <ac:spMkLst>
            <pc:docMk/>
            <pc:sldMk cId="1441412919" sldId="1716"/>
            <ac:spMk id="33" creationId="{2D380522-0EB5-4DD9-9AF6-8B9AC4ADF46D}"/>
          </ac:spMkLst>
        </pc:spChg>
        <pc:spChg chg="del">
          <ac:chgData name="" userId="2ae9865520f5f4c2" providerId="LiveId" clId="{0C841EAE-7981-453F-A7AB-3B97445C31E1}" dt="2024-01-31T10:33:07.168" v="197" actId="478"/>
          <ac:spMkLst>
            <pc:docMk/>
            <pc:sldMk cId="1441412919" sldId="1716"/>
            <ac:spMk id="56" creationId="{D077FFB7-4C62-4CAE-B316-CD1C3A008E97}"/>
          </ac:spMkLst>
        </pc:spChg>
        <pc:spChg chg="del">
          <ac:chgData name="" userId="2ae9865520f5f4c2" providerId="LiveId" clId="{0C841EAE-7981-453F-A7AB-3B97445C31E1}" dt="2024-01-31T10:33:09.159" v="198" actId="478"/>
          <ac:spMkLst>
            <pc:docMk/>
            <pc:sldMk cId="1441412919" sldId="1716"/>
            <ac:spMk id="57" creationId="{4214CEB7-55D6-4F18-B0DE-5D97D133E08A}"/>
          </ac:spMkLst>
        </pc:spChg>
        <pc:spChg chg="del">
          <ac:chgData name="" userId="2ae9865520f5f4c2" providerId="LiveId" clId="{0C841EAE-7981-453F-A7AB-3B97445C31E1}" dt="2024-01-31T10:33:16.607" v="200" actId="478"/>
          <ac:spMkLst>
            <pc:docMk/>
            <pc:sldMk cId="1441412919" sldId="1716"/>
            <ac:spMk id="58" creationId="{A636FAFA-BA44-4DF1-B4B5-9CC7EB2AAAAF}"/>
          </ac:spMkLst>
        </pc:spChg>
        <pc:spChg chg="del">
          <ac:chgData name="" userId="2ae9865520f5f4c2" providerId="LiveId" clId="{0C841EAE-7981-453F-A7AB-3B97445C31E1}" dt="2024-01-31T10:33:13.537" v="199" actId="478"/>
          <ac:spMkLst>
            <pc:docMk/>
            <pc:sldMk cId="1441412919" sldId="1716"/>
            <ac:spMk id="59" creationId="{1EE912EB-466E-4BFE-9C7C-4D329744B5E5}"/>
          </ac:spMkLst>
        </pc:spChg>
        <pc:spChg chg="del">
          <ac:chgData name="" userId="2ae9865520f5f4c2" providerId="LiveId" clId="{0C841EAE-7981-453F-A7AB-3B97445C31E1}" dt="2024-02-22T05:38:21.624" v="9508" actId="478"/>
          <ac:spMkLst>
            <pc:docMk/>
            <pc:sldMk cId="1441412919" sldId="1716"/>
            <ac:spMk id="64" creationId="{215A9F10-7BDE-4BF6-B4FF-E459FB6D142E}"/>
          </ac:spMkLst>
        </pc:spChg>
        <pc:grpChg chg="add mod">
          <ac:chgData name="" userId="2ae9865520f5f4c2" providerId="LiveId" clId="{0C841EAE-7981-453F-A7AB-3B97445C31E1}" dt="2024-01-31T10:48:21.864" v="516" actId="14100"/>
          <ac:grpSpMkLst>
            <pc:docMk/>
            <pc:sldMk cId="1441412919" sldId="1716"/>
            <ac:grpSpMk id="8" creationId="{7A5C669D-4130-4CB1-A072-22D1C7D664B3}"/>
          </ac:grpSpMkLst>
        </pc:grpChg>
        <pc:grpChg chg="add mod">
          <ac:chgData name="" userId="2ae9865520f5f4c2" providerId="LiveId" clId="{0C841EAE-7981-453F-A7AB-3B97445C31E1}" dt="2024-01-31T11:34:09.468" v="846" actId="1076"/>
          <ac:grpSpMkLst>
            <pc:docMk/>
            <pc:sldMk cId="1441412919" sldId="1716"/>
            <ac:grpSpMk id="55" creationId="{040DF868-A567-4CF6-8C73-191F2ADB3668}"/>
          </ac:grpSpMkLst>
        </pc:grpChg>
        <pc:picChg chg="del">
          <ac:chgData name="" userId="2ae9865520f5f4c2" providerId="LiveId" clId="{0C841EAE-7981-453F-A7AB-3B97445C31E1}" dt="2024-01-31T10:32:08.128" v="188" actId="478"/>
          <ac:picMkLst>
            <pc:docMk/>
            <pc:sldMk cId="1441412919" sldId="1716"/>
            <ac:picMk id="4" creationId="{37ADB4C8-F0F4-4B46-9B18-300FAB79F918}"/>
          </ac:picMkLst>
        </pc:picChg>
        <pc:cxnChg chg="del mod">
          <ac:chgData name="" userId="2ae9865520f5f4c2" providerId="LiveId" clId="{0C841EAE-7981-453F-A7AB-3B97445C31E1}" dt="2024-02-22T05:37:29.816" v="9503" actId="478"/>
          <ac:cxnSpMkLst>
            <pc:docMk/>
            <pc:sldMk cId="1441412919" sldId="1716"/>
            <ac:cxnSpMk id="18" creationId="{DC24CDCC-B2C0-4614-8900-4F9E74373036}"/>
          </ac:cxnSpMkLst>
        </pc:cxnChg>
        <pc:cxnChg chg="mod">
          <ac:chgData name="" userId="2ae9865520f5f4c2" providerId="LiveId" clId="{0C841EAE-7981-453F-A7AB-3B97445C31E1}" dt="2024-02-22T05:37:34.164" v="9504" actId="14100"/>
          <ac:cxnSpMkLst>
            <pc:docMk/>
            <pc:sldMk cId="1441412919" sldId="1716"/>
            <ac:cxnSpMk id="19" creationId="{D3A27E46-90E6-40D2-9141-160A319FD9A0}"/>
          </ac:cxnSpMkLst>
        </pc:cxnChg>
        <pc:cxnChg chg="del mod">
          <ac:chgData name="" userId="2ae9865520f5f4c2" providerId="LiveId" clId="{0C841EAE-7981-453F-A7AB-3B97445C31E1}" dt="2024-02-22T05:37:35.865" v="9505" actId="478"/>
          <ac:cxnSpMkLst>
            <pc:docMk/>
            <pc:sldMk cId="1441412919" sldId="1716"/>
            <ac:cxnSpMk id="20" creationId="{C6660E74-9EDA-4895-9759-A146AC4E2917}"/>
          </ac:cxnSpMkLst>
        </pc:cxnChg>
        <pc:cxnChg chg="mod">
          <ac:chgData name="" userId="2ae9865520f5f4c2" providerId="LiveId" clId="{0C841EAE-7981-453F-A7AB-3B97445C31E1}" dt="2024-02-22T05:37:39.932" v="9506" actId="14100"/>
          <ac:cxnSpMkLst>
            <pc:docMk/>
            <pc:sldMk cId="1441412919" sldId="1716"/>
            <ac:cxnSpMk id="21" creationId="{BC205713-856E-4691-8CE5-AF130029ABCD}"/>
          </ac:cxnSpMkLst>
        </pc:cxnChg>
        <pc:cxnChg chg="del mod">
          <ac:chgData name="" userId="2ae9865520f5f4c2" providerId="LiveId" clId="{0C841EAE-7981-453F-A7AB-3B97445C31E1}" dt="2024-02-22T05:38:23.968" v="9509" actId="478"/>
          <ac:cxnSpMkLst>
            <pc:docMk/>
            <pc:sldMk cId="1441412919" sldId="1716"/>
            <ac:cxnSpMk id="65" creationId="{47F4B33D-4C9B-4099-BB54-B7971316EDA6}"/>
          </ac:cxnSpMkLst>
        </pc:cxnChg>
        <pc:cxnChg chg="mod">
          <ac:chgData name="" userId="2ae9865520f5f4c2" providerId="LiveId" clId="{0C841EAE-7981-453F-A7AB-3B97445C31E1}" dt="2024-02-22T05:38:32.716" v="9512" actId="14100"/>
          <ac:cxnSpMkLst>
            <pc:docMk/>
            <pc:sldMk cId="1441412919" sldId="1716"/>
            <ac:cxnSpMk id="66" creationId="{B9E34FF5-70EB-4508-AA8A-8D1FFD92FD5C}"/>
          </ac:cxnSpMkLst>
        </pc:cxnChg>
        <pc:cxnChg chg="del mod">
          <ac:chgData name="" userId="2ae9865520f5f4c2" providerId="LiveId" clId="{0C841EAE-7981-453F-A7AB-3B97445C31E1}" dt="2024-02-22T05:38:26.855" v="9510" actId="478"/>
          <ac:cxnSpMkLst>
            <pc:docMk/>
            <pc:sldMk cId="1441412919" sldId="1716"/>
            <ac:cxnSpMk id="67" creationId="{4D6E488B-74BB-4A83-8611-4DD341A3B599}"/>
          </ac:cxnSpMkLst>
        </pc:cxnChg>
        <pc:cxnChg chg="mod">
          <ac:chgData name="" userId="2ae9865520f5f4c2" providerId="LiveId" clId="{0C841EAE-7981-453F-A7AB-3B97445C31E1}" dt="2024-02-22T05:38:30.212" v="9511" actId="14100"/>
          <ac:cxnSpMkLst>
            <pc:docMk/>
            <pc:sldMk cId="1441412919" sldId="1716"/>
            <ac:cxnSpMk id="68" creationId="{47C1341C-13C4-4D46-9AF8-96641EFD40BB}"/>
          </ac:cxnSpMkLst>
        </pc:cxnChg>
      </pc:sldChg>
      <pc:sldChg chg="modSp">
        <pc:chgData name="" userId="2ae9865520f5f4c2" providerId="LiveId" clId="{0C841EAE-7981-453F-A7AB-3B97445C31E1}" dt="2024-01-31T11:59:49.950" v="1026" actId="20577"/>
        <pc:sldMkLst>
          <pc:docMk/>
          <pc:sldMk cId="4162518952" sldId="1723"/>
        </pc:sldMkLst>
        <pc:spChg chg="mod">
          <ac:chgData name="" userId="2ae9865520f5f4c2" providerId="LiveId" clId="{0C841EAE-7981-453F-A7AB-3B97445C31E1}" dt="2024-01-31T11:59:49.950" v="1026" actId="20577"/>
          <ac:spMkLst>
            <pc:docMk/>
            <pc:sldMk cId="4162518952" sldId="1723"/>
            <ac:spMk id="3" creationId="{43C7F109-77FB-4923-A6F5-74790B73043A}"/>
          </ac:spMkLst>
        </pc:spChg>
      </pc:sldChg>
      <pc:sldChg chg="addSp delSp modSp delAnim modAnim">
        <pc:chgData name="" userId="2ae9865520f5f4c2" providerId="LiveId" clId="{0C841EAE-7981-453F-A7AB-3B97445C31E1}" dt="2024-02-24T12:58:53.845" v="9536" actId="20577"/>
        <pc:sldMkLst>
          <pc:docMk/>
          <pc:sldMk cId="957640716" sldId="1724"/>
        </pc:sldMkLst>
        <pc:spChg chg="add del">
          <ac:chgData name="" userId="2ae9865520f5f4c2" providerId="LiveId" clId="{0C841EAE-7981-453F-A7AB-3B97445C31E1}" dt="2024-01-31T11:16:19.341" v="691"/>
          <ac:spMkLst>
            <pc:docMk/>
            <pc:sldMk cId="957640716" sldId="1724"/>
            <ac:spMk id="2" creationId="{FD360E87-A2B3-4247-8523-B21FD228997A}"/>
          </ac:spMkLst>
        </pc:spChg>
        <pc:spChg chg="mod">
          <ac:chgData name="" userId="2ae9865520f5f4c2" providerId="LiveId" clId="{0C841EAE-7981-453F-A7AB-3B97445C31E1}" dt="2024-02-24T12:58:53.845" v="9536" actId="20577"/>
          <ac:spMkLst>
            <pc:docMk/>
            <pc:sldMk cId="957640716" sldId="1724"/>
            <ac:spMk id="3" creationId="{B1E15A57-24EF-4E67-9E79-811745021BD6}"/>
          </ac:spMkLst>
        </pc:spChg>
        <pc:spChg chg="add del">
          <ac:chgData name="" userId="2ae9865520f5f4c2" providerId="LiveId" clId="{0C841EAE-7981-453F-A7AB-3B97445C31E1}" dt="2024-01-31T12:09:56.317" v="1073"/>
          <ac:spMkLst>
            <pc:docMk/>
            <pc:sldMk cId="957640716" sldId="1724"/>
            <ac:spMk id="6" creationId="{1B7F503F-288E-4C8D-987E-8292EB874D20}"/>
          </ac:spMkLst>
        </pc:spChg>
        <pc:spChg chg="del">
          <ac:chgData name="" userId="2ae9865520f5f4c2" providerId="LiveId" clId="{0C841EAE-7981-453F-A7AB-3B97445C31E1}" dt="2024-01-31T11:16:07.239" v="686" actId="478"/>
          <ac:spMkLst>
            <pc:docMk/>
            <pc:sldMk cId="957640716" sldId="1724"/>
            <ac:spMk id="7" creationId="{7758BB96-DA9F-4483-8EAB-0DB59BB6DA8E}"/>
          </ac:spMkLst>
        </pc:spChg>
        <pc:spChg chg="add del mod">
          <ac:chgData name="" userId="2ae9865520f5f4c2" providerId="LiveId" clId="{0C841EAE-7981-453F-A7AB-3B97445C31E1}" dt="2024-01-31T12:28:40.033" v="1199" actId="478"/>
          <ac:spMkLst>
            <pc:docMk/>
            <pc:sldMk cId="957640716" sldId="1724"/>
            <ac:spMk id="8" creationId="{A94DBD05-013D-44F4-BCEC-5E9DE021B027}"/>
          </ac:spMkLst>
        </pc:spChg>
        <pc:spChg chg="del">
          <ac:chgData name="" userId="2ae9865520f5f4c2" providerId="LiveId" clId="{0C841EAE-7981-453F-A7AB-3B97445C31E1}" dt="2024-01-31T11:16:07.654" v="687" actId="478"/>
          <ac:spMkLst>
            <pc:docMk/>
            <pc:sldMk cId="957640716" sldId="1724"/>
            <ac:spMk id="12" creationId="{74B90252-AACD-4849-B432-01EB821E9414}"/>
          </ac:spMkLst>
        </pc:spChg>
        <pc:spChg chg="del">
          <ac:chgData name="" userId="2ae9865520f5f4c2" providerId="LiveId" clId="{0C841EAE-7981-453F-A7AB-3B97445C31E1}" dt="2024-01-31T11:16:08.218" v="688" actId="478"/>
          <ac:spMkLst>
            <pc:docMk/>
            <pc:sldMk cId="957640716" sldId="1724"/>
            <ac:spMk id="13" creationId="{B37DD7B3-7157-41AB-9891-9C8DD9C56251}"/>
          </ac:spMkLst>
        </pc:spChg>
        <pc:spChg chg="del">
          <ac:chgData name="" userId="2ae9865520f5f4c2" providerId="LiveId" clId="{0C841EAE-7981-453F-A7AB-3B97445C31E1}" dt="2024-01-31T12:29:01.594" v="1207" actId="478"/>
          <ac:spMkLst>
            <pc:docMk/>
            <pc:sldMk cId="957640716" sldId="1724"/>
            <ac:spMk id="21" creationId="{26603D88-FCD0-48B6-BED4-BD0149053FF3}"/>
          </ac:spMkLst>
        </pc:spChg>
        <pc:spChg chg="add del">
          <ac:chgData name="" userId="2ae9865520f5f4c2" providerId="LiveId" clId="{0C841EAE-7981-453F-A7AB-3B97445C31E1}" dt="2024-01-31T12:28:22.946" v="1194"/>
          <ac:spMkLst>
            <pc:docMk/>
            <pc:sldMk cId="957640716" sldId="1724"/>
            <ac:spMk id="23" creationId="{9680891F-9212-4D50-B5D7-510C166B30DD}"/>
          </ac:spMkLst>
        </pc:spChg>
        <pc:spChg chg="add del">
          <ac:chgData name="" userId="2ae9865520f5f4c2" providerId="LiveId" clId="{0C841EAE-7981-453F-A7AB-3B97445C31E1}" dt="2024-01-31T12:28:26.507" v="1196"/>
          <ac:spMkLst>
            <pc:docMk/>
            <pc:sldMk cId="957640716" sldId="1724"/>
            <ac:spMk id="24" creationId="{9711DD01-7850-4708-AA42-BE602C2F5565}"/>
          </ac:spMkLst>
        </pc:spChg>
        <pc:spChg chg="add mod">
          <ac:chgData name="" userId="2ae9865520f5f4c2" providerId="LiveId" clId="{0C841EAE-7981-453F-A7AB-3B97445C31E1}" dt="2024-01-31T12:36:47.158" v="1334" actId="1076"/>
          <ac:spMkLst>
            <pc:docMk/>
            <pc:sldMk cId="957640716" sldId="1724"/>
            <ac:spMk id="25" creationId="{8C90309B-88A5-496B-AA98-78F2222D84A0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26" creationId="{1B96EBAF-A7B7-463C-864B-C377519F2618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34" creationId="{1844BF09-2F9E-4D5D-B85A-4A4A9DBD634F}"/>
          </ac:spMkLst>
        </pc:spChg>
        <pc:spChg chg="add mod">
          <ac:chgData name="" userId="2ae9865520f5f4c2" providerId="LiveId" clId="{0C841EAE-7981-453F-A7AB-3B97445C31E1}" dt="2024-02-01T08:36:12.678" v="5212" actId="1076"/>
          <ac:spMkLst>
            <pc:docMk/>
            <pc:sldMk cId="957640716" sldId="1724"/>
            <ac:spMk id="41" creationId="{EBE9B824-C859-4CC8-9DAF-7D7BB5BC521A}"/>
          </ac:spMkLst>
        </pc:spChg>
        <pc:spChg chg="add del mod">
          <ac:chgData name="" userId="2ae9865520f5f4c2" providerId="LiveId" clId="{0C841EAE-7981-453F-A7AB-3B97445C31E1}" dt="2024-01-31T12:35:36.896" v="1309" actId="478"/>
          <ac:spMkLst>
            <pc:docMk/>
            <pc:sldMk cId="957640716" sldId="1724"/>
            <ac:spMk id="42" creationId="{29C0AF94-8790-47AF-BAA9-64FFC2ECF125}"/>
          </ac:spMkLst>
        </pc:spChg>
        <pc:spChg chg="add del">
          <ac:chgData name="" userId="2ae9865520f5f4c2" providerId="LiveId" clId="{0C841EAE-7981-453F-A7AB-3B97445C31E1}" dt="2024-01-31T12:35:41.291" v="1312"/>
          <ac:spMkLst>
            <pc:docMk/>
            <pc:sldMk cId="957640716" sldId="1724"/>
            <ac:spMk id="43" creationId="{43238583-748E-4620-87B9-A807FFFC9610}"/>
          </ac:spMkLst>
        </pc:spChg>
        <pc:spChg chg="add mod">
          <ac:chgData name="" userId="2ae9865520f5f4c2" providerId="LiveId" clId="{0C841EAE-7981-453F-A7AB-3B97445C31E1}" dt="2024-02-01T08:36:15.710" v="5213" actId="1076"/>
          <ac:spMkLst>
            <pc:docMk/>
            <pc:sldMk cId="957640716" sldId="1724"/>
            <ac:spMk id="44" creationId="{F2E78E4B-B9B7-44F0-A7D1-3018273654CB}"/>
          </ac:spMkLst>
        </pc:spChg>
        <pc:spChg chg="add mod">
          <ac:chgData name="" userId="2ae9865520f5f4c2" providerId="LiveId" clId="{0C841EAE-7981-453F-A7AB-3B97445C31E1}" dt="2024-02-01T03:20:45.983" v="1485" actId="1076"/>
          <ac:spMkLst>
            <pc:docMk/>
            <pc:sldMk cId="957640716" sldId="1724"/>
            <ac:spMk id="45" creationId="{48A1AA51-5099-4D4F-9174-CE264A582009}"/>
          </ac:spMkLst>
        </pc:spChg>
        <pc:spChg chg="add del mod">
          <ac:chgData name="" userId="2ae9865520f5f4c2" providerId="LiveId" clId="{0C841EAE-7981-453F-A7AB-3B97445C31E1}" dt="2024-02-01T08:36:08.752" v="5211" actId="478"/>
          <ac:spMkLst>
            <pc:docMk/>
            <pc:sldMk cId="957640716" sldId="1724"/>
            <ac:spMk id="46" creationId="{6FC66B09-AD1E-4DC0-869B-8D19D7DB197C}"/>
          </ac:spMkLst>
        </pc:spChg>
        <pc:grpChg chg="add del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11" creationId="{7831A6D9-6E35-4D20-9E36-F65A318B9208}"/>
          </ac:grpSpMkLst>
        </pc:grpChg>
        <pc:grpChg chg="add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47" creationId="{A273122D-35B3-46AB-AD9C-4EDD34E41485}"/>
          </ac:grpSpMkLst>
        </pc:grpChg>
        <pc:picChg chg="del">
          <ac:chgData name="" userId="2ae9865520f5f4c2" providerId="LiveId" clId="{0C841EAE-7981-453F-A7AB-3B97445C31E1}" dt="2024-01-31T11:16:04.270" v="685" actId="478"/>
          <ac:picMkLst>
            <pc:docMk/>
            <pc:sldMk cId="957640716" sldId="1724"/>
            <ac:picMk id="4" creationId="{56A04C11-DDDF-42C0-9855-A0763ECBCB81}"/>
          </ac:picMkLst>
        </pc:pic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8" creationId="{F12DFE38-4975-4134-B57B-092B354A99F7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9" creationId="{58F4466F-D9A2-490F-81A9-18127BACA71F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20" creationId="{4907C04A-62E5-41C8-99BC-E0004D2ED9E6}"/>
          </ac:cxnSpMkLst>
        </pc:cxnChg>
        <pc:cxnChg chg="del mod">
          <ac:chgData name="" userId="2ae9865520f5f4c2" providerId="LiveId" clId="{0C841EAE-7981-453F-A7AB-3B97445C31E1}" dt="2024-01-31T12:29:05.280" v="1210" actId="478"/>
          <ac:cxnSpMkLst>
            <pc:docMk/>
            <pc:sldMk cId="957640716" sldId="1724"/>
            <ac:cxnSpMk id="22" creationId="{32AEE559-74E5-4FCA-BBD0-5F89C3D70981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27" creationId="{1AB83852-3D0C-472F-865A-3F2AE0E0D81D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1" creationId="{28A3AC23-58FE-49C6-8649-D5602EB32938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5" creationId="{CDCC1D33-617C-439E-A86D-58D8AAC7F2F5}"/>
          </ac:cxnSpMkLst>
        </pc:cxnChg>
      </pc:sldChg>
      <pc:sldChg chg="modSp">
        <pc:chgData name="" userId="2ae9865520f5f4c2" providerId="LiveId" clId="{0C841EAE-7981-453F-A7AB-3B97445C31E1}" dt="2024-02-24T12:59:36.840" v="9540" actId="20577"/>
        <pc:sldMkLst>
          <pc:docMk/>
          <pc:sldMk cId="3929189840" sldId="1757"/>
        </pc:sldMkLst>
        <pc:spChg chg="mod">
          <ac:chgData name="" userId="2ae9865520f5f4c2" providerId="LiveId" clId="{0C841EAE-7981-453F-A7AB-3B97445C31E1}" dt="2024-02-24T12:59:36.840" v="9540" actId="20577"/>
          <ac:spMkLst>
            <pc:docMk/>
            <pc:sldMk cId="3929189840" sldId="1757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2-02T07:00:57.482" v="8278" actId="20577"/>
          <ac:spMkLst>
            <pc:docMk/>
            <pc:sldMk cId="3929189840" sldId="1757"/>
            <ac:spMk id="40" creationId="{24E6F740-481B-4CA2-9DBC-564C63FFA0CC}"/>
          </ac:spMkLst>
        </pc:spChg>
      </pc:sldChg>
      <pc:sldChg chg="addSp delSp modSp add del modNotesTx">
        <pc:chgData name="" userId="2ae9865520f5f4c2" providerId="LiveId" clId="{0C841EAE-7981-453F-A7AB-3B97445C31E1}" dt="2024-02-02T07:10:23.279" v="8374"/>
        <pc:sldMkLst>
          <pc:docMk/>
          <pc:sldMk cId="1133272153" sldId="1760"/>
        </pc:sldMkLst>
        <pc:spChg chg="mod">
          <ac:chgData name="" userId="2ae9865520f5f4c2" providerId="LiveId" clId="{0C841EAE-7981-453F-A7AB-3B97445C31E1}" dt="2024-02-02T07:04:21.696" v="8358" actId="20577"/>
          <ac:spMkLst>
            <pc:docMk/>
            <pc:sldMk cId="1133272153" sldId="1760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5:26.457" v="8371" actId="478"/>
          <ac:spMkLst>
            <pc:docMk/>
            <pc:sldMk cId="1133272153" sldId="1760"/>
            <ac:spMk id="7" creationId="{28EE1757-F1DA-4FCC-9F07-9E85BC912A23}"/>
          </ac:spMkLst>
        </pc:spChg>
        <pc:spChg chg="del">
          <ac:chgData name="" userId="2ae9865520f5f4c2" providerId="LiveId" clId="{0C841EAE-7981-453F-A7AB-3B97445C31E1}" dt="2024-02-02T07:04:38.201" v="8360" actId="478"/>
          <ac:spMkLst>
            <pc:docMk/>
            <pc:sldMk cId="1133272153" sldId="1760"/>
            <ac:spMk id="10" creationId="{998B9ABD-1CEA-4BA7-910D-6C23DAA99FFE}"/>
          </ac:spMkLst>
        </pc:spChg>
        <pc:spChg chg="add del">
          <ac:chgData name="" userId="2ae9865520f5f4c2" providerId="LiveId" clId="{0C841EAE-7981-453F-A7AB-3B97445C31E1}" dt="2024-02-02T07:10:23.279" v="8374"/>
          <ac:spMkLst>
            <pc:docMk/>
            <pc:sldMk cId="1133272153" sldId="1760"/>
            <ac:spMk id="11" creationId="{3473C201-A78F-4B4B-8B89-56981C0C5FE8}"/>
          </ac:spMkLst>
        </pc:spChg>
        <pc:picChg chg="del">
          <ac:chgData name="" userId="2ae9865520f5f4c2" providerId="LiveId" clId="{0C841EAE-7981-453F-A7AB-3B97445C31E1}" dt="2024-02-02T07:04:40.429" v="8362" actId="478"/>
          <ac:picMkLst>
            <pc:docMk/>
            <pc:sldMk cId="1133272153" sldId="1760"/>
            <ac:picMk id="4" creationId="{B4BA28B1-E38B-4635-98AF-8E0BCB47C0AD}"/>
          </ac:picMkLst>
        </pc:picChg>
        <pc:picChg chg="add mod">
          <ac:chgData name="" userId="2ae9865520f5f4c2" providerId="LiveId" clId="{0C841EAE-7981-453F-A7AB-3B97445C31E1}" dt="2024-02-02T07:05:24.029" v="8370" actId="1076"/>
          <ac:picMkLst>
            <pc:docMk/>
            <pc:sldMk cId="1133272153" sldId="1760"/>
            <ac:picMk id="6" creationId="{03A919F8-F432-4B77-A75D-15CC96B2A60B}"/>
          </ac:picMkLst>
        </pc:picChg>
        <pc:picChg chg="del">
          <ac:chgData name="" userId="2ae9865520f5f4c2" providerId="LiveId" clId="{0C841EAE-7981-453F-A7AB-3B97445C31E1}" dt="2024-02-02T07:04:37.617" v="8359" actId="478"/>
          <ac:picMkLst>
            <pc:docMk/>
            <pc:sldMk cId="1133272153" sldId="1760"/>
            <ac:picMk id="8" creationId="{E55ADE52-9255-4ECD-A0BD-C2C1D65A59AE}"/>
          </ac:picMkLst>
        </pc:picChg>
      </pc:sldChg>
      <pc:sldChg chg="addSp delSp modSp add ord">
        <pc:chgData name="" userId="2ae9865520f5f4c2" providerId="LiveId" clId="{0C841EAE-7981-453F-A7AB-3B97445C31E1}" dt="2024-01-31T11:26:41.514" v="844" actId="20577"/>
        <pc:sldMkLst>
          <pc:docMk/>
          <pc:sldMk cId="1021551355" sldId="1761"/>
        </pc:sldMkLst>
        <pc:spChg chg="mod">
          <ac:chgData name="" userId="2ae9865520f5f4c2" providerId="LiveId" clId="{0C841EAE-7981-453F-A7AB-3B97445C31E1}" dt="2024-01-31T11:26:41.514" v="844" actId="20577"/>
          <ac:spMkLst>
            <pc:docMk/>
            <pc:sldMk cId="1021551355" sldId="1761"/>
            <ac:spMk id="3" creationId="{4EBFDBE9-4025-724F-A9D4-FAC94013F1B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49" creationId="{F0FEC576-B724-42F8-A91F-071D2742F7F3}"/>
          </ac:spMkLst>
        </pc:spChg>
        <pc:spChg chg="del">
          <ac:chgData name="" userId="2ae9865520f5f4c2" providerId="LiveId" clId="{0C841EAE-7981-453F-A7AB-3B97445C31E1}" dt="2024-01-31T10:47:51.297" v="513" actId="478"/>
          <ac:spMkLst>
            <pc:docMk/>
            <pc:sldMk cId="1021551355" sldId="1761"/>
            <ac:spMk id="50" creationId="{C28B7118-19F3-434F-8FF9-E501802EE8E7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1" creationId="{7F3B8784-FCAF-444E-95AB-3777467D1B8D}"/>
          </ac:spMkLst>
        </pc:spChg>
        <pc:spChg chg="del mod topLvl">
          <ac:chgData name="" userId="2ae9865520f5f4c2" providerId="LiveId" clId="{0C841EAE-7981-453F-A7AB-3B97445C31E1}" dt="2024-01-31T10:49:18.813" v="529" actId="478"/>
          <ac:spMkLst>
            <pc:docMk/>
            <pc:sldMk cId="1021551355" sldId="1761"/>
            <ac:spMk id="52" creationId="{63A03B62-39A3-4923-94F1-AF1E3983CE44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3" creationId="{372CC0C8-D82D-40FC-9A8A-6A0644769C8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4" creationId="{C8755332-5927-437A-925C-92E1749F33B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5" creationId="{EBD5EB95-85B5-48E9-BC9C-70CC310A99D5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6" creationId="{6FC77479-29C8-4F35-B007-5841B2336BBE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7" creationId="{799A25CB-845A-4605-8F0F-EF9F333BC71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7" creationId="{39EFFEA9-6657-4565-A267-AF0E8742C850}"/>
          </ac:spMkLst>
        </pc:spChg>
        <pc:spChg chg="del mod topLvl">
          <ac:chgData name="" userId="2ae9865520f5f4c2" providerId="LiveId" clId="{0C841EAE-7981-453F-A7AB-3B97445C31E1}" dt="2024-01-31T10:54:47.288" v="590" actId="478"/>
          <ac:spMkLst>
            <pc:docMk/>
            <pc:sldMk cId="1021551355" sldId="1761"/>
            <ac:spMk id="68" creationId="{D4AA810F-5951-4C43-BB1C-32445A7702F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9" creationId="{0A55D286-3BDD-4AAF-992D-DD458FC7CD2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0" creationId="{C37E8A58-1430-48D8-A19B-AA856CEEA0DD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1" creationId="{80C9D4BA-CBA0-4464-A6E4-C84D7145401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2" creationId="{161B2FBC-B94A-4D0B-A17C-4C0BFE249F9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9" creationId="{49061902-15D3-4401-8A97-D9796ECF9CF1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0" creationId="{3B18CF4C-EA14-4A2F-87FB-A965AB9B5A29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1" creationId="{F76D711A-BDB8-4D72-AFBD-29FF36EB88E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2" creationId="{A012C497-BF14-4768-AFA9-66189311594C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8" creationId="{991E5C27-3BB2-4FC5-B19A-6790C2858A04}"/>
          </ac:spMkLst>
        </pc:spChg>
        <pc:spChg chg="add del mod">
          <ac:chgData name="" userId="2ae9865520f5f4c2" providerId="LiveId" clId="{0C841EAE-7981-453F-A7AB-3B97445C31E1}" dt="2024-01-31T10:59:39.536" v="647" actId="478"/>
          <ac:spMkLst>
            <pc:docMk/>
            <pc:sldMk cId="1021551355" sldId="1761"/>
            <ac:spMk id="94" creationId="{A229B2D9-6847-4AA8-85EA-4568D8328C9F}"/>
          </ac:spMkLst>
        </pc:spChg>
        <pc:spChg chg="add mod">
          <ac:chgData name="" userId="2ae9865520f5f4c2" providerId="LiveId" clId="{0C841EAE-7981-453F-A7AB-3B97445C31E1}" dt="2024-01-31T11:25:16.907" v="793" actId="255"/>
          <ac:spMkLst>
            <pc:docMk/>
            <pc:sldMk cId="1021551355" sldId="1761"/>
            <ac:spMk id="108" creationId="{75C2B5C6-3450-4DA9-9A0A-2C3D15EF6F9E}"/>
          </ac:spMkLst>
        </pc:spChg>
        <pc:spChg chg="add del mod">
          <ac:chgData name="" userId="2ae9865520f5f4c2" providerId="LiveId" clId="{0C841EAE-7981-453F-A7AB-3B97445C31E1}" dt="2024-01-31T10:59:36.344" v="644" actId="478"/>
          <ac:spMkLst>
            <pc:docMk/>
            <pc:sldMk cId="1021551355" sldId="1761"/>
            <ac:spMk id="109" creationId="{FE835C90-37CE-421F-8EF5-D7ACAC287895}"/>
          </ac:spMkLst>
        </pc:spChg>
        <pc:spChg chg="add mod ord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133" creationId="{DE6AE59A-BF45-42BD-B5CE-9653E76AD5BE}"/>
          </ac:spMkLst>
        </pc:spChg>
        <pc:grpChg chg="add del mod">
          <ac:chgData name="" userId="2ae9865520f5f4c2" providerId="LiveId" clId="{0C841EAE-7981-453F-A7AB-3B97445C31E1}" dt="2024-01-31T10:47:38.658" v="508" actId="478"/>
          <ac:grpSpMkLst>
            <pc:docMk/>
            <pc:sldMk cId="1021551355" sldId="1761"/>
            <ac:grpSpMk id="6" creationId="{A41FEA89-E337-4C81-9AE9-665C03C44E0D}"/>
          </ac:grpSpMkLst>
        </pc:grpChg>
        <pc:grpChg chg="add del mod">
          <ac:chgData name="" userId="2ae9865520f5f4c2" providerId="LiveId" clId="{0C841EAE-7981-453F-A7AB-3B97445C31E1}" dt="2024-01-31T10:48:57.205" v="521" actId="165"/>
          <ac:grpSpMkLst>
            <pc:docMk/>
            <pc:sldMk cId="1021551355" sldId="1761"/>
            <ac:grpSpMk id="48" creationId="{F3FE84E1-9717-4994-ACC5-F5D741DFB572}"/>
          </ac:grpSpMkLst>
        </pc:grpChg>
        <pc:grpChg chg="add mod">
          <ac:chgData name="" userId="2ae9865520f5f4c2" providerId="LiveId" clId="{0C841EAE-7981-453F-A7AB-3B97445C31E1}" dt="2024-01-31T11:25:34.365" v="799" actId="14100"/>
          <ac:grpSpMkLst>
            <pc:docMk/>
            <pc:sldMk cId="1021551355" sldId="1761"/>
            <ac:grpSpMk id="146" creationId="{0CEB7795-10DE-4609-B36E-E69CD5EF2FE9}"/>
          </ac:grpSpMkLst>
        </pc:grp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2" creationId="{8978933E-49D3-4E9F-B032-9D850FC99C83}"/>
          </ac:cxnSpMkLst>
        </pc:cxnChg>
        <pc:cxnChg chg="del mod">
          <ac:chgData name="" userId="2ae9865520f5f4c2" providerId="LiveId" clId="{0C841EAE-7981-453F-A7AB-3B97445C31E1}" dt="2024-01-31T10:47:12.023" v="507" actId="478"/>
          <ac:cxnSpMkLst>
            <pc:docMk/>
            <pc:sldMk cId="1021551355" sldId="1761"/>
            <ac:cxnSpMk id="13" creationId="{3F77C939-BA22-480A-9EFF-8D9681DA606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4" creationId="{770AB099-2BEF-42B8-9B48-593C3BE1F2F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5" creationId="{EFB1A43F-17C9-46CA-89EF-4FD9770E5E0D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6" creationId="{11D45EF9-FF29-42D3-B8E6-F863CE082E0C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7" creationId="{C44EAF33-D59B-4BAD-AEEE-3CABC7DE42E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8" creationId="{F9D3F713-F548-4ACB-B486-5E0050E8D7F1}"/>
          </ac:cxnSpMkLst>
        </pc:cxnChg>
        <pc:cxnChg chg="del mod">
          <ac:chgData name="" userId="2ae9865520f5f4c2" providerId="LiveId" clId="{0C841EAE-7981-453F-A7AB-3B97445C31E1}" dt="2024-01-31T10:47:03.136" v="506" actId="478"/>
          <ac:cxnSpMkLst>
            <pc:docMk/>
            <pc:sldMk cId="1021551355" sldId="1761"/>
            <ac:cxnSpMk id="19" creationId="{318E7F1B-F84C-44C2-AA1A-B943682BE2D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0" creationId="{B7087F3A-EE20-4BD6-9A0C-C4B91824258F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7" creationId="{2F242C85-34B7-4E5E-9BC6-D2BF44909DC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8" creationId="{8147CE9C-C00B-46D7-8CC8-7289370E9EC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9" creationId="{A0B2B626-F6AA-457E-A542-9C122988AA8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0" creationId="{C676D4ED-46EA-4C1F-8BD9-F3F28D3459C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1" creationId="{AABAEADC-6976-407E-B32B-772EF133E9B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2" creationId="{03021864-42F4-4CE7-9228-17DAF00F92A3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7" creationId="{4434F4D2-A37F-45FD-9123-8E82DEF94E0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8" creationId="{BC6145AB-AD38-497C-8F7B-C4B5C3CC907A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9" creationId="{794D8EB2-8382-4573-9C0A-01833220A70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0" creationId="{826BD1E4-0F64-479D-9ABD-8907A91C008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1" creationId="{25E56AEC-A097-419D-AA6C-74AE77E947E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3" creationId="{F03F2F92-A641-4223-B27F-381DE975E94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4" creationId="{2724DFA8-DD1D-4C9D-8A2C-F7EE93089F6B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5" creationId="{0BC0AD20-6FB5-40EA-B857-0FB6B9DFA0E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6" creationId="{64B53387-E188-4FF8-8786-4AE25D9ACFA8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7" creationId="{0B730B68-8580-4473-8D79-5EEF698D73D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58" creationId="{3BEB530E-3690-494B-8FE7-B620D862ED15}"/>
          </ac:cxnSpMkLst>
        </pc:cxnChg>
        <pc:cxnChg chg="del mod">
          <ac:chgData name="" userId="2ae9865520f5f4c2" providerId="LiveId" clId="{0C841EAE-7981-453F-A7AB-3B97445C31E1}" dt="2024-01-31T10:47:58.488" v="515" actId="478"/>
          <ac:cxnSpMkLst>
            <pc:docMk/>
            <pc:sldMk cId="1021551355" sldId="1761"/>
            <ac:cxnSpMk id="59" creationId="{E5FBDD34-C336-4542-AF34-5A9733F3080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0" creationId="{BE702DEF-639E-4538-84A5-EA2A7ABB9D9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1" creationId="{02475477-7A7B-418A-8C4D-64457B53765B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2" creationId="{1C5C1E9A-A106-4042-BE8F-237797E9834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3" creationId="{DDE52A8D-A06D-460A-9BB9-9E7B2D57678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4" creationId="{33989B09-0226-491D-A49D-4218F0A692C3}"/>
          </ac:cxnSpMkLst>
        </pc:cxnChg>
        <pc:cxnChg chg="del mod">
          <ac:chgData name="" userId="2ae9865520f5f4c2" providerId="LiveId" clId="{0C841EAE-7981-453F-A7AB-3B97445C31E1}" dt="2024-01-31T10:47:55.792" v="514" actId="478"/>
          <ac:cxnSpMkLst>
            <pc:docMk/>
            <pc:sldMk cId="1021551355" sldId="1761"/>
            <ac:cxnSpMk id="65" creationId="{8F10F57A-ED67-4FF5-A33E-CA8E68E806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6" creationId="{0B2C5786-CB33-4487-99F4-F090B132FC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3" creationId="{27A014D2-C2B9-4441-96C3-3E60EE3FE5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4" creationId="{8609ACB3-947E-41D2-B4E1-FDABF950D6F0}"/>
          </ac:cxnSpMkLst>
        </pc:cxnChg>
        <pc:cxnChg chg="del mod topLvl">
          <ac:chgData name="" userId="2ae9865520f5f4c2" providerId="LiveId" clId="{0C841EAE-7981-453F-A7AB-3B97445C31E1}" dt="2024-01-31T10:54:48.441" v="591" actId="478"/>
          <ac:cxnSpMkLst>
            <pc:docMk/>
            <pc:sldMk cId="1021551355" sldId="1761"/>
            <ac:cxnSpMk id="75" creationId="{BDE7CF40-E011-4E15-A71F-3BF8B6096FC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6" creationId="{A62AAC89-3563-487D-A8CE-7420E024A9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7" creationId="{C5753D71-D6A4-4F96-B5BA-7020E792FBF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8" creationId="{5B4FB200-E402-4E7A-863A-3D301E288F8C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3" creationId="{CC9277E7-1D26-42AC-BAFE-6C0650DC7C31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4" creationId="{5B959587-FB01-4C29-89EC-CCD71D42AF32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5" creationId="{8AC35D94-BA01-425A-A105-33B9CC2E717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6" creationId="{95F24A35-E7BB-4D0C-93D7-6869369F30A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7" creationId="{460C264E-79EE-400D-9FFE-0682B750F696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9" creationId="{5AF013D3-C592-4F49-ADE4-B4132882140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0" creationId="{00EF3362-E680-4F73-B927-896C9BFEBA4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1" creationId="{A0E32838-620F-4A32-BD30-18C11A81D9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2" creationId="{3983E727-DA7A-492C-AAB8-A945902C2E5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3" creationId="{3681FE98-58BF-4BD6-B5F0-66B58AC46AD0}"/>
          </ac:cxnSpMkLst>
        </pc:cxnChg>
        <pc:cxnChg chg="add del mod">
          <ac:chgData name="" userId="2ae9865520f5f4c2" providerId="LiveId" clId="{0C841EAE-7981-453F-A7AB-3B97445C31E1}" dt="2024-01-31T10:59:38.785" v="646" actId="478"/>
          <ac:cxnSpMkLst>
            <pc:docMk/>
            <pc:sldMk cId="1021551355" sldId="1761"/>
            <ac:cxnSpMk id="97" creationId="{F0DBB0D6-0E70-4002-B9B6-A1F6DC44B3EC}"/>
          </ac:cxnSpMkLst>
        </pc:cxnChg>
        <pc:cxnChg chg="add del mod">
          <ac:chgData name="" userId="2ae9865520f5f4c2" providerId="LiveId" clId="{0C841EAE-7981-453F-A7AB-3B97445C31E1}" dt="2024-01-31T10:51:05.796" v="552" actId="478"/>
          <ac:cxnSpMkLst>
            <pc:docMk/>
            <pc:sldMk cId="1021551355" sldId="1761"/>
            <ac:cxnSpMk id="111" creationId="{41AAF672-246E-477C-9B04-4140797F6B61}"/>
          </ac:cxnSpMkLst>
        </pc:cxnChg>
        <pc:cxnChg chg="add mod">
          <ac:chgData name="" userId="2ae9865520f5f4c2" providerId="LiveId" clId="{0C841EAE-7981-453F-A7AB-3B97445C31E1}" dt="2024-01-31T11:25:16.907" v="793" actId="255"/>
          <ac:cxnSpMkLst>
            <pc:docMk/>
            <pc:sldMk cId="1021551355" sldId="1761"/>
            <ac:cxnSpMk id="113" creationId="{00C7BB9B-DF5C-440F-8540-6A4A1D8FC8FD}"/>
          </ac:cxnSpMkLst>
        </pc:cxnChg>
        <pc:cxnChg chg="add del mod">
          <ac:chgData name="" userId="2ae9865520f5f4c2" providerId="LiveId" clId="{0C841EAE-7981-453F-A7AB-3B97445C31E1}" dt="2024-01-31T10:59:37.231" v="645" actId="478"/>
          <ac:cxnSpMkLst>
            <pc:docMk/>
            <pc:sldMk cId="1021551355" sldId="1761"/>
            <ac:cxnSpMk id="119" creationId="{221A2FB5-EE8E-4F3C-872E-0E64DB57674C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3" creationId="{837FD61C-BBF6-42AB-9FD2-8F7EFBF866C4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9" creationId="{44A14F39-CB2E-40B9-BC4A-B247E2BA9FC0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34" creationId="{5D606A07-C40D-45C2-B0C4-81540A9C2BFE}"/>
          </ac:cxnSpMkLst>
        </pc:cxnChg>
        <pc:cxnChg chg="add mod">
          <ac:chgData name="" userId="2ae9865520f5f4c2" providerId="LiveId" clId="{0C841EAE-7981-453F-A7AB-3B97445C31E1}" dt="2024-01-31T11:25:28.700" v="796" actId="14100"/>
          <ac:cxnSpMkLst>
            <pc:docMk/>
            <pc:sldMk cId="1021551355" sldId="1761"/>
            <ac:cxnSpMk id="138" creationId="{182DDD5E-8726-4079-AB79-FAF19D24B679}"/>
          </ac:cxnSpMkLst>
        </pc:cxnChg>
      </pc:sldChg>
      <pc:sldChg chg="addSp delSp modSp add">
        <pc:chgData name="" userId="2ae9865520f5f4c2" providerId="LiveId" clId="{0C841EAE-7981-453F-A7AB-3B97445C31E1}" dt="2024-01-31T12:02:44.645" v="1053" actId="1076"/>
        <pc:sldMkLst>
          <pc:docMk/>
          <pc:sldMk cId="447255496" sldId="1763"/>
        </pc:sldMkLst>
        <pc:spChg chg="del mod">
          <ac:chgData name="" userId="2ae9865520f5f4c2" providerId="LiveId" clId="{0C841EAE-7981-453F-A7AB-3B97445C31E1}" dt="2024-01-31T11:23:35.952" v="765" actId="478"/>
          <ac:spMkLst>
            <pc:docMk/>
            <pc:sldMk cId="447255496" sldId="1763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1-31T12:02:21.687" v="1039" actId="208"/>
          <ac:spMkLst>
            <pc:docMk/>
            <pc:sldMk cId="447255496" sldId="1763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1-31T11:48:28.477" v="995" actId="1076"/>
          <ac:spMkLst>
            <pc:docMk/>
            <pc:sldMk cId="447255496" sldId="1763"/>
            <ac:spMk id="7" creationId="{DE419DC4-B59E-44CA-9DA6-BA064F0CF5F0}"/>
          </ac:spMkLst>
        </pc:spChg>
        <pc:spChg chg="mod">
          <ac:chgData name="" userId="2ae9865520f5f4c2" providerId="LiveId" clId="{0C841EAE-7981-453F-A7AB-3B97445C31E1}" dt="2024-01-31T12:01:52.545" v="1035" actId="20577"/>
          <ac:spMkLst>
            <pc:docMk/>
            <pc:sldMk cId="447255496" sldId="1763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0" creationId="{DD9C4766-77E9-4B0B-9E8F-488A85CA1CEA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1" creationId="{92B876B5-1FBC-4966-A8C9-B126EAA7DC70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3" creationId="{49E8070A-916F-4B2B-BE96-059AD85BE224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4" creationId="{8EA88548-C284-41B0-916B-4E5F8BAE61B3}"/>
          </ac:spMkLst>
        </pc:spChg>
        <pc:spChg chg="mod topLvl">
          <ac:chgData name="" userId="2ae9865520f5f4c2" providerId="LiveId" clId="{0C841EAE-7981-453F-A7AB-3B97445C31E1}" dt="2024-01-31T11:48:34.662" v="997" actId="14100"/>
          <ac:spMkLst>
            <pc:docMk/>
            <pc:sldMk cId="447255496" sldId="1763"/>
            <ac:spMk id="22" creationId="{9A48CC9A-7E59-4BC1-A855-698A00D3F360}"/>
          </ac:spMkLst>
        </pc:spChg>
        <pc:spChg chg="mod topLvl">
          <ac:chgData name="" userId="2ae9865520f5f4c2" providerId="LiveId" clId="{0C841EAE-7981-453F-A7AB-3B97445C31E1}" dt="2024-01-31T11:48:10.277" v="992" actId="1076"/>
          <ac:spMkLst>
            <pc:docMk/>
            <pc:sldMk cId="447255496" sldId="1763"/>
            <ac:spMk id="23" creationId="{AFD811B1-4DF3-433A-B129-F429A3E6BFF9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7" creationId="{A9F9ADEC-C850-482E-A686-42350A71841D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8" creationId="{9BBEAC57-C06D-4EF0-A4B6-F75BACD93F58}"/>
          </ac:spMkLst>
        </pc:spChg>
        <pc:spChg chg="add mod">
          <ac:chgData name="" userId="2ae9865520f5f4c2" providerId="LiveId" clId="{0C841EAE-7981-453F-A7AB-3B97445C31E1}" dt="2024-01-31T11:46:43.917" v="987" actId="1076"/>
          <ac:spMkLst>
            <pc:docMk/>
            <pc:sldMk cId="447255496" sldId="1763"/>
            <ac:spMk id="32" creationId="{CB8ED60A-597C-4E97-95E2-70980FBBBDEB}"/>
          </ac:spMkLst>
        </pc:spChg>
        <pc:spChg chg="add mod">
          <ac:chgData name="" userId="2ae9865520f5f4c2" providerId="LiveId" clId="{0C841EAE-7981-453F-A7AB-3B97445C31E1}" dt="2024-01-31T11:49:33.349" v="1007" actId="1076"/>
          <ac:spMkLst>
            <pc:docMk/>
            <pc:sldMk cId="447255496" sldId="1763"/>
            <ac:spMk id="63" creationId="{05B59E32-2FD3-4D82-9902-D4F748EFEAE0}"/>
          </ac:spMkLst>
        </pc:spChg>
        <pc:spChg chg="add mod">
          <ac:chgData name="" userId="2ae9865520f5f4c2" providerId="LiveId" clId="{0C841EAE-7981-453F-A7AB-3B97445C31E1}" dt="2024-01-31T11:50:03.730" v="1013" actId="20577"/>
          <ac:spMkLst>
            <pc:docMk/>
            <pc:sldMk cId="447255496" sldId="1763"/>
            <ac:spMk id="64" creationId="{1BF28BA8-0F4E-4CF5-BA5C-15B5F671711D}"/>
          </ac:spMkLst>
        </pc:spChg>
        <pc:spChg chg="add mod">
          <ac:chgData name="" userId="2ae9865520f5f4c2" providerId="LiveId" clId="{0C841EAE-7981-453F-A7AB-3B97445C31E1}" dt="2024-01-31T12:02:44.645" v="1053" actId="1076"/>
          <ac:spMkLst>
            <pc:docMk/>
            <pc:sldMk cId="447255496" sldId="1763"/>
            <ac:spMk id="65" creationId="{A23C0E71-4708-4E71-A23C-350C9C8CEE43}"/>
          </ac:spMkLst>
        </pc:spChg>
        <pc:grpChg chg="add mod">
          <ac:chgData name="" userId="2ae9865520f5f4c2" providerId="LiveId" clId="{0C841EAE-7981-453F-A7AB-3B97445C31E1}" dt="2024-01-31T11:49:08.756" v="1005" actId="1076"/>
          <ac:grpSpMkLst>
            <pc:docMk/>
            <pc:sldMk cId="447255496" sldId="1763"/>
            <ac:grpSpMk id="2" creationId="{05E4CDEF-1F6F-4C58-AB94-BD23F6759539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8" creationId="{20542E45-056A-42DA-BBE4-8D177B430B38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12" creationId="{9A543F86-2542-4728-B571-80A88129474B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1" creationId="{0DFFBEEA-7B53-4DC0-8F7A-B44A6847B15F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6" creationId="{31253BD3-5BCA-479F-930A-306747B3EFC3}"/>
          </ac:grpSpMkLst>
        </pc:grp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8" creationId="{AF205A21-596D-4F5E-9FF3-658F167C1FD2}"/>
          </ac:cxnSpMkLst>
        </pc:cxn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9" creationId="{1352031C-DE9C-4D93-9B95-9D58519FF5AD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4" creationId="{8C1A7F88-D0F7-4CC4-A943-57D0642F7258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5" creationId="{2548526B-CE92-4479-8BE0-40C709419712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29" creationId="{4D1446F7-3696-4586-A561-F2691232D29F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30" creationId="{A5F32034-18FD-4F05-9068-7B168C83591B}"/>
          </ac:cxnSpMkLst>
        </pc:cxnChg>
      </pc:sldChg>
      <pc:sldChg chg="addSp delSp modSp add">
        <pc:chgData name="" userId="2ae9865520f5f4c2" providerId="LiveId" clId="{0C841EAE-7981-453F-A7AB-3B97445C31E1}" dt="2024-02-02T06:40:56.037" v="7983" actId="114"/>
        <pc:sldMkLst>
          <pc:docMk/>
          <pc:sldMk cId="3305775649" sldId="1764"/>
        </pc:sldMkLst>
        <pc:spChg chg="del mod">
          <ac:chgData name="" userId="2ae9865520f5f4c2" providerId="LiveId" clId="{0C841EAE-7981-453F-A7AB-3B97445C31E1}" dt="2024-02-01T03:33:36.051" v="1609" actId="478"/>
          <ac:spMkLst>
            <pc:docMk/>
            <pc:sldMk cId="3305775649" sldId="1764"/>
            <ac:spMk id="3" creationId="{B1E15A57-24EF-4E67-9E79-811745021BD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6" creationId="{3084B4C3-10BC-4FCF-9872-F7FF4AA234F4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7" creationId="{DF0B72B5-5788-4AFC-9A66-48E50E4FB0BE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8" creationId="{48A9EF16-465F-4940-A310-897F821E3DAF}"/>
          </ac:spMkLst>
        </pc:spChg>
        <pc:spChg chg="mod">
          <ac:chgData name="" userId="2ae9865520f5f4c2" providerId="LiveId" clId="{0C841EAE-7981-453F-A7AB-3B97445C31E1}" dt="2024-02-01T03:43:56.797" v="1810" actId="20577"/>
          <ac:spMkLst>
            <pc:docMk/>
            <pc:sldMk cId="3305775649" sldId="1764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10" creationId="{E71D6A29-7066-4EBB-8C25-A31B944735C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30" creationId="{7EB9750C-2D75-497E-82B2-8788D4656FB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43" creationId="{4DF3C6E7-E58B-4B34-B642-6182C5A2CC99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6" creationId="{6E84FE7B-C074-494C-88A3-AAB088460E57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7" creationId="{00278E07-1638-4C7D-AD4A-5AC9CF830955}"/>
          </ac:spMkLst>
        </pc:spChg>
        <pc:spChg chg="del mod topLvl">
          <ac:chgData name="" userId="2ae9865520f5f4c2" providerId="LiveId" clId="{0C841EAE-7981-453F-A7AB-3B97445C31E1}" dt="2024-02-01T03:33:21.718" v="1605" actId="478"/>
          <ac:spMkLst>
            <pc:docMk/>
            <pc:sldMk cId="3305775649" sldId="1764"/>
            <ac:spMk id="58" creationId="{12801528-6DF6-4BA0-847D-8903A38EDB8F}"/>
          </ac:spMkLst>
        </pc:spChg>
        <pc:spChg chg="del mod topLvl">
          <ac:chgData name="" userId="2ae9865520f5f4c2" providerId="LiveId" clId="{0C841EAE-7981-453F-A7AB-3B97445C31E1}" dt="2024-02-01T03:33:19.602" v="1602" actId="478"/>
          <ac:spMkLst>
            <pc:docMk/>
            <pc:sldMk cId="3305775649" sldId="1764"/>
            <ac:spMk id="59" creationId="{8BC0DCBE-8591-4E79-B75F-9DD9B9309FAE}"/>
          </ac:spMkLst>
        </pc:spChg>
        <pc:spChg chg="del">
          <ac:chgData name="" userId="2ae9865520f5f4c2" providerId="LiveId" clId="{0C841EAE-7981-453F-A7AB-3B97445C31E1}" dt="2024-02-01T03:33:11.890" v="1598" actId="478"/>
          <ac:spMkLst>
            <pc:docMk/>
            <pc:sldMk cId="3305775649" sldId="1764"/>
            <ac:spMk id="63" creationId="{F8B1433A-B2B4-47AD-9A30-36A6CD5A0559}"/>
          </ac:spMkLst>
        </pc:spChg>
        <pc:spChg chg="add del mod">
          <ac:chgData name="" userId="2ae9865520f5f4c2" providerId="LiveId" clId="{0C841EAE-7981-453F-A7AB-3B97445C31E1}" dt="2024-02-01T03:33:36.836" v="1610" actId="478"/>
          <ac:spMkLst>
            <pc:docMk/>
            <pc:sldMk cId="3305775649" sldId="1764"/>
            <ac:spMk id="66" creationId="{8EB0570B-66E0-45A3-B6D7-5938FFBBEB1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5" creationId="{298A6C6E-7121-4CDD-ABCB-B87295E2FE2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9" creationId="{5A2D52A5-38A5-4F3E-A076-2B537B6B8157}"/>
          </ac:spMkLst>
        </pc:spChg>
        <pc:spChg chg="del mod topLvl">
          <ac:chgData name="" userId="2ae9865520f5f4c2" providerId="LiveId" clId="{0C841EAE-7981-453F-A7AB-3B97445C31E1}" dt="2024-02-01T03:35:23.764" v="1655" actId="478"/>
          <ac:spMkLst>
            <pc:docMk/>
            <pc:sldMk cId="3305775649" sldId="1764"/>
            <ac:spMk id="80" creationId="{D3FCDD28-2A30-40B9-AB14-F852B6F52F43}"/>
          </ac:spMkLst>
        </pc:spChg>
        <pc:spChg chg="del mod topLvl">
          <ac:chgData name="" userId="2ae9865520f5f4c2" providerId="LiveId" clId="{0C841EAE-7981-453F-A7AB-3B97445C31E1}" dt="2024-02-01T03:35:21.842" v="1653" actId="478"/>
          <ac:spMkLst>
            <pc:docMk/>
            <pc:sldMk cId="3305775649" sldId="1764"/>
            <ac:spMk id="81" creationId="{F53827EF-FDF0-4630-B166-26DF90DA5292}"/>
          </ac:spMkLst>
        </pc:spChg>
        <pc:spChg chg="del mod topLvl">
          <ac:chgData name="" userId="2ae9865520f5f4c2" providerId="LiveId" clId="{0C841EAE-7981-453F-A7AB-3B97445C31E1}" dt="2024-02-01T03:35:20.290" v="1651" actId="478"/>
          <ac:spMkLst>
            <pc:docMk/>
            <pc:sldMk cId="3305775649" sldId="1764"/>
            <ac:spMk id="85" creationId="{AFD24C2F-1102-4269-9DD7-F1091D8C466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2T06:40:56.037" v="7983" actId="114"/>
          <ac:spMkLst>
            <pc:docMk/>
            <pc:sldMk cId="3305775649" sldId="1764"/>
            <ac:spMk id="208" creationId="{5BF42E36-9526-4544-A309-7C1AD627F81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5" creationId="{9EFF2033-D13B-4CF5-8840-749C9F61515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6" creationId="{06FA8657-44E3-434E-90DA-CAD68EE895E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7" creationId="{7AA4DCE0-F277-46D9-B004-EABF2A02652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8" creationId="{21890C60-7B8D-434E-BAB0-1DD1CC1D032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9" creationId="{E84B9C36-F02F-48A6-9388-1F839BFBB84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0" creationId="{CDB120E1-D5BA-4B93-B350-9FA4E37580FE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1" creationId="{0462C3D8-AC9A-4C21-BFCE-0426CF03439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2" creationId="{7F74298B-15AF-4706-A622-DF5F1D8D5377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3" creationId="{77BEC41B-673B-4D62-A2D4-14B0E445A28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4" creationId="{B2F31A71-AAEE-45F6-BCBF-84A3330C65B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5" creationId="{4078C161-9B73-460B-BCAC-31BEF2B60C3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6" creationId="{DFFA0B01-B3AC-4751-AC20-303D12E60DCC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7" creationId="{A961A431-1BC3-4F70-A743-F0E8818EBBE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8" creationId="{B8B4D3B2-D68E-4251-B953-22623DC8A30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9" creationId="{6D9B96C6-CCAD-4261-8C18-16F68C0D1A6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0" creationId="{564AE9F0-ED96-4C2E-BCCC-2A5502F4A4D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1" creationId="{76658E85-B5EA-4316-92C8-B5AA1E514E7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2" creationId="{4FB28D7B-A417-40A1-A67D-972C4B6EE262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3" creationId="{E36E5A01-6B51-4F26-B355-234BBD0E94E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4" creationId="{BDC6B56D-20CE-45E7-8B0D-E2DA713DADA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5" creationId="{148AAC2C-5B85-45DE-8913-F1B51E9C899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6" creationId="{F7FAA552-FEF9-4EF2-A59A-5B898E7387A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7" creationId="{1E3F8F35-C444-45ED-AE83-F397875D87B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8" creationId="{5538F230-4F11-4C81-B79F-A6FD952B18F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9" creationId="{83ECA1CF-F3F5-4A7D-8454-CEF6A184188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50" creationId="{E7EC1951-0314-4015-A79A-F132838F7828}"/>
          </ac:spMkLst>
        </pc:spChg>
        <pc:grpChg chg="add del mod">
          <ac:chgData name="" userId="2ae9865520f5f4c2" providerId="LiveId" clId="{0C841EAE-7981-453F-A7AB-3B97445C31E1}" dt="2024-02-01T03:34:22.152" v="1623" actId="478"/>
          <ac:grpSpMkLst>
            <pc:docMk/>
            <pc:sldMk cId="3305775649" sldId="1764"/>
            <ac:grpSpMk id="34" creationId="{BCAE8A73-0AFA-4DD5-BC79-877739CC98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35" creationId="{A5C461C3-53EF-4DAE-BCB2-524A100BA3D9}"/>
          </ac:grpSpMkLst>
        </pc:grpChg>
        <pc:grpChg chg="add del mod">
          <ac:chgData name="" userId="2ae9865520f5f4c2" providerId="LiveId" clId="{0C841EAE-7981-453F-A7AB-3B97445C31E1}" dt="2024-02-01T03:34:00.978" v="1620" actId="478"/>
          <ac:grpSpMkLst>
            <pc:docMk/>
            <pc:sldMk cId="3305775649" sldId="1764"/>
            <ac:grpSpMk id="45" creationId="{C7935E16-AE82-4F32-9A8A-12A60C8F4091}"/>
          </ac:grpSpMkLst>
        </pc:grpChg>
        <pc:grpChg chg="add del mod">
          <ac:chgData name="" userId="2ae9865520f5f4c2" providerId="LiveId" clId="{0C841EAE-7981-453F-A7AB-3B97445C31E1}" dt="2024-02-01T03:33:17.341" v="1601" actId="165"/>
          <ac:grpSpMkLst>
            <pc:docMk/>
            <pc:sldMk cId="3305775649" sldId="1764"/>
            <ac:grpSpMk id="55" creationId="{360A1788-ADDC-47A5-B276-67532D1A44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67" creationId="{19DBA081-BFE8-4D15-918C-53F85B525195}"/>
          </ac:grpSpMkLst>
        </pc:grpChg>
        <pc:grpChg chg="add del mod">
          <ac:chgData name="" userId="2ae9865520f5f4c2" providerId="LiveId" clId="{0C841EAE-7981-453F-A7AB-3B97445C31E1}" dt="2024-02-01T03:35:17.580" v="1650" actId="165"/>
          <ac:grpSpMkLst>
            <pc:docMk/>
            <pc:sldMk cId="3305775649" sldId="1764"/>
            <ac:grpSpMk id="77" creationId="{ED425E27-01CB-46ED-93E5-FA1582D06C21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87" creationId="{18E6F8F6-41EA-4882-B886-EDA2D743D70C}"/>
          </ac:grpSpMkLst>
        </pc:grpChg>
        <pc:grpChg chg="add mod">
          <ac:chgData name="" userId="2ae9865520f5f4c2" providerId="LiveId" clId="{0C841EAE-7981-453F-A7AB-3B97445C31E1}" dt="2024-02-01T06:34:01.764" v="4025" actId="164"/>
          <ac:grpSpMkLst>
            <pc:docMk/>
            <pc:sldMk cId="3305775649" sldId="1764"/>
            <ac:grpSpMk id="251" creationId="{8E4C0D56-0A81-4614-B689-B8753C5650E8}"/>
          </ac:grpSpMkLst>
        </pc:grp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1" creationId="{1B70A4E8-4E10-4CB4-A6E1-023B6B084D83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2" creationId="{E1EDA7F0-A589-44D1-8D7C-FBC0E79A999C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3" creationId="{0978E4E0-D5BD-4BEE-B16D-5838BEFD07FF}"/>
          </ac:cxnSpMkLst>
        </pc:cxnChg>
        <pc:cxnChg chg="add del mod">
          <ac:chgData name="" userId="2ae9865520f5f4c2" providerId="LiveId" clId="{0C841EAE-7981-453F-A7AB-3B97445C31E1}" dt="2024-01-31T12:24:36.568" v="1138" actId="478"/>
          <ac:cxnSpMkLst>
            <pc:docMk/>
            <pc:sldMk cId="3305775649" sldId="1764"/>
            <ac:cxnSpMk id="14" creationId="{A8C004D8-E098-4377-BACE-37FBA47FC767}"/>
          </ac:cxnSpMkLst>
        </pc:cxnChg>
        <pc:cxnChg chg="add del mod">
          <ac:chgData name="" userId="2ae9865520f5f4c2" providerId="LiveId" clId="{0C841EAE-7981-453F-A7AB-3B97445C31E1}" dt="2024-01-31T12:24:34.402" v="1136" actId="478"/>
          <ac:cxnSpMkLst>
            <pc:docMk/>
            <pc:sldMk cId="3305775649" sldId="1764"/>
            <ac:cxnSpMk id="15" creationId="{2A4170A1-EB66-412E-A692-7008133AEE1C}"/>
          </ac:cxnSpMkLst>
        </pc:cxnChg>
        <pc:cxnChg chg="add del mod">
          <ac:chgData name="" userId="2ae9865520f5f4c2" providerId="LiveId" clId="{0C841EAE-7981-453F-A7AB-3B97445C31E1}" dt="2024-01-31T12:24:35.328" v="1137" actId="478"/>
          <ac:cxnSpMkLst>
            <pc:docMk/>
            <pc:sldMk cId="3305775649" sldId="1764"/>
            <ac:cxnSpMk id="16" creationId="{169D10C1-A825-48A4-AE39-7FD76681218A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31" creationId="{E8FA4F67-CC51-41AC-978A-BC6B08994AC5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4" creationId="{2FB0D4D7-ED72-4FD8-9A5C-07F419EA8ABB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0" creationId="{450B6F9E-4A12-45D6-ADA6-45BB0BC90BE3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1" creationId="{683C2850-797E-42E0-A458-F0F41742E120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2" creationId="{9A4E18BB-78DD-4C3D-B9D0-41162D4314B2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4" creationId="{AAB1D1CE-F91D-4A69-88DE-D9614BD6E737}"/>
          </ac:cxnSpMkLst>
        </pc:cxnChg>
        <pc:cxnChg chg="del mod topLvl">
          <ac:chgData name="" userId="2ae9865520f5f4c2" providerId="LiveId" clId="{0C841EAE-7981-453F-A7AB-3B97445C31E1}" dt="2024-02-01T03:33:22.394" v="1606" actId="478"/>
          <ac:cxnSpMkLst>
            <pc:docMk/>
            <pc:sldMk cId="3305775649" sldId="1764"/>
            <ac:cxnSpMk id="60" creationId="{4F685969-2655-4824-92E7-BC6670A084D9}"/>
          </ac:cxnSpMkLst>
        </pc:cxnChg>
        <pc:cxnChg chg="del mod topLvl">
          <ac:chgData name="" userId="2ae9865520f5f4c2" providerId="LiveId" clId="{0C841EAE-7981-453F-A7AB-3B97445C31E1}" dt="2024-02-01T03:34:29.331" v="1626" actId="478"/>
          <ac:cxnSpMkLst>
            <pc:docMk/>
            <pc:sldMk cId="3305775649" sldId="1764"/>
            <ac:cxnSpMk id="61" creationId="{19E38A46-C34D-4175-9DD1-4E0D18DECA86}"/>
          </ac:cxnSpMkLst>
        </pc:cxnChg>
        <pc:cxnChg chg="del mod topLvl">
          <ac:chgData name="" userId="2ae9865520f5f4c2" providerId="LiveId" clId="{0C841EAE-7981-453F-A7AB-3B97445C31E1}" dt="2024-02-01T03:33:21.017" v="1604" actId="478"/>
          <ac:cxnSpMkLst>
            <pc:docMk/>
            <pc:sldMk cId="3305775649" sldId="1764"/>
            <ac:cxnSpMk id="62" creationId="{623CB114-FD68-4BC4-A67C-186F060A67F7}"/>
          </ac:cxnSpMkLst>
        </pc:cxnChg>
        <pc:cxnChg chg="del mod topLvl">
          <ac:chgData name="" userId="2ae9865520f5f4c2" providerId="LiveId" clId="{0C841EAE-7981-453F-A7AB-3B97445C31E1}" dt="2024-02-01T03:33:20.225" v="1603" actId="478"/>
          <ac:cxnSpMkLst>
            <pc:docMk/>
            <pc:sldMk cId="3305775649" sldId="1764"/>
            <ac:cxnSpMk id="64" creationId="{7A0B77D1-3B42-4C5F-814E-FD6BB3ED513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3" creationId="{89367291-0A10-4F87-B5BE-7BB34FA8F97D}"/>
          </ac:cxnSpMkLst>
        </pc:cxnChg>
        <pc:cxnChg chg="del mod topLvl">
          <ac:chgData name="" userId="2ae9865520f5f4c2" providerId="LiveId" clId="{0C841EAE-7981-453F-A7AB-3B97445C31E1}" dt="2024-02-01T03:35:57.683" v="1663" actId="478"/>
          <ac:cxnSpMkLst>
            <pc:docMk/>
            <pc:sldMk cId="3305775649" sldId="1764"/>
            <ac:cxnSpMk id="74" creationId="{04184B62-242C-43D0-97D2-3533615C00BB}"/>
          </ac:cxnSpMkLst>
        </pc:cxnChg>
        <pc:cxnChg chg="del mod topLvl">
          <ac:chgData name="" userId="2ae9865520f5f4c2" providerId="LiveId" clId="{0C841EAE-7981-453F-A7AB-3B97445C31E1}" dt="2024-02-01T03:37:12.299" v="1672" actId="478"/>
          <ac:cxnSpMkLst>
            <pc:docMk/>
            <pc:sldMk cId="3305775649" sldId="1764"/>
            <ac:cxnSpMk id="76" creationId="{97D02856-34AC-4FCF-9CF3-776593571DF0}"/>
          </ac:cxnSpMkLst>
        </pc:cxnChg>
        <pc:cxnChg chg="del mod topLvl">
          <ac:chgData name="" userId="2ae9865520f5f4c2" providerId="LiveId" clId="{0C841EAE-7981-453F-A7AB-3B97445C31E1}" dt="2024-02-01T03:35:24.786" v="1656" actId="478"/>
          <ac:cxnSpMkLst>
            <pc:docMk/>
            <pc:sldMk cId="3305775649" sldId="1764"/>
            <ac:cxnSpMk id="82" creationId="{72682BAE-FBC2-4096-B74C-EA24E715B54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83" creationId="{A4EF6F29-0A16-45E5-ADC3-AB048E85F365}"/>
          </ac:cxnSpMkLst>
        </pc:cxnChg>
        <pc:cxnChg chg="del mod topLvl">
          <ac:chgData name="" userId="2ae9865520f5f4c2" providerId="LiveId" clId="{0C841EAE-7981-453F-A7AB-3B97445C31E1}" dt="2024-02-01T03:35:22.644" v="1654" actId="478"/>
          <ac:cxnSpMkLst>
            <pc:docMk/>
            <pc:sldMk cId="3305775649" sldId="1764"/>
            <ac:cxnSpMk id="84" creationId="{B141E15D-41BA-4A99-9B3F-7E5BC7B6596B}"/>
          </ac:cxnSpMkLst>
        </pc:cxnChg>
        <pc:cxnChg chg="del mod topLvl">
          <ac:chgData name="" userId="2ae9865520f5f4c2" providerId="LiveId" clId="{0C841EAE-7981-453F-A7AB-3B97445C31E1}" dt="2024-02-01T03:35:20.936" v="1652" actId="478"/>
          <ac:cxnSpMkLst>
            <pc:docMk/>
            <pc:sldMk cId="3305775649" sldId="1764"/>
            <ac:cxnSpMk id="86" creationId="{9C42E40E-AED2-41EF-829B-1D2EA926F0A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2" creationId="{98F8E9E7-0499-444E-8F68-FC5DC46C57FA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9" creationId="{03CA81DE-702B-4C58-BBBB-D16CCA15656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3" creationId="{33197E82-5CD1-46D3-A36A-D8E992F8A8A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6" creationId="{285AF2C2-0E73-4B14-ABA1-37AD32DD61D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9" creationId="{53D8993E-D238-4FE3-B518-E33B625C5B06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2" creationId="{C69589DE-502C-4C2B-B1C3-B7062DFD989B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9" creationId="{EE977447-B53F-45E5-B24C-400D6BB00687}"/>
          </ac:cxnSpMkLst>
        </pc:cxnChg>
      </pc:sldChg>
      <pc:sldChg chg="addSp modSp add modAnim">
        <pc:chgData name="" userId="2ae9865520f5f4c2" providerId="LiveId" clId="{0C841EAE-7981-453F-A7AB-3B97445C31E1}" dt="2024-02-01T05:07:26.833" v="2349"/>
        <pc:sldMkLst>
          <pc:docMk/>
          <pc:sldMk cId="2135448543" sldId="1766"/>
        </pc:sldMkLst>
        <pc:spChg chg="add mod">
          <ac:chgData name="" userId="2ae9865520f5f4c2" providerId="LiveId" clId="{0C841EAE-7981-453F-A7AB-3B97445C31E1}" dt="2024-02-01T05:05:20.721" v="2329" actId="1076"/>
          <ac:spMkLst>
            <pc:docMk/>
            <pc:sldMk cId="2135448543" sldId="1766"/>
            <ac:spMk id="2" creationId="{6D6ADA43-73B2-4DF4-B6D3-E557697071C2}"/>
          </ac:spMkLst>
        </pc:spChg>
        <pc:spChg chg="add mod">
          <ac:chgData name="" userId="2ae9865520f5f4c2" providerId="LiveId" clId="{0C841EAE-7981-453F-A7AB-3B97445C31E1}" dt="2024-02-01T05:06:45.593" v="2345" actId="1076"/>
          <ac:spMkLst>
            <pc:docMk/>
            <pc:sldMk cId="2135448543" sldId="1766"/>
            <ac:spMk id="3" creationId="{CFFE4654-6BF4-4E6A-A3D4-97A75D3BF959}"/>
          </ac:spMkLst>
        </pc:spChg>
        <pc:spChg chg="mod">
          <ac:chgData name="" userId="2ae9865520f5f4c2" providerId="LiveId" clId="{0C841EAE-7981-453F-A7AB-3B97445C31E1}" dt="2024-02-01T05:04:04.690" v="2290" actId="114"/>
          <ac:spMkLst>
            <pc:docMk/>
            <pc:sldMk cId="2135448543" sldId="1766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1T05:22:01.175" v="2622" actId="478"/>
        <pc:sldMkLst>
          <pc:docMk/>
          <pc:sldMk cId="3248545758" sldId="1767"/>
        </pc:sldMkLst>
        <pc:spChg chg="del">
          <ac:chgData name="" userId="2ae9865520f5f4c2" providerId="LiveId" clId="{0C841EAE-7981-453F-A7AB-3B97445C31E1}" dt="2024-02-01T05:14:23.646" v="2523" actId="478"/>
          <ac:spMkLst>
            <pc:docMk/>
            <pc:sldMk cId="3248545758" sldId="1767"/>
            <ac:spMk id="2" creationId="{6D6ADA43-73B2-4DF4-B6D3-E557697071C2}"/>
          </ac:spMkLst>
        </pc:spChg>
        <pc:spChg chg="del">
          <ac:chgData name="" userId="2ae9865520f5f4c2" providerId="LiveId" clId="{0C841EAE-7981-453F-A7AB-3B97445C31E1}" dt="2024-02-01T05:14:22.565" v="2522" actId="478"/>
          <ac:spMkLst>
            <pc:docMk/>
            <pc:sldMk cId="3248545758" sldId="1767"/>
            <ac:spMk id="3" creationId="{CFFE4654-6BF4-4E6A-A3D4-97A75D3BF959}"/>
          </ac:spMkLst>
        </pc:spChg>
        <pc:spChg chg="add del mod">
          <ac:chgData name="" userId="2ae9865520f5f4c2" providerId="LiveId" clId="{0C841EAE-7981-453F-A7AB-3B97445C31E1}" dt="2024-02-01T05:22:01.175" v="2622" actId="478"/>
          <ac:spMkLst>
            <pc:docMk/>
            <pc:sldMk cId="3248545758" sldId="1767"/>
            <ac:spMk id="4" creationId="{B9703A37-8A06-4C53-BBAF-05D82E3A70F0}"/>
          </ac:spMkLst>
        </pc:spChg>
        <pc:spChg chg="mod">
          <ac:chgData name="" userId="2ae9865520f5f4c2" providerId="LiveId" clId="{0C841EAE-7981-453F-A7AB-3B97445C31E1}" dt="2024-02-01T05:14:46.690" v="2530" actId="120"/>
          <ac:spMkLst>
            <pc:docMk/>
            <pc:sldMk cId="3248545758" sldId="176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14:20.167" v="2520" actId="478"/>
          <ac:spMkLst>
            <pc:docMk/>
            <pc:sldMk cId="3248545758" sldId="1767"/>
            <ac:spMk id="225" creationId="{9EFF2033-D13B-4CF5-8840-749C9F61515A}"/>
          </ac:spMkLst>
        </pc:spChg>
        <pc:cxnChg chg="del mod">
          <ac:chgData name="" userId="2ae9865520f5f4c2" providerId="LiveId" clId="{0C841EAE-7981-453F-A7AB-3B97445C31E1}" dt="2024-02-01T05:14:21.109" v="2521" actId="478"/>
          <ac:cxnSpMkLst>
            <pc:docMk/>
            <pc:sldMk cId="3248545758" sldId="1767"/>
            <ac:cxnSpMk id="73" creationId="{89367291-0A10-4F87-B5BE-7BB34FA8F97D}"/>
          </ac:cxnSpMkLst>
        </pc:cxnChg>
      </pc:sldChg>
      <pc:sldChg chg="addSp delSp modSp add ord modAnim">
        <pc:chgData name="" userId="2ae9865520f5f4c2" providerId="LiveId" clId="{0C841EAE-7981-453F-A7AB-3B97445C31E1}" dt="2024-02-01T05:35:53.726" v="2805" actId="20577"/>
        <pc:sldMkLst>
          <pc:docMk/>
          <pc:sldMk cId="3328138593" sldId="1768"/>
        </pc:sldMkLst>
        <pc:spChg chg="add mod">
          <ac:chgData name="" userId="2ae9865520f5f4c2" providerId="LiveId" clId="{0C841EAE-7981-453F-A7AB-3B97445C31E1}" dt="2024-02-01T05:22:44.968" v="2655" actId="20577"/>
          <ac:spMkLst>
            <pc:docMk/>
            <pc:sldMk cId="3328138593" sldId="1768"/>
            <ac:spMk id="73" creationId="{7CAE2161-0B34-434E-98CD-2466E2DE75C7}"/>
          </ac:spMkLst>
        </pc:spChg>
        <pc:spChg chg="add del">
          <ac:chgData name="" userId="2ae9865520f5f4c2" providerId="LiveId" clId="{0C841EAE-7981-453F-A7AB-3B97445C31E1}" dt="2024-02-01T05:24:06.750" v="2664"/>
          <ac:spMkLst>
            <pc:docMk/>
            <pc:sldMk cId="3328138593" sldId="1768"/>
            <ac:spMk id="74" creationId="{EC7B6D79-8A22-4930-A2CF-6EE94A0C37F6}"/>
          </ac:spMkLst>
        </pc:spChg>
        <pc:spChg chg="mod">
          <ac:chgData name="" userId="2ae9865520f5f4c2" providerId="LiveId" clId="{0C841EAE-7981-453F-A7AB-3B97445C31E1}" dt="2024-02-01T05:35:53.726" v="2805" actId="20577"/>
          <ac:spMkLst>
            <pc:docMk/>
            <pc:sldMk cId="3328138593" sldId="1768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16:45.937" v="2537" actId="20577"/>
          <ac:spMkLst>
            <pc:docMk/>
            <pc:sldMk cId="3328138593" sldId="1768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1T05:16:50.610" v="2539" actId="20577"/>
          <ac:spMkLst>
            <pc:docMk/>
            <pc:sldMk cId="3328138593" sldId="176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1T05:16:57.066" v="2543" actId="20577"/>
          <ac:spMkLst>
            <pc:docMk/>
            <pc:sldMk cId="3328138593" sldId="1768"/>
            <ac:spMk id="228" creationId="{21890C60-7B8D-434E-BAB0-1DD1CC1D0323}"/>
          </ac:spMkLst>
        </pc:spChg>
      </pc:sldChg>
      <pc:sldChg chg="delSp modSp add modAnim">
        <pc:chgData name="" userId="2ae9865520f5f4c2" providerId="LiveId" clId="{0C841EAE-7981-453F-A7AB-3B97445C31E1}" dt="2024-02-01T05:36:19.798" v="2811" actId="20577"/>
        <pc:sldMkLst>
          <pc:docMk/>
          <pc:sldMk cId="2271719092" sldId="1769"/>
        </pc:sldMkLst>
        <pc:spChg chg="mod">
          <ac:chgData name="" userId="2ae9865520f5f4c2" providerId="LiveId" clId="{0C841EAE-7981-453F-A7AB-3B97445C31E1}" dt="2024-02-01T05:25:57.091" v="2723" actId="20577"/>
          <ac:spMkLst>
            <pc:docMk/>
            <pc:sldMk cId="2271719092" sldId="1769"/>
            <ac:spMk id="73" creationId="{7CAE2161-0B34-434E-98CD-2466E2DE75C7}"/>
          </ac:spMkLst>
        </pc:spChg>
        <pc:spChg chg="mod">
          <ac:chgData name="" userId="2ae9865520f5f4c2" providerId="LiveId" clId="{0C841EAE-7981-453F-A7AB-3B97445C31E1}" dt="2024-02-01T05:36:19.798" v="2811" actId="20577"/>
          <ac:spMkLst>
            <pc:docMk/>
            <pc:sldMk cId="2271719092" sldId="1769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24:18.015" v="2668" actId="478"/>
          <ac:spMkLst>
            <pc:docMk/>
            <pc:sldMk cId="2271719092" sldId="1769"/>
            <ac:spMk id="226" creationId="{06FA8657-44E3-434E-90DA-CAD68EE895E3}"/>
          </ac:spMkLst>
        </pc:spChg>
        <pc:cxnChg chg="mod">
          <ac:chgData name="" userId="2ae9865520f5f4c2" providerId="LiveId" clId="{0C841EAE-7981-453F-A7AB-3B97445C31E1}" dt="2024-02-01T05:26:31.105" v="2724" actId="208"/>
          <ac:cxnSpMkLst>
            <pc:docMk/>
            <pc:sldMk cId="2271719092" sldId="1769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1T05:24:16.514" v="2667" actId="478"/>
          <ac:cxnSpMkLst>
            <pc:docMk/>
            <pc:sldMk cId="2271719092" sldId="1769"/>
            <ac:cxnSpMk id="122" creationId="{98F8E9E7-0499-444E-8F68-FC5DC46C57FA}"/>
          </ac:cxnSpMkLst>
        </pc:cxnChg>
      </pc:sldChg>
      <pc:sldChg chg="addSp delSp modSp add modAnim">
        <pc:chgData name="" userId="2ae9865520f5f4c2" providerId="LiveId" clId="{0C841EAE-7981-453F-A7AB-3B97445C31E1}" dt="2024-02-01T05:36:26.669" v="2815" actId="20577"/>
        <pc:sldMkLst>
          <pc:docMk/>
          <pc:sldMk cId="2678735817" sldId="1770"/>
        </pc:sldMkLst>
        <pc:spChg chg="del">
          <ac:chgData name="" userId="2ae9865520f5f4c2" providerId="LiveId" clId="{0C841EAE-7981-453F-A7AB-3B97445C31E1}" dt="2024-02-01T05:30:43.558" v="2746" actId="478"/>
          <ac:spMkLst>
            <pc:docMk/>
            <pc:sldMk cId="2678735817" sldId="1770"/>
            <ac:spMk id="73" creationId="{7CAE2161-0B34-434E-98CD-2466E2DE75C7}"/>
          </ac:spMkLst>
        </pc:spChg>
        <pc:spChg chg="add mod">
          <ac:chgData name="" userId="2ae9865520f5f4c2" providerId="LiveId" clId="{0C841EAE-7981-453F-A7AB-3B97445C31E1}" dt="2024-02-01T05:30:49.169" v="2748" actId="20577"/>
          <ac:spMkLst>
            <pc:docMk/>
            <pc:sldMk cId="2678735817" sldId="1770"/>
            <ac:spMk id="74" creationId="{664F4A77-D767-43E0-9E02-C4B527AB6C5C}"/>
          </ac:spMkLst>
        </pc:spChg>
        <pc:spChg chg="add del">
          <ac:chgData name="" userId="2ae9865520f5f4c2" providerId="LiveId" clId="{0C841EAE-7981-453F-A7AB-3B97445C31E1}" dt="2024-02-01T05:31:26.469" v="2753"/>
          <ac:spMkLst>
            <pc:docMk/>
            <pc:sldMk cId="2678735817" sldId="1770"/>
            <ac:spMk id="76" creationId="{6FE9942B-BE73-413C-B266-BBFBA361CD09}"/>
          </ac:spMkLst>
        </pc:spChg>
        <pc:spChg chg="mod">
          <ac:chgData name="" userId="2ae9865520f5f4c2" providerId="LiveId" clId="{0C841EAE-7981-453F-A7AB-3B97445C31E1}" dt="2024-02-01T05:36:26.669" v="2815" actId="20577"/>
          <ac:spMkLst>
            <pc:docMk/>
            <pc:sldMk cId="2678735817" sldId="1770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29:02.964" v="2737" actId="20577"/>
          <ac:spMkLst>
            <pc:docMk/>
            <pc:sldMk cId="2678735817" sldId="1770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1T05:28:56.664" v="2735" actId="20577"/>
          <ac:spMkLst>
            <pc:docMk/>
            <pc:sldMk cId="2678735817" sldId="1770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5:29:08.066" v="2741" actId="20577"/>
          <ac:spMkLst>
            <pc:docMk/>
            <pc:sldMk cId="2678735817" sldId="1770"/>
            <ac:spMk id="231" creationId="{0462C3D8-AC9A-4C21-BFCE-0426CF034391}"/>
          </ac:spMkLst>
        </pc:spChg>
        <pc:cxnChg chg="mod">
          <ac:chgData name="" userId="2ae9865520f5f4c2" providerId="LiveId" clId="{0C841EAE-7981-453F-A7AB-3B97445C31E1}" dt="2024-02-01T05:30:07.921" v="2745" actId="14100"/>
          <ac:cxnSpMkLst>
            <pc:docMk/>
            <pc:sldMk cId="2678735817" sldId="1770"/>
            <ac:cxnSpMk id="184" creationId="{48A65912-D0F3-4485-BAE7-27B0BE890AC4}"/>
          </ac:cxnSpMkLst>
        </pc:cxnChg>
      </pc:sldChg>
      <pc:sldChg chg="addSp delSp modSp add delAnim modAnim">
        <pc:chgData name="" userId="2ae9865520f5f4c2" providerId="LiveId" clId="{0C841EAE-7981-453F-A7AB-3B97445C31E1}" dt="2024-02-22T08:53:47.814" v="9526" actId="20577"/>
        <pc:sldMkLst>
          <pc:docMk/>
          <pc:sldMk cId="2766748391" sldId="1771"/>
        </pc:sldMkLst>
        <pc:spChg chg="add del mod">
          <ac:chgData name="" userId="2ae9865520f5f4c2" providerId="LiveId" clId="{0C841EAE-7981-453F-A7AB-3B97445C31E1}" dt="2024-02-01T05:37:24.566" v="2833" actId="478"/>
          <ac:spMkLst>
            <pc:docMk/>
            <pc:sldMk cId="2766748391" sldId="1771"/>
            <ac:spMk id="2" creationId="{86B29B0B-2B90-4675-9BCB-B070989E864F}"/>
          </ac:spMkLst>
        </pc:spChg>
        <pc:spChg chg="add del mod">
          <ac:chgData name="" userId="2ae9865520f5f4c2" providerId="LiveId" clId="{0C841EAE-7981-453F-A7AB-3B97445C31E1}" dt="2024-02-20T03:04:34.409" v="9480"/>
          <ac:spMkLst>
            <pc:docMk/>
            <pc:sldMk cId="2766748391" sldId="1771"/>
            <ac:spMk id="73" creationId="{CB5B46A7-E37A-4F56-A366-F3FF9F640296}"/>
          </ac:spMkLst>
        </pc:spChg>
        <pc:spChg chg="del">
          <ac:chgData name="" userId="2ae9865520f5f4c2" providerId="LiveId" clId="{0C841EAE-7981-453F-A7AB-3B97445C31E1}" dt="2024-02-01T05:32:08.623" v="2764" actId="478"/>
          <ac:spMkLst>
            <pc:docMk/>
            <pc:sldMk cId="2766748391" sldId="1771"/>
            <ac:spMk id="74" creationId="{664F4A77-D767-43E0-9E02-C4B527AB6C5C}"/>
          </ac:spMkLst>
        </pc:spChg>
        <pc:spChg chg="mod">
          <ac:chgData name="" userId="2ae9865520f5f4c2" providerId="LiveId" clId="{0C841EAE-7981-453F-A7AB-3B97445C31E1}" dt="2024-02-20T03:05:06.679" v="9491" actId="20577"/>
          <ac:spMkLst>
            <pc:docMk/>
            <pc:sldMk cId="2766748391" sldId="1771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31:34.257" v="2756" actId="478"/>
          <ac:spMkLst>
            <pc:docMk/>
            <pc:sldMk cId="2766748391" sldId="1771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20T02:08:16.371" v="9417" actId="20577"/>
          <ac:spMkLst>
            <pc:docMk/>
            <pc:sldMk cId="2766748391" sldId="1771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2:07:57.696" v="9407" actId="478"/>
          <ac:spMkLst>
            <pc:docMk/>
            <pc:sldMk cId="2766748391" sldId="1771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0T02:08:17.858" v="9419" actId="20577"/>
          <ac:spMkLst>
            <pc:docMk/>
            <pc:sldMk cId="2766748391" sldId="1771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20T02:08:19.752" v="9421" actId="20577"/>
          <ac:spMkLst>
            <pc:docMk/>
            <pc:sldMk cId="2766748391" sldId="1771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0T02:08:12.905" v="9415" actId="20577"/>
          <ac:spMkLst>
            <pc:docMk/>
            <pc:sldMk cId="2766748391" sldId="1771"/>
            <ac:spMk id="234" creationId="{B2F31A71-AAEE-45F6-BCBF-84A3330C65B6}"/>
          </ac:spMkLst>
        </pc:spChg>
        <pc:spChg chg="mod">
          <ac:chgData name="" userId="2ae9865520f5f4c2" providerId="LiveId" clId="{0C841EAE-7981-453F-A7AB-3B97445C31E1}" dt="2024-02-22T08:53:47.814" v="9526" actId="20577"/>
          <ac:spMkLst>
            <pc:docMk/>
            <pc:sldMk cId="2766748391" sldId="1771"/>
            <ac:spMk id="241" creationId="{76658E85-B5EA-4316-92C8-B5AA1E514E78}"/>
          </ac:spMkLst>
        </pc:spChg>
        <pc:spChg chg="mod">
          <ac:chgData name="" userId="2ae9865520f5f4c2" providerId="LiveId" clId="{0C841EAE-7981-453F-A7AB-3B97445C31E1}" dt="2024-02-20T02:08:05.624" v="9411" actId="20577"/>
          <ac:spMkLst>
            <pc:docMk/>
            <pc:sldMk cId="2766748391" sldId="1771"/>
            <ac:spMk id="242" creationId="{4FB28D7B-A417-40A1-A67D-972C4B6EE262}"/>
          </ac:spMkLst>
        </pc:spChg>
        <pc:spChg chg="mod">
          <ac:chgData name="" userId="2ae9865520f5f4c2" providerId="LiveId" clId="{0C841EAE-7981-453F-A7AB-3B97445C31E1}" dt="2024-02-20T02:08:01.569" v="9409" actId="20577"/>
          <ac:spMkLst>
            <pc:docMk/>
            <pc:sldMk cId="2766748391" sldId="1771"/>
            <ac:spMk id="243" creationId="{E36E5A01-6B51-4F26-B355-234BBD0E94E0}"/>
          </ac:spMkLst>
        </pc:spChg>
        <pc:cxnChg chg="del mod">
          <ac:chgData name="" userId="2ae9865520f5f4c2" providerId="LiveId" clId="{0C841EAE-7981-453F-A7AB-3B97445C31E1}" dt="2024-02-20T02:07:55.562" v="9406" actId="478"/>
          <ac:cxnSpMkLst>
            <pc:docMk/>
            <pc:sldMk cId="2766748391" sldId="1771"/>
            <ac:cxnSpMk id="41" creationId="{88160508-6D02-4EF4-8615-88295369AD9B}"/>
          </ac:cxnSpMkLst>
        </pc:cxnChg>
        <pc:cxnChg chg="add del mod">
          <ac:chgData name="" userId="2ae9865520f5f4c2" providerId="LiveId" clId="{0C841EAE-7981-453F-A7AB-3B97445C31E1}" dt="2024-02-20T03:04:36.386" v="9483"/>
          <ac:cxnSpMkLst>
            <pc:docMk/>
            <pc:sldMk cId="2766748391" sldId="1771"/>
            <ac:cxnSpMk id="72" creationId="{754A6A99-6F4B-4ECE-A419-E6FB0E2B1B56}"/>
          </ac:cxnSpMkLst>
        </pc:cxnChg>
        <pc:cxnChg chg="del mod">
          <ac:chgData name="" userId="2ae9865520f5f4c2" providerId="LiveId" clId="{0C841EAE-7981-453F-A7AB-3B97445C31E1}" dt="2024-02-01T05:31:33.122" v="2755" actId="478"/>
          <ac:cxnSpMkLst>
            <pc:docMk/>
            <pc:sldMk cId="2766748391" sldId="1771"/>
            <ac:cxnSpMk id="72" creationId="{81DFB2ED-EF34-4D57-A3C9-D8CA077284B8}"/>
          </ac:cxnSpMkLst>
        </pc:cxnChg>
      </pc:sldChg>
      <pc:sldChg chg="modSp add">
        <pc:chgData name="" userId="2ae9865520f5f4c2" providerId="LiveId" clId="{0C841EAE-7981-453F-A7AB-3B97445C31E1}" dt="2024-02-01T05:46:00.593" v="3017" actId="208"/>
        <pc:sldMkLst>
          <pc:docMk/>
          <pc:sldMk cId="2579351384" sldId="1772"/>
        </pc:sldMkLst>
        <pc:spChg chg="mod">
          <ac:chgData name="" userId="2ae9865520f5f4c2" providerId="LiveId" clId="{0C841EAE-7981-453F-A7AB-3B97445C31E1}" dt="2024-02-01T05:46:00.593" v="3017" actId="208"/>
          <ac:spMkLst>
            <pc:docMk/>
            <pc:sldMk cId="2579351384" sldId="1772"/>
            <ac:spMk id="27" creationId="{A9F9ADEC-C850-482E-A686-42350A71841D}"/>
          </ac:spMkLst>
        </pc:spChg>
      </pc:sldChg>
      <pc:sldChg chg="addSp delSp modSp add addAnim delAnim modAnim">
        <pc:chgData name="" userId="2ae9865520f5f4c2" providerId="LiveId" clId="{0C841EAE-7981-453F-A7AB-3B97445C31E1}" dt="2024-02-01T06:18:25.298" v="3660" actId="20577"/>
        <pc:sldMkLst>
          <pc:docMk/>
          <pc:sldMk cId="2078104999" sldId="1773"/>
        </pc:sldMkLst>
        <pc:spChg chg="add mod">
          <ac:chgData name="" userId="2ae9865520f5f4c2" providerId="LiveId" clId="{0C841EAE-7981-453F-A7AB-3B97445C31E1}" dt="2024-02-01T06:02:48.370" v="3352" actId="1076"/>
          <ac:spMkLst>
            <pc:docMk/>
            <pc:sldMk cId="2078104999" sldId="1773"/>
            <ac:spMk id="7" creationId="{6C219DCD-E350-4E69-8FA2-C4CAC5C0F721}"/>
          </ac:spMkLst>
        </pc:spChg>
        <pc:spChg chg="add mod">
          <ac:chgData name="" userId="2ae9865520f5f4c2" providerId="LiveId" clId="{0C841EAE-7981-453F-A7AB-3B97445C31E1}" dt="2024-02-01T05:59:33.744" v="3320" actId="164"/>
          <ac:spMkLst>
            <pc:docMk/>
            <pc:sldMk cId="2078104999" sldId="1773"/>
            <ac:spMk id="8" creationId="{E332A33F-1823-40C2-AED4-CDFB73EAE6CB}"/>
          </ac:spMkLst>
        </pc:spChg>
        <pc:spChg chg="mod">
          <ac:chgData name="" userId="2ae9865520f5f4c2" providerId="LiveId" clId="{0C841EAE-7981-453F-A7AB-3B97445C31E1}" dt="2024-02-01T06:18:25.298" v="3660" actId="20577"/>
          <ac:spMkLst>
            <pc:docMk/>
            <pc:sldMk cId="2078104999" sldId="1773"/>
            <ac:spMk id="9" creationId="{FBCC6B93-50C2-43A0-9D8C-D9A90ADFB437}"/>
          </ac:spMkLst>
        </pc:spChg>
        <pc:spChg chg="add del">
          <ac:chgData name="" userId="2ae9865520f5f4c2" providerId="LiveId" clId="{0C841EAE-7981-453F-A7AB-3B97445C31E1}" dt="2024-02-01T06:00:07.644" v="3324"/>
          <ac:spMkLst>
            <pc:docMk/>
            <pc:sldMk cId="2078104999" sldId="1773"/>
            <ac:spMk id="12" creationId="{7865A631-3289-4719-AEB9-E463FDF33C7B}"/>
          </ac:spMkLst>
        </pc:spChg>
        <pc:spChg chg="add del">
          <ac:chgData name="" userId="2ae9865520f5f4c2" providerId="LiveId" clId="{0C841EAE-7981-453F-A7AB-3B97445C31E1}" dt="2024-02-01T06:10:51.534" v="3477"/>
          <ac:spMkLst>
            <pc:docMk/>
            <pc:sldMk cId="2078104999" sldId="1773"/>
            <ac:spMk id="13" creationId="{E16CE1F1-FD92-446C-91E4-FE6B71CC9E8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43" creationId="{4DF3C6E7-E58B-4B34-B642-6182C5A2CC99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1" creationId="{5A82917D-7F9D-42FD-90B9-6CEE761959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2" creationId="{A809B7A8-9356-40DA-B353-4DAC574D073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3" creationId="{FD0D35FE-8E36-4130-940E-3238210CACC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4" creationId="{E7808CA8-712B-4EBD-9A65-D16BABB38919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5" creationId="{298A6C6E-7121-4CDD-ABCB-B87295E2FE2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6" creationId="{57580BEB-4609-4B42-B67A-133EC9357AA6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7" creationId="{B641AAD8-5708-4A61-ACA0-7D92057E1FB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9" creationId="{5A2D52A5-38A5-4F3E-A076-2B537B6B815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0" creationId="{BBFE29A7-7077-405B-8615-5C269E9CF3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1" creationId="{8AD98710-35C8-431B-845F-DF5DD15E9CE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2" creationId="{1F648670-7FFB-408E-A67A-F260A0B4BDF2}"/>
          </ac:spMkLst>
        </pc:spChg>
        <pc:spChg chg="add del mod">
          <ac:chgData name="" userId="2ae9865520f5f4c2" providerId="LiveId" clId="{0C841EAE-7981-453F-A7AB-3B97445C31E1}" dt="2024-02-01T05:50:46.760" v="3042" actId="478"/>
          <ac:spMkLst>
            <pc:docMk/>
            <pc:sldMk cId="2078104999" sldId="1773"/>
            <ac:spMk id="103" creationId="{B3E754D1-4D5E-4B99-A889-9ABC7646BB11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4" creationId="{B672427F-0680-420E-96A6-019FB7BFB4D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5" creationId="{56AC9AB5-B7DC-4322-B848-BE4424420710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6" creationId="{01746341-32F2-4D3B-92C0-5B17F4FA9BB4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7" creationId="{01E10C4A-86F0-46A6-BF55-34523228F762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8" creationId="{60AE16CA-859E-4E55-A8D8-0ADBA6DF577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9" creationId="{0CB368E0-4E83-4AFD-90FA-DCEB221447F7}"/>
          </ac:spMkLst>
        </pc:spChg>
        <pc:spChg chg="del">
          <ac:chgData name="" userId="2ae9865520f5f4c2" providerId="LiveId" clId="{0C841EAE-7981-453F-A7AB-3B97445C31E1}" dt="2024-02-01T05:51:29.575" v="3056" actId="478"/>
          <ac:spMkLst>
            <pc:docMk/>
            <pc:sldMk cId="2078104999" sldId="1773"/>
            <ac:spMk id="124" creationId="{52B6E471-4AF2-478B-8AEC-108163C7DE7F}"/>
          </ac:spMkLst>
        </pc:spChg>
        <pc:spChg chg="add mod">
          <ac:chgData name="" userId="2ae9865520f5f4c2" providerId="LiveId" clId="{0C841EAE-7981-453F-A7AB-3B97445C31E1}" dt="2024-02-01T05:59:38.275" v="3321" actId="164"/>
          <ac:spMkLst>
            <pc:docMk/>
            <pc:sldMk cId="2078104999" sldId="1773"/>
            <ac:spMk id="134" creationId="{C355882C-B723-4F65-A580-31EAD0145E30}"/>
          </ac:spMkLst>
        </pc:spChg>
        <pc:spChg chg="add mod">
          <ac:chgData name="" userId="2ae9865520f5f4c2" providerId="LiveId" clId="{0C841EAE-7981-453F-A7AB-3B97445C31E1}" dt="2024-02-01T06:10:00.746" v="3475" actId="1076"/>
          <ac:spMkLst>
            <pc:docMk/>
            <pc:sldMk cId="2078104999" sldId="1773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5:49:54.125" v="3021" actId="20577"/>
          <ac:spMkLst>
            <pc:docMk/>
            <pc:sldMk cId="2078104999" sldId="1773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6" creationId="{DFFA0B01-B3AC-4751-AC20-303D12E60DCC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7" creationId="{A961A431-1BC3-4F70-A743-F0E8818EBBE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6" creationId="{421A9180-620D-410D-B11C-944236BBDED2}"/>
          </ac:grpSpMkLst>
        </pc:gr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10" creationId="{BD3F19E8-200D-42A7-A7D2-7906C87B73C9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" creationId="{B162BE05-D43E-4569-B5E7-22BB0A8C1BEA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0" creationId="{B4E98122-E8F0-4B80-8DF5-2F7C69C41475}"/>
          </ac:grpSpMkLst>
        </pc:grp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4" creationId="{2FB0D4D7-ED72-4FD8-9A5C-07F419EA8AB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0" creationId="{3AC14897-2457-4821-8ACB-0D6E698EAC8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1" creationId="{60B64FA7-0C10-48FD-BD27-57DD578B8787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2" creationId="{0F811DD2-6375-42F2-8269-98F3798D070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5:50:47.117" v="3043" actId="478"/>
          <ac:cxnSpMkLst>
            <pc:docMk/>
            <pc:sldMk cId="2078104999" sldId="1773"/>
            <ac:cxnSpMk id="84" creationId="{53B646DC-DAA2-4CE0-941F-E6006A89FC8E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5" creationId="{5EB8FED9-8A22-4847-A795-AC1D1180392A}"/>
          </ac:cxnSpMkLst>
        </pc:cxnChg>
        <pc:cxnChg chg="add del mod">
          <ac:chgData name="" userId="2ae9865520f5f4c2" providerId="LiveId" clId="{0C841EAE-7981-453F-A7AB-3B97445C31E1}" dt="2024-02-01T05:50:30.469" v="3025" actId="478"/>
          <ac:cxnSpMkLst>
            <pc:docMk/>
            <pc:sldMk cId="2078104999" sldId="1773"/>
            <ac:cxnSpMk id="86" creationId="{FEBD0908-87DC-4017-B52A-AD2FB223A9AE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7" creationId="{EB862A8A-D770-4C8D-9BB0-DE0B19F9963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3" creationId="{5D866C34-9924-481F-8BD5-0FF2B984F2FF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7" creationId="{42B29039-9F83-49B7-9BAF-39685BBF7BF3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8" creationId="{53C8B173-8B52-4137-AE5C-E6308EC5FD3F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9" creationId="{C591C74B-AF0B-4583-8F08-1856A9242B2B}"/>
          </ac:cxnSpMkLst>
        </pc:cxnChg>
        <pc:cxnChg chg="del mod">
          <ac:chgData name="" userId="2ae9865520f5f4c2" providerId="LiveId" clId="{0C841EAE-7981-453F-A7AB-3B97445C31E1}" dt="2024-02-01T05:51:32.318" v="3057" actId="478"/>
          <ac:cxnSpMkLst>
            <pc:docMk/>
            <pc:sldMk cId="2078104999" sldId="1773"/>
            <ac:cxnSpMk id="123" creationId="{25180D33-AD06-4BAB-A969-385815961C1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29" creationId="{046D587C-574F-4BD5-BE59-6DA245B6A8AC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2" creationId="{F2255A16-9121-4921-B7C1-5D7C1FBEB7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9" creationId="{EE977447-B53F-45E5-B24C-400D6BB00687}"/>
          </ac:cxnSpMkLst>
        </pc:cxnChg>
      </pc:sldChg>
      <pc:sldChg chg="delSp modSp add">
        <pc:chgData name="" userId="2ae9865520f5f4c2" providerId="LiveId" clId="{0C841EAE-7981-453F-A7AB-3B97445C31E1}" dt="2024-02-22T08:52:44.226" v="9517" actId="208"/>
        <pc:sldMkLst>
          <pc:docMk/>
          <pc:sldMk cId="199196533" sldId="1774"/>
        </pc:sldMkLst>
        <pc:spChg chg="mod">
          <ac:chgData name="" userId="2ae9865520f5f4c2" providerId="LiveId" clId="{0C841EAE-7981-453F-A7AB-3B97445C31E1}" dt="2024-02-01T06:14:02.163" v="3651" actId="20577"/>
          <ac:spMkLst>
            <pc:docMk/>
            <pc:sldMk cId="199196533" sldId="1774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6:18:29.151" v="3661"/>
          <ac:spMkLst>
            <pc:docMk/>
            <pc:sldMk cId="199196533" sldId="1774"/>
            <ac:spMk id="9" creationId="{FBCC6B93-50C2-43A0-9D8C-D9A90ADFB437}"/>
          </ac:spMkLst>
        </pc:spChg>
        <pc:spChg chg="del">
          <ac:chgData name="" userId="2ae9865520f5f4c2" providerId="LiveId" clId="{0C841EAE-7981-453F-A7AB-3B97445C31E1}" dt="2024-02-01T06:11:57.825" v="3535" actId="478"/>
          <ac:spMkLst>
            <pc:docMk/>
            <pc:sldMk cId="199196533" sldId="1774"/>
            <ac:spMk id="135" creationId="{803FFE0F-0AEA-4F19-BDF9-C957F3D94BB5}"/>
          </ac:spMkLst>
        </pc:sp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22" creationId="{44E5E3CB-B9B5-43AB-84E3-F7A6B43A4F3E}"/>
          </ac:cxnSpMkLst>
        </pc:cxnChg>
      </pc:sldChg>
      <pc:sldChg chg="delSp modSp add modAnim">
        <pc:chgData name="" userId="2ae9865520f5f4c2" providerId="LiveId" clId="{0C841EAE-7981-453F-A7AB-3B97445C31E1}" dt="2024-02-22T08:54:03.779" v="9528" actId="20577"/>
        <pc:sldMkLst>
          <pc:docMk/>
          <pc:sldMk cId="1662522693" sldId="1775"/>
        </pc:sldMkLst>
        <pc:spChg chg="mod">
          <ac:chgData name="" userId="2ae9865520f5f4c2" providerId="LiveId" clId="{0C841EAE-7981-453F-A7AB-3B97445C31E1}" dt="2024-02-01T06:22:29.525" v="3750" actId="20577"/>
          <ac:spMkLst>
            <pc:docMk/>
            <pc:sldMk cId="1662522693" sldId="1775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19:39.009" v="3665" actId="478"/>
          <ac:spMkLst>
            <pc:docMk/>
            <pc:sldMk cId="1662522693" sldId="1775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3:13:38.796" v="9492" actId="478"/>
          <ac:spMkLst>
            <pc:docMk/>
            <pc:sldMk cId="1662522693" sldId="1775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2T08:54:03.779" v="9528" actId="20577"/>
          <ac:spMkLst>
            <pc:docMk/>
            <pc:sldMk cId="1662522693" sldId="1775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0T03:13:39.625" v="9493" actId="478"/>
          <ac:cxnSpMkLst>
            <pc:docMk/>
            <pc:sldMk cId="1662522693" sldId="1775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19:36.567" v="3664" actId="478"/>
          <ac:cxnSpMkLst>
            <pc:docMk/>
            <pc:sldMk cId="1662522693" sldId="1775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2T08:54:37.157" v="9532" actId="20577"/>
        <pc:sldMkLst>
          <pc:docMk/>
          <pc:sldMk cId="1411386719" sldId="1776"/>
        </pc:sldMkLst>
        <pc:spChg chg="add del">
          <ac:chgData name="" userId="2ae9865520f5f4c2" providerId="LiveId" clId="{0C841EAE-7981-453F-A7AB-3B97445C31E1}" dt="2024-02-01T06:31:05.293" v="3887"/>
          <ac:spMkLst>
            <pc:docMk/>
            <pc:sldMk cId="1411386719" sldId="1776"/>
            <ac:spMk id="2" creationId="{3B3CD352-8674-4116-82DF-BB8F69029229}"/>
          </ac:spMkLst>
        </pc:spChg>
        <pc:spChg chg="mod">
          <ac:chgData name="" userId="2ae9865520f5f4c2" providerId="LiveId" clId="{0C841EAE-7981-453F-A7AB-3B97445C31E1}" dt="2024-02-01T06:30:44.109" v="3884" actId="20577"/>
          <ac:spMkLst>
            <pc:docMk/>
            <pc:sldMk cId="1411386719" sldId="1776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22T08:54:28.150" v="9529" actId="478"/>
          <ac:spMkLst>
            <pc:docMk/>
            <pc:sldMk cId="1411386719" sldId="1776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1T06:24:06.394" v="3755" actId="20577"/>
          <ac:spMkLst>
            <pc:docMk/>
            <pc:sldMk cId="1411386719" sldId="1776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6:24:13.382" v="3757" actId="20577"/>
          <ac:spMkLst>
            <pc:docMk/>
            <pc:sldMk cId="1411386719" sldId="1776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2T08:52:54.591" v="9519" actId="20577"/>
          <ac:spMkLst>
            <pc:docMk/>
            <pc:sldMk cId="1411386719" sldId="1776"/>
            <ac:spMk id="238" creationId="{B8B4D3B2-D68E-4251-B953-22623DC8A30D}"/>
          </ac:spMkLst>
        </pc:spChg>
        <pc:spChg chg="mod">
          <ac:chgData name="" userId="2ae9865520f5f4c2" providerId="LiveId" clId="{0C841EAE-7981-453F-A7AB-3B97445C31E1}" dt="2024-02-22T08:52:55.784" v="9521" actId="20577"/>
          <ac:spMkLst>
            <pc:docMk/>
            <pc:sldMk cId="1411386719" sldId="1776"/>
            <ac:spMk id="239" creationId="{6D9B96C6-CCAD-4261-8C18-16F68C0D1A6B}"/>
          </ac:spMkLst>
        </pc:spChg>
        <pc:spChg chg="mod">
          <ac:chgData name="" userId="2ae9865520f5f4c2" providerId="LiveId" clId="{0C841EAE-7981-453F-A7AB-3B97445C31E1}" dt="2024-02-22T08:52:57.447" v="9523" actId="20577"/>
          <ac:spMkLst>
            <pc:docMk/>
            <pc:sldMk cId="1411386719" sldId="1776"/>
            <ac:spMk id="240" creationId="{564AE9F0-ED96-4C2E-BCCC-2A5502F4A4D8}"/>
          </ac:spMkLst>
        </pc:spChg>
        <pc:spChg chg="mod">
          <ac:chgData name="" userId="2ae9865520f5f4c2" providerId="LiveId" clId="{0C841EAE-7981-453F-A7AB-3B97445C31E1}" dt="2024-02-22T08:54:37.157" v="9532" actId="20577"/>
          <ac:spMkLst>
            <pc:docMk/>
            <pc:sldMk cId="1411386719" sldId="1776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2T08:54:30.565" v="9530" actId="478"/>
          <ac:cxnSpMkLst>
            <pc:docMk/>
            <pc:sldMk cId="1411386719" sldId="1776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9" creationId="{03CA81DE-702B-4C58-BBBB-D16CCA156565}"/>
          </ac:cxnSpMkLst>
        </pc:cxnChg>
      </pc:sldChg>
      <pc:sldChg chg="addSp delSp modSp add modAnim">
        <pc:chgData name="" userId="2ae9865520f5f4c2" providerId="LiveId" clId="{0C841EAE-7981-453F-A7AB-3B97445C31E1}" dt="2024-02-20T02:08:48.789" v="9422" actId="208"/>
        <pc:sldMkLst>
          <pc:docMk/>
          <pc:sldMk cId="987818099" sldId="1777"/>
        </pc:sldMkLst>
        <pc:spChg chg="add mod">
          <ac:chgData name="" userId="2ae9865520f5f4c2" providerId="LiveId" clId="{0C841EAE-7981-453F-A7AB-3B97445C31E1}" dt="2024-02-01T06:43:04.807" v="4152" actId="207"/>
          <ac:spMkLst>
            <pc:docMk/>
            <pc:sldMk cId="987818099" sldId="1777"/>
            <ac:spMk id="2" creationId="{0EE04F50-7C47-47AD-941A-4B396FD559DA}"/>
          </ac:spMkLst>
        </pc:spChg>
        <pc:spChg chg="add mod">
          <ac:chgData name="" userId="2ae9865520f5f4c2" providerId="LiveId" clId="{0C841EAE-7981-453F-A7AB-3B97445C31E1}" dt="2024-02-01T06:43:30.239" v="4155" actId="207"/>
          <ac:spMkLst>
            <pc:docMk/>
            <pc:sldMk cId="987818099" sldId="1777"/>
            <ac:spMk id="4" creationId="{83083487-F685-478F-BC79-BD1B384717B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67" creationId="{37FEFC57-1521-4745-B610-D1112C8989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2" creationId="{1F102CE7-EF34-429B-857C-4584E5AE1906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3" creationId="{B9F2352A-4EFF-4424-A1BD-A09367A63DB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4" creationId="{33093681-2599-4D0C-89D9-E51223D6D2E4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5" creationId="{298A6C6E-7121-4CDD-ABCB-B87295E2FE2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1" creationId="{781E4780-7872-4AC0-BE36-20A30A11539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4" creationId="{6B400C64-E1DF-4A2A-98A9-1A23847EC45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5" creationId="{17504FF5-3927-4418-9887-029B9F0115D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6" creationId="{BD6ED8F2-E9AD-4C2F-BC26-38EB2419FBE1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7" creationId="{8AC0C876-1B1A-4121-9362-C2E4F5970E4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5" creationId="{B4DA10B7-2479-4803-B553-9DC9F92CAA5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99" creationId="{D7FD70D8-9509-4FB3-AB40-ED1A4950231D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0" creationId="{9073B935-D462-47E3-AA4D-893EBB45A6C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1" creationId="{BB37FDA6-7718-4B9E-97D9-55F853140A1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3" creationId="{7A5A53A8-F6D4-4044-9542-B61A48B2ABD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4" creationId="{56235215-56B2-4709-9650-8E50AE9DD443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5" creationId="{64EBF683-536F-4763-89BA-00708241A7F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6" creationId="{709BF30F-22CA-47B6-9540-554530EB3D9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10" creationId="{559274C5-014D-4570-92FD-17F2042D5745}"/>
          </ac:spMkLst>
        </pc:spChg>
        <pc:spChg chg="del">
          <ac:chgData name="" userId="2ae9865520f5f4c2" providerId="LiveId" clId="{0C841EAE-7981-453F-A7AB-3B97445C31E1}" dt="2024-02-01T06:34:51.084" v="4029" actId="478"/>
          <ac:spMkLst>
            <pc:docMk/>
            <pc:sldMk cId="987818099" sldId="1777"/>
            <ac:spMk id="127" creationId="{DBE26C80-B6DB-4BC7-8745-48F2C8A74F2F}"/>
          </ac:spMkLst>
        </pc:spChg>
        <pc:spChg chg="del mod">
          <ac:chgData name="" userId="2ae9865520f5f4c2" providerId="LiveId" clId="{0C841EAE-7981-453F-A7AB-3B97445C31E1}" dt="2024-02-01T06:34:53.321" v="4031" actId="478"/>
          <ac:spMkLst>
            <pc:docMk/>
            <pc:sldMk cId="987818099" sldId="1777"/>
            <ac:spMk id="128" creationId="{A2923BCE-6175-42EA-ADC1-97682C9F2FEE}"/>
          </ac:spMkLst>
        </pc:spChg>
        <pc:spChg chg="del">
          <ac:chgData name="" userId="2ae9865520f5f4c2" providerId="LiveId" clId="{0C841EAE-7981-453F-A7AB-3B97445C31E1}" dt="2024-02-01T06:34:55.253" v="4032" actId="478"/>
          <ac:spMkLst>
            <pc:docMk/>
            <pc:sldMk cId="987818099" sldId="1777"/>
            <ac:spMk id="130" creationId="{16FECA04-2072-4142-8E6C-8667866A8391}"/>
          </ac:spMkLst>
        </pc:spChg>
        <pc:spChg chg="del">
          <ac:chgData name="" userId="2ae9865520f5f4c2" providerId="LiveId" clId="{0C841EAE-7981-453F-A7AB-3B97445C31E1}" dt="2024-02-01T06:34:58.385" v="4034" actId="478"/>
          <ac:spMkLst>
            <pc:docMk/>
            <pc:sldMk cId="987818099" sldId="1777"/>
            <ac:spMk id="131" creationId="{06DBA1EB-C665-42CD-AAEE-3953F8648860}"/>
          </ac:spMkLst>
        </pc:spChg>
        <pc:spChg chg="del">
          <ac:chgData name="" userId="2ae9865520f5f4c2" providerId="LiveId" clId="{0C841EAE-7981-453F-A7AB-3B97445C31E1}" dt="2024-02-01T06:35:19.743" v="4047" actId="478"/>
          <ac:spMkLst>
            <pc:docMk/>
            <pc:sldMk cId="987818099" sldId="1777"/>
            <ac:spMk id="132" creationId="{1B06D213-40BB-4E03-B489-9C2373C26139}"/>
          </ac:spMkLst>
        </pc:spChg>
        <pc:spChg chg="del">
          <ac:chgData name="" userId="2ae9865520f5f4c2" providerId="LiveId" clId="{0C841EAE-7981-453F-A7AB-3B97445C31E1}" dt="2024-02-01T06:34:59.728" v="4035" actId="478"/>
          <ac:spMkLst>
            <pc:docMk/>
            <pc:sldMk cId="987818099" sldId="1777"/>
            <ac:spMk id="133" creationId="{BFFF58AB-B97D-43A0-8525-F94225B41368}"/>
          </ac:spMkLst>
        </pc:spChg>
        <pc:spChg chg="del">
          <ac:chgData name="" userId="2ae9865520f5f4c2" providerId="LiveId" clId="{0C841EAE-7981-453F-A7AB-3B97445C31E1}" dt="2024-02-01T06:34:56.606" v="4033" actId="478"/>
          <ac:spMkLst>
            <pc:docMk/>
            <pc:sldMk cId="987818099" sldId="1777"/>
            <ac:spMk id="134" creationId="{588755E7-C2A5-4D5A-AD59-0FD96E5A1021}"/>
          </ac:spMkLst>
        </pc:spChg>
        <pc:spChg chg="del">
          <ac:chgData name="" userId="2ae9865520f5f4c2" providerId="LiveId" clId="{0C841EAE-7981-453F-A7AB-3B97445C31E1}" dt="2024-02-01T06:35:05.986" v="4039" actId="478"/>
          <ac:spMkLst>
            <pc:docMk/>
            <pc:sldMk cId="987818099" sldId="1777"/>
            <ac:spMk id="135" creationId="{58C61A53-29B3-494D-8C81-8A4A510E9F18}"/>
          </ac:spMkLst>
        </pc:spChg>
        <pc:spChg chg="del">
          <ac:chgData name="" userId="2ae9865520f5f4c2" providerId="LiveId" clId="{0C841EAE-7981-453F-A7AB-3B97445C31E1}" dt="2024-02-01T06:35:16.400" v="4045" actId="478"/>
          <ac:spMkLst>
            <pc:docMk/>
            <pc:sldMk cId="987818099" sldId="1777"/>
            <ac:spMk id="136" creationId="{546E422F-B43D-4854-80CA-50B92D3EEF25}"/>
          </ac:spMkLst>
        </pc:spChg>
        <pc:spChg chg="del">
          <ac:chgData name="" userId="2ae9865520f5f4c2" providerId="LiveId" clId="{0C841EAE-7981-453F-A7AB-3B97445C31E1}" dt="2024-02-01T06:35:21.649" v="4048" actId="478"/>
          <ac:spMkLst>
            <pc:docMk/>
            <pc:sldMk cId="987818099" sldId="1777"/>
            <ac:spMk id="137" creationId="{0CF3A6A9-A272-4659-80B4-2DAFEA74AA82}"/>
          </ac:spMkLst>
        </pc:spChg>
        <pc:spChg chg="del">
          <ac:chgData name="" userId="2ae9865520f5f4c2" providerId="LiveId" clId="{0C841EAE-7981-453F-A7AB-3B97445C31E1}" dt="2024-02-01T06:35:14.813" v="4044" actId="478"/>
          <ac:spMkLst>
            <pc:docMk/>
            <pc:sldMk cId="987818099" sldId="1777"/>
            <ac:spMk id="138" creationId="{18F1998A-7C5F-4D3A-AC43-4476062066E3}"/>
          </ac:spMkLst>
        </pc:spChg>
        <pc:spChg chg="del">
          <ac:chgData name="" userId="2ae9865520f5f4c2" providerId="LiveId" clId="{0C841EAE-7981-453F-A7AB-3B97445C31E1}" dt="2024-02-01T06:35:12.713" v="4043" actId="478"/>
          <ac:spMkLst>
            <pc:docMk/>
            <pc:sldMk cId="987818099" sldId="1777"/>
            <ac:spMk id="139" creationId="{6DC1B961-3CA0-48EE-AB8C-8B183D0EEB33}"/>
          </ac:spMkLst>
        </pc:spChg>
        <pc:spChg chg="del">
          <ac:chgData name="" userId="2ae9865520f5f4c2" providerId="LiveId" clId="{0C841EAE-7981-453F-A7AB-3B97445C31E1}" dt="2024-02-01T06:35:04.590" v="4038" actId="478"/>
          <ac:spMkLst>
            <pc:docMk/>
            <pc:sldMk cId="987818099" sldId="1777"/>
            <ac:spMk id="140" creationId="{11F0083D-2226-4F7B-8FF8-672276B975C0}"/>
          </ac:spMkLst>
        </pc:spChg>
        <pc:spChg chg="del">
          <ac:chgData name="" userId="2ae9865520f5f4c2" providerId="LiveId" clId="{0C841EAE-7981-453F-A7AB-3B97445C31E1}" dt="2024-02-01T06:35:00.861" v="4036" actId="478"/>
          <ac:spMkLst>
            <pc:docMk/>
            <pc:sldMk cId="987818099" sldId="1777"/>
            <ac:spMk id="141" creationId="{FBB75624-28B8-4EDB-A384-0E9BA4A07605}"/>
          </ac:spMkLst>
        </pc:spChg>
        <pc:spChg chg="del">
          <ac:chgData name="" userId="2ae9865520f5f4c2" providerId="LiveId" clId="{0C841EAE-7981-453F-A7AB-3B97445C31E1}" dt="2024-02-01T06:35:02.720" v="4037" actId="478"/>
          <ac:spMkLst>
            <pc:docMk/>
            <pc:sldMk cId="987818099" sldId="1777"/>
            <ac:spMk id="143" creationId="{60281A05-821C-47E4-843E-109C4AA6C172}"/>
          </ac:spMkLst>
        </pc:spChg>
        <pc:spChg chg="del">
          <ac:chgData name="" userId="2ae9865520f5f4c2" providerId="LiveId" clId="{0C841EAE-7981-453F-A7AB-3B97445C31E1}" dt="2024-02-01T06:35:08.029" v="4040" actId="478"/>
          <ac:spMkLst>
            <pc:docMk/>
            <pc:sldMk cId="987818099" sldId="1777"/>
            <ac:spMk id="144" creationId="{E18D1EB5-7BCE-44CB-9F22-ABEBE6832498}"/>
          </ac:spMkLst>
        </pc:spChg>
        <pc:spChg chg="del">
          <ac:chgData name="" userId="2ae9865520f5f4c2" providerId="LiveId" clId="{0C841EAE-7981-453F-A7AB-3B97445C31E1}" dt="2024-02-01T06:35:09.225" v="4041" actId="478"/>
          <ac:spMkLst>
            <pc:docMk/>
            <pc:sldMk cId="987818099" sldId="1777"/>
            <ac:spMk id="146" creationId="{FE4DAA7A-D105-4FDB-B594-5DD158F75E88}"/>
          </ac:spMkLst>
        </pc:spChg>
        <pc:spChg chg="del">
          <ac:chgData name="" userId="2ae9865520f5f4c2" providerId="LiveId" clId="{0C841EAE-7981-453F-A7AB-3B97445C31E1}" dt="2024-02-01T06:35:18.096" v="4046" actId="478"/>
          <ac:spMkLst>
            <pc:docMk/>
            <pc:sldMk cId="987818099" sldId="1777"/>
            <ac:spMk id="147" creationId="{D29C5880-A8CF-4B9B-A77B-74C3D3C743D4}"/>
          </ac:spMkLst>
        </pc:spChg>
        <pc:spChg chg="del">
          <ac:chgData name="" userId="2ae9865520f5f4c2" providerId="LiveId" clId="{0C841EAE-7981-453F-A7AB-3B97445C31E1}" dt="2024-02-01T06:35:11.376" v="4042" actId="478"/>
          <ac:spMkLst>
            <pc:docMk/>
            <pc:sldMk cId="987818099" sldId="1777"/>
            <ac:spMk id="148" creationId="{821200B6-4118-4C7C-9DB5-5716D0588F0C}"/>
          </ac:spMkLst>
        </pc:spChg>
        <pc:spChg chg="del">
          <ac:chgData name="" userId="2ae9865520f5f4c2" providerId="LiveId" clId="{0C841EAE-7981-453F-A7AB-3B97445C31E1}" dt="2024-02-01T06:35:33.184" v="4055" actId="478"/>
          <ac:spMkLst>
            <pc:docMk/>
            <pc:sldMk cId="987818099" sldId="1777"/>
            <ac:spMk id="150" creationId="{24479B0B-F07D-4182-A2DA-3EB18C187196}"/>
          </ac:spMkLst>
        </pc:spChg>
        <pc:spChg chg="del">
          <ac:chgData name="" userId="2ae9865520f5f4c2" providerId="LiveId" clId="{0C841EAE-7981-453F-A7AB-3B97445C31E1}" dt="2024-02-01T06:35:29.922" v="4053" actId="478"/>
          <ac:spMkLst>
            <pc:docMk/>
            <pc:sldMk cId="987818099" sldId="1777"/>
            <ac:spMk id="151" creationId="{D5D53614-3465-4720-834F-BBA0A0E58B8E}"/>
          </ac:spMkLst>
        </pc:spChg>
        <pc:spChg chg="del">
          <ac:chgData name="" userId="2ae9865520f5f4c2" providerId="LiveId" clId="{0C841EAE-7981-453F-A7AB-3B97445C31E1}" dt="2024-02-01T06:35:23.298" v="4049" actId="478"/>
          <ac:spMkLst>
            <pc:docMk/>
            <pc:sldMk cId="987818099" sldId="1777"/>
            <ac:spMk id="152" creationId="{F1B8F2CD-4EEE-403B-90EB-0614B3887BB5}"/>
          </ac:spMkLst>
        </pc:spChg>
        <pc:spChg chg="del">
          <ac:chgData name="" userId="2ae9865520f5f4c2" providerId="LiveId" clId="{0C841EAE-7981-453F-A7AB-3B97445C31E1}" dt="2024-02-01T06:35:28.638" v="4052" actId="478"/>
          <ac:spMkLst>
            <pc:docMk/>
            <pc:sldMk cId="987818099" sldId="1777"/>
            <ac:spMk id="154" creationId="{9CC53434-B525-4BF1-858D-BB9F499C3E83}"/>
          </ac:spMkLst>
        </pc:spChg>
        <pc:spChg chg="del">
          <ac:chgData name="" userId="2ae9865520f5f4c2" providerId="LiveId" clId="{0C841EAE-7981-453F-A7AB-3B97445C31E1}" dt="2024-02-01T06:35:25.065" v="4050" actId="478"/>
          <ac:spMkLst>
            <pc:docMk/>
            <pc:sldMk cId="987818099" sldId="1777"/>
            <ac:spMk id="155" creationId="{DE1C00D8-5E26-406A-91D7-678FD875D313}"/>
          </ac:spMkLst>
        </pc:spChg>
        <pc:spChg chg="del">
          <ac:chgData name="" userId="2ae9865520f5f4c2" providerId="LiveId" clId="{0C841EAE-7981-453F-A7AB-3B97445C31E1}" dt="2024-02-01T06:35:31.573" v="4054" actId="478"/>
          <ac:spMkLst>
            <pc:docMk/>
            <pc:sldMk cId="987818099" sldId="1777"/>
            <ac:spMk id="157" creationId="{BD8F1F5C-9BF6-4A0B-9E10-6E7A04E03969}"/>
          </ac:spMkLst>
        </pc:spChg>
        <pc:spChg chg="del">
          <ac:chgData name="" userId="2ae9865520f5f4c2" providerId="LiveId" clId="{0C841EAE-7981-453F-A7AB-3B97445C31E1}" dt="2024-02-01T06:35:26.583" v="4051" actId="478"/>
          <ac:spMkLst>
            <pc:docMk/>
            <pc:sldMk cId="987818099" sldId="1777"/>
            <ac:spMk id="158" creationId="{ACDC82C2-DE55-4399-BC47-CE172119CC90}"/>
          </ac:spMkLst>
        </pc:spChg>
        <pc:spChg chg="add mod">
          <ac:chgData name="" userId="2ae9865520f5f4c2" providerId="LiveId" clId="{0C841EAE-7981-453F-A7AB-3B97445C31E1}" dt="2024-02-01T06:41:56.695" v="4112" actId="20577"/>
          <ac:spMkLst>
            <pc:docMk/>
            <pc:sldMk cId="987818099" sldId="1777"/>
            <ac:spMk id="160" creationId="{7F8D017D-5F8C-4813-A7FD-455E03362CAE}"/>
          </ac:spMkLst>
        </pc:spChg>
        <pc:spChg chg="add mod">
          <ac:chgData name="" userId="2ae9865520f5f4c2" providerId="LiveId" clId="{0C841EAE-7981-453F-A7AB-3B97445C31E1}" dt="2024-02-01T06:41:58.329" v="4114" actId="20577"/>
          <ac:spMkLst>
            <pc:docMk/>
            <pc:sldMk cId="987818099" sldId="1777"/>
            <ac:spMk id="161" creationId="{7A79D683-AD54-4256-BE5C-B0B85C13A2C1}"/>
          </ac:spMkLst>
        </pc:spChg>
        <pc:spChg chg="add mod">
          <ac:chgData name="" userId="2ae9865520f5f4c2" providerId="LiveId" clId="{0C841EAE-7981-453F-A7AB-3B97445C31E1}" dt="2024-02-01T06:42:00.157" v="4116" actId="20577"/>
          <ac:spMkLst>
            <pc:docMk/>
            <pc:sldMk cId="987818099" sldId="1777"/>
            <ac:spMk id="163" creationId="{E07307F4-1A48-44A3-942D-CCEF1B833778}"/>
          </ac:spMkLst>
        </pc:spChg>
        <pc:spChg chg="add mod">
          <ac:chgData name="" userId="2ae9865520f5f4c2" providerId="LiveId" clId="{0C841EAE-7981-453F-A7AB-3B97445C31E1}" dt="2024-02-01T06:42:06.581" v="4120" actId="20577"/>
          <ac:spMkLst>
            <pc:docMk/>
            <pc:sldMk cId="987818099" sldId="1777"/>
            <ac:spMk id="164" creationId="{5448DD8D-E455-44F9-8956-19A121B00FD4}"/>
          </ac:spMkLst>
        </pc:spChg>
        <pc:spChg chg="add mod">
          <ac:chgData name="" userId="2ae9865520f5f4c2" providerId="LiveId" clId="{0C841EAE-7981-453F-A7AB-3B97445C31E1}" dt="2024-02-01T06:42:08.783" v="4122" actId="20577"/>
          <ac:spMkLst>
            <pc:docMk/>
            <pc:sldMk cId="987818099" sldId="1777"/>
            <ac:spMk id="169" creationId="{6C139C25-09AC-4D39-A84C-F6E9277C44B9}"/>
          </ac:spMkLst>
        </pc:spChg>
        <pc:spChg chg="add mod">
          <ac:chgData name="" userId="2ae9865520f5f4c2" providerId="LiveId" clId="{0C841EAE-7981-453F-A7AB-3B97445C31E1}" dt="2024-02-01T06:41:33.706" v="4098" actId="20577"/>
          <ac:spMkLst>
            <pc:docMk/>
            <pc:sldMk cId="987818099" sldId="1777"/>
            <ac:spMk id="171" creationId="{912C80DD-0773-4107-99D0-DDF0D72BAD47}"/>
          </ac:spMkLst>
        </pc:spChg>
        <pc:spChg chg="add mod">
          <ac:chgData name="" userId="2ae9865520f5f4c2" providerId="LiveId" clId="{0C841EAE-7981-453F-A7AB-3B97445C31E1}" dt="2024-02-01T06:41:34.599" v="4099" actId="20577"/>
          <ac:spMkLst>
            <pc:docMk/>
            <pc:sldMk cId="987818099" sldId="1777"/>
            <ac:spMk id="173" creationId="{F0F151F2-A41F-4767-9981-ED4137336D73}"/>
          </ac:spMkLst>
        </pc:spChg>
        <pc:spChg chg="add mod">
          <ac:chgData name="" userId="2ae9865520f5f4c2" providerId="LiveId" clId="{0C841EAE-7981-453F-A7AB-3B97445C31E1}" dt="2024-02-01T06:41:39.523" v="4102" actId="20577"/>
          <ac:spMkLst>
            <pc:docMk/>
            <pc:sldMk cId="987818099" sldId="1777"/>
            <ac:spMk id="174" creationId="{2C5ED03E-7259-48E9-94D6-4C2BF84A5B16}"/>
          </ac:spMkLst>
        </pc:spChg>
        <pc:spChg chg="add mod">
          <ac:chgData name="" userId="2ae9865520f5f4c2" providerId="LiveId" clId="{0C841EAE-7981-453F-A7AB-3B97445C31E1}" dt="2024-02-01T06:42:11.721" v="4123" actId="20577"/>
          <ac:spMkLst>
            <pc:docMk/>
            <pc:sldMk cId="987818099" sldId="1777"/>
            <ac:spMk id="176" creationId="{8B0E328D-DF36-4BEA-8248-F35D7EF1787D}"/>
          </ac:spMkLst>
        </pc:spChg>
        <pc:spChg chg="add mod">
          <ac:chgData name="" userId="2ae9865520f5f4c2" providerId="LiveId" clId="{0C841EAE-7981-453F-A7AB-3B97445C31E1}" dt="2024-02-01T06:41:49.637" v="4109" actId="6549"/>
          <ac:spMkLst>
            <pc:docMk/>
            <pc:sldMk cId="987818099" sldId="1777"/>
            <ac:spMk id="179" creationId="{51F3666A-0237-41F5-B6D2-661A96E8E834}"/>
          </ac:spMkLst>
        </pc:spChg>
        <pc:spChg chg="add mod">
          <ac:chgData name="" userId="2ae9865520f5f4c2" providerId="LiveId" clId="{0C841EAE-7981-453F-A7AB-3B97445C31E1}" dt="2024-02-01T06:42:13.199" v="4125" actId="20577"/>
          <ac:spMkLst>
            <pc:docMk/>
            <pc:sldMk cId="987818099" sldId="1777"/>
            <ac:spMk id="180" creationId="{75974206-2737-4A15-A730-775AB2A8F355}"/>
          </ac:spMkLst>
        </pc:spChg>
        <pc:spChg chg="add mod">
          <ac:chgData name="" userId="2ae9865520f5f4c2" providerId="LiveId" clId="{0C841EAE-7981-453F-A7AB-3B97445C31E1}" dt="2024-02-01T06:42:03.759" v="4118" actId="20577"/>
          <ac:spMkLst>
            <pc:docMk/>
            <pc:sldMk cId="987818099" sldId="1777"/>
            <ac:spMk id="182" creationId="{F47467D6-FDD5-425B-A7FA-0F240C0626E4}"/>
          </ac:spMkLst>
        </pc:spChg>
        <pc:spChg chg="add mod">
          <ac:chgData name="" userId="2ae9865520f5f4c2" providerId="LiveId" clId="{0C841EAE-7981-453F-A7AB-3B97445C31E1}" dt="2024-02-01T06:41:35.489" v="4100" actId="20577"/>
          <ac:spMkLst>
            <pc:docMk/>
            <pc:sldMk cId="987818099" sldId="1777"/>
            <ac:spMk id="185" creationId="{4AEF6F57-BD13-4FB0-AEB3-813B07DB2436}"/>
          </ac:spMkLst>
        </pc:spChg>
        <pc:spChg chg="add mod">
          <ac:chgData name="" userId="2ae9865520f5f4c2" providerId="LiveId" clId="{0C841EAE-7981-453F-A7AB-3B97445C31E1}" dt="2024-02-01T06:41:38.346" v="4101" actId="20577"/>
          <ac:spMkLst>
            <pc:docMk/>
            <pc:sldMk cId="987818099" sldId="1777"/>
            <ac:spMk id="186" creationId="{65438C04-0824-4416-AF85-955CED1BDE79}"/>
          </ac:spMkLst>
        </pc:spChg>
        <pc:spChg chg="add mod">
          <ac:chgData name="" userId="2ae9865520f5f4c2" providerId="LiveId" clId="{0C841EAE-7981-453F-A7AB-3B97445C31E1}" dt="2024-02-01T06:41:46.984" v="4107" actId="20577"/>
          <ac:spMkLst>
            <pc:docMk/>
            <pc:sldMk cId="987818099" sldId="1777"/>
            <ac:spMk id="187" creationId="{D1B066D9-DB86-4AE4-A97F-A662C41CC391}"/>
          </ac:spMkLst>
        </pc:spChg>
        <pc:spChg chg="add mod">
          <ac:chgData name="" userId="2ae9865520f5f4c2" providerId="LiveId" clId="{0C841EAE-7981-453F-A7AB-3B97445C31E1}" dt="2024-02-01T06:41:53.785" v="4110" actId="20577"/>
          <ac:spMkLst>
            <pc:docMk/>
            <pc:sldMk cId="987818099" sldId="1777"/>
            <ac:spMk id="188" creationId="{9BC85A7B-C013-49B1-8E3F-B549A6ECF896}"/>
          </ac:spMkLst>
        </pc:spChg>
        <pc:spChg chg="add mod">
          <ac:chgData name="" userId="2ae9865520f5f4c2" providerId="LiveId" clId="{0C841EAE-7981-453F-A7AB-3B97445C31E1}" dt="2024-02-01T06:41:45.951" v="4106" actId="20577"/>
          <ac:spMkLst>
            <pc:docMk/>
            <pc:sldMk cId="987818099" sldId="1777"/>
            <ac:spMk id="192" creationId="{28CF9F9F-B5E5-414C-A5B4-B449BF1DA03E}"/>
          </ac:spMkLst>
        </pc:spChg>
        <pc:spChg chg="mod">
          <ac:chgData name="" userId="2ae9865520f5f4c2" providerId="LiveId" clId="{0C841EAE-7981-453F-A7AB-3B97445C31E1}" dt="2024-02-01T06:41:42.754" v="4105" actId="20577"/>
          <ac:spMkLst>
            <pc:docMk/>
            <pc:sldMk cId="987818099" sldId="177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29" creationId="{E84B9C36-F02F-48A6-9388-1F839BFBB845}"/>
          </ac:spMkLst>
        </pc:spChg>
        <pc:spChg chg="add del mod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1" creationId="{0462C3D8-AC9A-4C21-BFCE-0426CF034391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6" creationId="{DFFA0B01-B3AC-4751-AC20-303D12E60DCC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7" creationId="{A961A431-1BC3-4F70-A743-F0E8818EBBED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6:41:29.635" v="4097" actId="1076"/>
          <ac:grpSpMkLst>
            <pc:docMk/>
            <pc:sldMk cId="987818099" sldId="1777"/>
            <ac:grpSpMk id="3" creationId="{2DE2B4EE-7B4B-4F70-8B46-8DADB4062812}"/>
          </ac:grpSpMkLst>
        </pc:grpChg>
        <pc:grpChg chg="add del mod">
          <ac:chgData name="" userId="2ae9865520f5f4c2" providerId="LiveId" clId="{0C841EAE-7981-453F-A7AB-3B97445C31E1}" dt="2024-02-01T06:38:10.785" v="4076" actId="165"/>
          <ac:grpSpMkLst>
            <pc:docMk/>
            <pc:sldMk cId="987818099" sldId="1777"/>
            <ac:grpSpMk id="66" creationId="{BA61487F-C1B6-4644-9417-E38A19C3A030}"/>
          </ac:grpSpMkLst>
        </pc:grp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76" creationId="{AA0DF649-286F-4219-856F-CD51542ACB91}"/>
          </ac:cxnSpMkLst>
        </pc:cxnChg>
        <pc:cxnChg chg="mod topLvl">
          <ac:chgData name="" userId="2ae9865520f5f4c2" providerId="LiveId" clId="{0C841EAE-7981-453F-A7AB-3B97445C31E1}" dt="2024-02-01T06:43:16.170" v="4153" actId="208"/>
          <ac:cxnSpMkLst>
            <pc:docMk/>
            <pc:sldMk cId="987818099" sldId="1777"/>
            <ac:cxnSpMk id="77" creationId="{EAF226CF-C8E8-4207-BAAA-E20299E194D0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0" creationId="{BE183FFE-5CED-42F8-A2AF-057E38913BB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2" creationId="{C602166B-2E08-49E5-AD1F-7A8DBC266F1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2" creationId="{4194E32D-E737-419D-8D89-2BD758E8CAA3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3" creationId="{5D866C34-9924-481F-8BD5-0FF2B984F2FF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7" creationId="{996F5408-9535-4858-BAE9-62283E425908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8" creationId="{0AB59121-E8AB-452C-8209-AA28667811A2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02" creationId="{2B4C1FCF-0E53-480F-9A4B-CA62C8E4CB4D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7" creationId="{A5B43E5F-A05D-49E5-BCD0-85077EE9EEF6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08" creationId="{0BAC6ADC-A1AC-4D22-BA55-1CD47E715C71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9" creationId="{E9E9EE73-CC0E-421F-B878-2D301AB8BCA7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1" creationId="{C362E95A-8CA9-4F5C-875E-76D1A8CB4FA2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112" creationId="{68BC4DBD-63F1-40F5-99B1-FEB1FE0E47D7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13" creationId="{9D365E8A-5B39-4861-9DA6-CC9EDE76A55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4" creationId="{6E85EC11-7C5C-42F4-ACB6-897D7299C76C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5" creationId="{2924F7FC-4ACB-443C-BAB7-4A97DD3FF9A5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6" creationId="{C26DB9B8-9E18-4635-813B-C923ED93C3D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7" creationId="{27967997-F37B-4605-A112-CD3F4C50F4EB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8" creationId="{80776763-C7CE-401B-9C43-EA30CFD8888F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9" creationId="{1578F3C6-43F2-4A66-AC3C-F1BD79A7A2B2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0" creationId="{0655C8A1-52C4-425B-BE6F-46E23F2E4C90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1" creationId="{36938FB8-4E60-49EB-B624-161C3C70DC6C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2" creationId="{F025243E-E7A1-457B-9C5D-51C93D0075F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3" creationId="{57C7A065-62CC-4C4A-8020-63033F9C7B07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4" creationId="{CCC3A341-300B-4FDD-B016-12E867EF3C93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5" creationId="{53DF66D0-53F1-462E-AC87-04784BB81A0F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26" creationId="{CA45AFF8-D270-451E-9E69-6328AFA7166A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29" creationId="{046D587C-574F-4BD5-BE59-6DA245B6A8AC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5" creationId="{9A2A3495-5E6F-4B4C-B02C-F7BEE0E234D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7" creationId="{6779A1FA-B9DF-4453-8157-7F37B9992DF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68" creationId="{4AFD1BB5-1963-4564-BC11-AC0012E2589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0" creationId="{F244B857-C533-4704-9221-E60D267C4A0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7" creationId="{757A9311-49F7-4A11-AA3E-464DA7C19977}"/>
          </ac:cxnSpMkLst>
        </pc:cxnChg>
        <pc:cxnChg chg="add mod">
          <ac:chgData name="" userId="2ae9865520f5f4c2" providerId="LiveId" clId="{0C841EAE-7981-453F-A7AB-3B97445C31E1}" dt="2024-02-01T06:41:22.836" v="4095" actId="164"/>
          <ac:cxnSpMkLst>
            <pc:docMk/>
            <pc:sldMk cId="987818099" sldId="1777"/>
            <ac:cxnSpMk id="178" creationId="{BDD07CFA-50AA-4348-999B-FB2A377F5B8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3" creationId="{2D62CA49-CF42-44C1-ABE0-1A1663F90DF7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9" creationId="{96B105B1-1A81-4833-98C5-CA39F23861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0" creationId="{FACA13B3-58FC-447E-9ED4-2DAECD0106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1" creationId="{6F14C15E-C0B2-4208-8386-BE353F76AEAC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3" creationId="{E9EC117A-4B24-40F0-8E0A-B7742D8C4FB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4" creationId="{78717A3E-0D8E-4898-9E4F-499FF73CEFA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5" creationId="{7613EABB-A69A-4092-94C9-93F2111BF10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6" creationId="{D48B7C70-DC0E-4093-BC94-76FD0977D81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7" creationId="{8EE4D758-C892-4BFA-A525-D4C6F0D63BE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8" creationId="{02D79471-1D90-4B56-A1A6-B9C6BCF55DA8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9" creationId="{BB0017BB-9912-459D-93C0-FFFFE1CE4F6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0" creationId="{A939DBD9-3FB5-4204-A7A1-F489299BA3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1" creationId="{D32B2980-196A-4632-9F2C-9B8D80BF4B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2" creationId="{966F882C-DE9E-40CA-8AC2-EDF23560F12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3" creationId="{999C5FE1-7F23-4480-B438-A56D9599174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4" creationId="{88B526CD-A204-4168-8E72-3BF9F6AB5CF2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5" creationId="{A30EA19A-6707-4A44-99C1-86C3481D89B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6" creationId="{E6229127-D165-4078-B4B0-0D987BD7E33B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7" creationId="{095ED67B-447D-48DA-8E90-11832236FC7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9" creationId="{EA2F9A14-BFAE-4B0C-AED7-13FEA7ACF391}"/>
          </ac:cxnSpMkLst>
        </pc:cxnChg>
      </pc:sldChg>
      <pc:sldChg chg="modSp add">
        <pc:chgData name="" userId="2ae9865520f5f4c2" providerId="LiveId" clId="{0C841EAE-7981-453F-A7AB-3B97445C31E1}" dt="2024-02-01T08:29:13.584" v="5187" actId="208"/>
        <pc:sldMkLst>
          <pc:docMk/>
          <pc:sldMk cId="3723844529" sldId="1778"/>
        </pc:sldMkLst>
        <pc:spChg chg="mod">
          <ac:chgData name="" userId="2ae9865520f5f4c2" providerId="LiveId" clId="{0C841EAE-7981-453F-A7AB-3B97445C31E1}" dt="2024-02-01T06:45:40.049" v="4160" actId="208"/>
          <ac:spMkLst>
            <pc:docMk/>
            <pc:sldMk cId="3723844529" sldId="1778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2-01T06:47:48.771" v="4162" actId="208"/>
          <ac:spMkLst>
            <pc:docMk/>
            <pc:sldMk cId="3723844529" sldId="1778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22" creationId="{9A48CC9A-7E59-4BC1-A855-698A00D3F360}"/>
          </ac:spMkLst>
        </pc:spChg>
        <pc:spChg chg="mod">
          <ac:chgData name="" userId="2ae9865520f5f4c2" providerId="LiveId" clId="{0C841EAE-7981-453F-A7AB-3B97445C31E1}" dt="2024-02-01T06:45:46.395" v="4161" actId="208"/>
          <ac:spMkLst>
            <pc:docMk/>
            <pc:sldMk cId="3723844529" sldId="1778"/>
            <ac:spMk id="27" creationId="{A9F9ADEC-C850-482E-A686-42350A71841D}"/>
          </ac:spMkLst>
        </pc:spChg>
      </pc:sldChg>
      <pc:sldChg chg="addSp delSp modSp add modAnim">
        <pc:chgData name="" userId="2ae9865520f5f4c2" providerId="LiveId" clId="{0C841EAE-7981-453F-A7AB-3B97445C31E1}" dt="2024-02-01T08:27:28.066" v="5185" actId="122"/>
        <pc:sldMkLst>
          <pc:docMk/>
          <pc:sldMk cId="346805698" sldId="1779"/>
        </pc:sldMkLst>
        <pc:spChg chg="add del">
          <ac:chgData name="" userId="2ae9865520f5f4c2" providerId="LiveId" clId="{0C841EAE-7981-453F-A7AB-3B97445C31E1}" dt="2024-02-01T07:13:22.798" v="4188"/>
          <ac:spMkLst>
            <pc:docMk/>
            <pc:sldMk cId="346805698" sldId="1779"/>
            <ac:spMk id="3" creationId="{9A8491D3-AA99-4638-ADF9-4B506ED433E8}"/>
          </ac:spMkLst>
        </pc:spChg>
        <pc:spChg chg="del">
          <ac:chgData name="" userId="2ae9865520f5f4c2" providerId="LiveId" clId="{0C841EAE-7981-453F-A7AB-3B97445C31E1}" dt="2024-02-01T07:06:48.936" v="4170" actId="478"/>
          <ac:spMkLst>
            <pc:docMk/>
            <pc:sldMk cId="346805698" sldId="1779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7:06:14.947" v="4168" actId="20577"/>
          <ac:spMkLst>
            <pc:docMk/>
            <pc:sldMk cId="346805698" sldId="1779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1T07:26:45.126" v="4449" actId="108"/>
          <ac:spMkLst>
            <pc:docMk/>
            <pc:sldMk cId="346805698" sldId="1779"/>
            <ac:spMk id="12" creationId="{EAB9FC94-F0E8-4A9E-8751-F7B02B4CF9B4}"/>
          </ac:spMkLst>
        </pc:spChg>
        <pc:spChg chg="add mod">
          <ac:chgData name="" userId="2ae9865520f5f4c2" providerId="LiveId" clId="{0C841EAE-7981-453F-A7AB-3B97445C31E1}" dt="2024-02-01T07:28:44.149" v="4473" actId="1076"/>
          <ac:spMkLst>
            <pc:docMk/>
            <pc:sldMk cId="346805698" sldId="1779"/>
            <ac:spMk id="13" creationId="{5D7BD682-3E16-4380-B741-4BB3C0F050D8}"/>
          </ac:spMkLst>
        </pc:spChg>
        <pc:spChg chg="add mod">
          <ac:chgData name="" userId="2ae9865520f5f4c2" providerId="LiveId" clId="{0C841EAE-7981-453F-A7AB-3B97445C31E1}" dt="2024-02-01T07:28:15.907" v="4471" actId="207"/>
          <ac:spMkLst>
            <pc:docMk/>
            <pc:sldMk cId="346805698" sldId="1779"/>
            <ac:spMk id="14" creationId="{0ACA536A-9434-48E0-BE73-93C15034CFC4}"/>
          </ac:spMkLst>
        </pc:spChg>
        <pc:spChg chg="add mod">
          <ac:chgData name="" userId="2ae9865520f5f4c2" providerId="LiveId" clId="{0C841EAE-7981-453F-A7AB-3B97445C31E1}" dt="2024-02-01T08:27:28.066" v="5185" actId="122"/>
          <ac:spMkLst>
            <pc:docMk/>
            <pc:sldMk cId="346805698" sldId="1779"/>
            <ac:spMk id="15" creationId="{C8E05001-7889-4A7B-A433-44764BA31D8F}"/>
          </ac:spMkLst>
        </pc:spChg>
        <pc:spChg chg="add mod">
          <ac:chgData name="" userId="2ae9865520f5f4c2" providerId="LiveId" clId="{0C841EAE-7981-453F-A7AB-3B97445C31E1}" dt="2024-02-01T07:27:27.798" v="4464" actId="20577"/>
          <ac:spMkLst>
            <pc:docMk/>
            <pc:sldMk cId="346805698" sldId="1779"/>
            <ac:spMk id="64" creationId="{77E39590-3E64-4D00-BB66-C672FC5604BE}"/>
          </ac:spMkLst>
        </pc:spChg>
        <pc:spChg chg="del">
          <ac:chgData name="" userId="2ae9865520f5f4c2" providerId="LiveId" clId="{0C841EAE-7981-453F-A7AB-3B97445C31E1}" dt="2024-02-01T07:06:46.645" v="4169" actId="478"/>
          <ac:spMkLst>
            <pc:docMk/>
            <pc:sldMk cId="346805698" sldId="1779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7:07:10.039" v="4186" actId="20577"/>
          <ac:spMkLst>
            <pc:docMk/>
            <pc:sldMk cId="346805698" sldId="1779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07:17:33.121" v="4212" actId="478"/>
          <ac:grpSpMkLst>
            <pc:docMk/>
            <pc:sldMk cId="346805698" sldId="1779"/>
            <ac:grpSpMk id="2" creationId="{E46F38C9-BE6E-4836-B22D-E46ADB65E8AD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0" creationId="{BD3F19E8-200D-42A7-A7D2-7906C87B73C9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1" creationId="{B162BE05-D43E-4569-B5E7-22BB0A8C1BEA}"/>
          </ac:grpSpMkLst>
        </pc:grpChg>
        <pc:picChg chg="add mod modCrop">
          <ac:chgData name="" userId="2ae9865520f5f4c2" providerId="LiveId" clId="{0C841EAE-7981-453F-A7AB-3B97445C31E1}" dt="2024-02-01T07:16:43.437" v="4208" actId="1076"/>
          <ac:picMkLst>
            <pc:docMk/>
            <pc:sldMk cId="346805698" sldId="1779"/>
            <ac:picMk id="4" creationId="{C02451FF-E9F6-4778-941C-F6F67CB647E8}"/>
          </ac:picMkLst>
        </pc:picChg>
        <pc:picChg chg="add del">
          <ac:chgData name="" userId="2ae9865520f5f4c2" providerId="LiveId" clId="{0C841EAE-7981-453F-A7AB-3B97445C31E1}" dt="2024-02-01T07:13:42.832" v="4190" actId="478"/>
          <ac:picMkLst>
            <pc:docMk/>
            <pc:sldMk cId="346805698" sldId="1779"/>
            <ac:picMk id="1026" creationId="{551F3D9D-462D-49E4-9A62-EA19BDEA376F}"/>
          </ac:picMkLst>
        </pc:picChg>
        <pc:picChg chg="add del">
          <ac:chgData name="" userId="2ae9865520f5f4c2" providerId="LiveId" clId="{0C841EAE-7981-453F-A7AB-3B97445C31E1}" dt="2024-02-01T07:15:07.256" v="4195" actId="478"/>
          <ac:picMkLst>
            <pc:docMk/>
            <pc:sldMk cId="346805698" sldId="1779"/>
            <ac:picMk id="1028" creationId="{01456270-9705-46B4-B7AC-012936F82D4C}"/>
          </ac:picMkLst>
        </pc:picChg>
        <pc:picChg chg="add mod modCrop">
          <ac:chgData name="" userId="2ae9865520f5f4c2" providerId="LiveId" clId="{0C841EAE-7981-453F-A7AB-3B97445C31E1}" dt="2024-02-01T07:16:30.773" v="4204" actId="1076"/>
          <ac:picMkLst>
            <pc:docMk/>
            <pc:sldMk cId="346805698" sldId="1779"/>
            <ac:picMk id="1030" creationId="{4CCBCE16-82C8-4BF8-9286-FB35D62DA4C7}"/>
          </ac:picMkLst>
        </pc:picChg>
        <pc:picChg chg="add del">
          <ac:chgData name="" userId="2ae9865520f5f4c2" providerId="LiveId" clId="{0C841EAE-7981-453F-A7AB-3B97445C31E1}" dt="2024-02-01T07:17:21.118" v="4210"/>
          <ac:picMkLst>
            <pc:docMk/>
            <pc:sldMk cId="346805698" sldId="1779"/>
            <ac:picMk id="1032" creationId="{7D840334-14E1-4AC0-9D7E-3D2B27883463}"/>
          </ac:picMkLst>
        </pc:pic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2" creationId="{44E5E3CB-B9B5-43AB-84E3-F7A6B43A4F3E}"/>
          </ac:cxnSpMkLst>
        </pc:cxnChg>
      </pc:sldChg>
      <pc:sldChg chg="addSp delSp modSp add modNotesTx">
        <pc:chgData name="" userId="2ae9865520f5f4c2" providerId="LiveId" clId="{0C841EAE-7981-453F-A7AB-3B97445C31E1}" dt="2024-02-01T08:22:38.899" v="5151" actId="20577"/>
        <pc:sldMkLst>
          <pc:docMk/>
          <pc:sldMk cId="201072456" sldId="1780"/>
        </pc:sldMkLst>
        <pc:spChg chg="add del">
          <ac:chgData name="" userId="2ae9865520f5f4c2" providerId="LiveId" clId="{0C841EAE-7981-453F-A7AB-3B97445C31E1}" dt="2024-02-01T07:58:27.512" v="4842"/>
          <ac:spMkLst>
            <pc:docMk/>
            <pc:sldMk cId="201072456" sldId="1780"/>
            <ac:spMk id="12" creationId="{61137A6C-03CD-4565-BD0A-8B5B52863DE3}"/>
          </ac:spMkLst>
        </pc:spChg>
        <pc:spChg chg="mod">
          <ac:chgData name="" userId="2ae9865520f5f4c2" providerId="LiveId" clId="{0C841EAE-7981-453F-A7AB-3B97445C31E1}" dt="2024-02-01T07:56:08.398" v="4833" actId="114"/>
          <ac:spMkLst>
            <pc:docMk/>
            <pc:sldMk cId="201072456" sldId="1780"/>
            <ac:spMk id="208" creationId="{5BF42E36-9526-4544-A309-7C1AD627F81D}"/>
          </ac:spMkLst>
        </pc:spChg>
        <pc:grpChg chg="del">
          <ac:chgData name="" userId="2ae9865520f5f4c2" providerId="LiveId" clId="{0C841EAE-7981-453F-A7AB-3B97445C31E1}" dt="2024-02-01T07:43:26.451" v="4733" actId="478"/>
          <ac:grpSpMkLst>
            <pc:docMk/>
            <pc:sldMk cId="201072456" sldId="1780"/>
            <ac:grpSpMk id="2" creationId="{E46F38C9-BE6E-4836-B22D-E46ADB65E8AD}"/>
          </ac:grpSpMkLst>
        </pc:grpChg>
        <pc:picChg chg="del">
          <ac:chgData name="" userId="2ae9865520f5f4c2" providerId="LiveId" clId="{0C841EAE-7981-453F-A7AB-3B97445C31E1}" dt="2024-02-01T07:30:58.577" v="4580" actId="478"/>
          <ac:picMkLst>
            <pc:docMk/>
            <pc:sldMk cId="201072456" sldId="1780"/>
            <ac:picMk id="4" creationId="{C02451FF-E9F6-4778-941C-F6F67CB647E8}"/>
          </ac:picMkLst>
        </pc:picChg>
        <pc:picChg chg="add mod">
          <ac:chgData name="" userId="2ae9865520f5f4c2" providerId="LiveId" clId="{0C841EAE-7981-453F-A7AB-3B97445C31E1}" dt="2024-02-01T07:57:42.349" v="4840" actId="14100"/>
          <ac:picMkLst>
            <pc:docMk/>
            <pc:sldMk cId="201072456" sldId="1780"/>
            <ac:picMk id="7" creationId="{62F2A515-15F8-4450-9F9C-4125898DB375}"/>
          </ac:picMkLst>
        </pc:picChg>
        <pc:picChg chg="del">
          <ac:chgData name="" userId="2ae9865520f5f4c2" providerId="LiveId" clId="{0C841EAE-7981-453F-A7AB-3B97445C31E1}" dt="2024-02-01T07:30:58.166" v="4579" actId="478"/>
          <ac:picMkLst>
            <pc:docMk/>
            <pc:sldMk cId="201072456" sldId="1780"/>
            <ac:picMk id="1030" creationId="{4CCBCE16-82C8-4BF8-9286-FB35D62DA4C7}"/>
          </ac:picMkLst>
        </pc:pic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2" creationId="{44E5E3CB-B9B5-43AB-84E3-F7A6B43A4F3E}"/>
          </ac:cxnSpMkLst>
        </pc:cxnChg>
      </pc:sldChg>
      <pc:sldChg chg="addSp delSp modSp add modAnim">
        <pc:chgData name="" userId="2ae9865520f5f4c2" providerId="LiveId" clId="{0C841EAE-7981-453F-A7AB-3B97445C31E1}" dt="2024-02-01T08:22:59.110" v="5154" actId="1076"/>
        <pc:sldMkLst>
          <pc:docMk/>
          <pc:sldMk cId="27034350" sldId="1781"/>
        </pc:sldMkLst>
        <pc:spChg chg="add mod">
          <ac:chgData name="" userId="2ae9865520f5f4c2" providerId="LiveId" clId="{0C841EAE-7981-453F-A7AB-3B97445C31E1}" dt="2024-02-01T08:19:43.945" v="5007" actId="20577"/>
          <ac:spMkLst>
            <pc:docMk/>
            <pc:sldMk cId="27034350" sldId="1781"/>
            <ac:spMk id="2" creationId="{2A1CBCCA-45AD-45FC-AF35-252E4F83ED9F}"/>
          </ac:spMkLst>
        </pc:spChg>
        <pc:spChg chg="add mod">
          <ac:chgData name="" userId="2ae9865520f5f4c2" providerId="LiveId" clId="{0C841EAE-7981-453F-A7AB-3B97445C31E1}" dt="2024-02-01T08:22:59.110" v="5154" actId="1076"/>
          <ac:spMkLst>
            <pc:docMk/>
            <pc:sldMk cId="27034350" sldId="1781"/>
            <ac:spMk id="22" creationId="{874109D5-1EA2-4BCD-9B26-DC7AA6F9FBEC}"/>
          </ac:spMkLst>
        </pc:spChg>
        <pc:spChg chg="mod">
          <ac:chgData name="" userId="2ae9865520f5f4c2" providerId="LiveId" clId="{0C841EAE-7981-453F-A7AB-3B97445C31E1}" dt="2024-02-01T08:15:17.817" v="4930" actId="20577"/>
          <ac:spMkLst>
            <pc:docMk/>
            <pc:sldMk cId="27034350" sldId="1781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1T08:19:32.989" v="4987" actId="1076"/>
          <ac:grpSpMkLst>
            <pc:docMk/>
            <pc:sldMk cId="27034350" sldId="1781"/>
            <ac:grpSpMk id="6" creationId="{C7942740-FD16-4082-A361-35BC36654F80}"/>
          </ac:grpSpMkLst>
        </pc:grpChg>
        <pc:picChg chg="del">
          <ac:chgData name="" userId="2ae9865520f5f4c2" providerId="LiveId" clId="{0C841EAE-7981-453F-A7AB-3B97445C31E1}" dt="2024-02-01T08:14:08.424" v="4914" actId="478"/>
          <ac:picMkLst>
            <pc:docMk/>
            <pc:sldMk cId="27034350" sldId="1781"/>
            <ac:picMk id="7" creationId="{62F2A515-15F8-4450-9F9C-4125898DB375}"/>
          </ac:picMkLst>
        </pc:picChg>
      </pc:sldChg>
      <pc:sldChg chg="modSp add">
        <pc:chgData name="" userId="2ae9865520f5f4c2" providerId="LiveId" clId="{0C841EAE-7981-453F-A7AB-3B97445C31E1}" dt="2024-02-01T08:29:22.102" v="5188" actId="208"/>
        <pc:sldMkLst>
          <pc:docMk/>
          <pc:sldMk cId="2788954289" sldId="1782"/>
        </pc:sldMkLst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3" creationId="{49E8070A-916F-4B2B-BE96-059AD85BE224}"/>
          </ac:spMkLst>
        </pc:spChg>
      </pc:sldChg>
      <pc:sldChg chg="modSp add modNotesTx">
        <pc:chgData name="" userId="2ae9865520f5f4c2" providerId="LiveId" clId="{0C841EAE-7981-453F-A7AB-3B97445C31E1}" dt="2024-02-20T01:37:42.099" v="9284" actId="20577"/>
        <pc:sldMkLst>
          <pc:docMk/>
          <pc:sldMk cId="2992620241" sldId="1783"/>
        </pc:sldMkLst>
        <pc:spChg chg="mod">
          <ac:chgData name="" userId="2ae9865520f5f4c2" providerId="LiveId" clId="{0C841EAE-7981-453F-A7AB-3B97445C31E1}" dt="2024-02-01T08:30:15.544" v="5193" actId="208"/>
          <ac:spMkLst>
            <pc:docMk/>
            <pc:sldMk cId="2992620241" sldId="1783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30:11.742" v="5192" actId="208"/>
          <ac:spMkLst>
            <pc:docMk/>
            <pc:sldMk cId="2992620241" sldId="1783"/>
            <ac:spMk id="22" creationId="{9A48CC9A-7E59-4BC1-A855-698A00D3F360}"/>
          </ac:spMkLst>
        </pc:spChg>
      </pc:sldChg>
      <pc:sldChg chg="addSp delSp modSp add delAnim modAnim modNotesTx">
        <pc:chgData name="" userId="2ae9865520f5f4c2" providerId="LiveId" clId="{0C841EAE-7981-453F-A7AB-3B97445C31E1}" dt="2024-02-20T01:35:55.702" v="9280" actId="20577"/>
        <pc:sldMkLst>
          <pc:docMk/>
          <pc:sldMk cId="1922122279" sldId="1784"/>
        </pc:sldMkLst>
        <pc:spChg chg="add mod">
          <ac:chgData name="" userId="2ae9865520f5f4c2" providerId="LiveId" clId="{0C841EAE-7981-453F-A7AB-3B97445C31E1}" dt="2024-02-01T11:45:15.195" v="5457" actId="1076"/>
          <ac:spMkLst>
            <pc:docMk/>
            <pc:sldMk cId="1922122279" sldId="1784"/>
            <ac:spMk id="2" creationId="{60405B29-515C-4892-BD59-916EA63B4BD5}"/>
          </ac:spMkLst>
        </pc:spChg>
        <pc:spChg chg="add del">
          <ac:chgData name="" userId="2ae9865520f5f4c2" providerId="LiveId" clId="{0C841EAE-7981-453F-A7AB-3B97445C31E1}" dt="2024-02-01T11:49:09.093" v="5459"/>
          <ac:spMkLst>
            <pc:docMk/>
            <pc:sldMk cId="1922122279" sldId="1784"/>
            <ac:spMk id="3" creationId="{E4235FFB-84C6-41E9-9D60-EB6C316C5A48}"/>
          </ac:spMkLst>
        </pc:spChg>
        <pc:spChg chg="add del mod">
          <ac:chgData name="" userId="2ae9865520f5f4c2" providerId="LiveId" clId="{0C841EAE-7981-453F-A7AB-3B97445C31E1}" dt="2024-02-01T11:42:59.970" v="5453" actId="478"/>
          <ac:spMkLst>
            <pc:docMk/>
            <pc:sldMk cId="1922122279" sldId="1784"/>
            <ac:spMk id="6" creationId="{9A08DC67-1293-4568-AACD-A8DF768C1580}"/>
          </ac:spMkLst>
        </pc:spChg>
        <pc:spChg chg="mod">
          <ac:chgData name="" userId="2ae9865520f5f4c2" providerId="LiveId" clId="{0C841EAE-7981-453F-A7AB-3B97445C31E1}" dt="2024-02-01T08:33:11.672" v="5200" actId="20577"/>
          <ac:spMkLst>
            <pc:docMk/>
            <pc:sldMk cId="1922122279" sldId="1784"/>
            <ac:spMk id="9" creationId="{FBCC6B93-50C2-43A0-9D8C-D9A90ADFB437}"/>
          </ac:spMkLst>
        </pc:spChg>
        <pc:spChg chg="mod">
          <ac:chgData name="" userId="2ae9865520f5f4c2" providerId="LiveId" clId="{0C841EAE-7981-453F-A7AB-3B97445C31E1}" dt="2024-02-01T11:42:56.570" v="5452" actId="20577"/>
          <ac:spMkLst>
            <pc:docMk/>
            <pc:sldMk cId="1922122279" sldId="1784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11:35:33.816" v="5343" actId="478"/>
          <ac:grpSpMkLst>
            <pc:docMk/>
            <pc:sldMk cId="1922122279" sldId="1784"/>
            <ac:grpSpMk id="8" creationId="{E9F567BB-2928-4756-A901-58A2D957068E}"/>
          </ac:grpSpMkLst>
        </pc:grpChg>
        <pc:grpChg chg="add mod">
          <ac:chgData name="" userId="2ae9865520f5f4c2" providerId="LiveId" clId="{0C841EAE-7981-453F-A7AB-3B97445C31E1}" dt="2024-02-01T11:35:30.370" v="5342" actId="1076"/>
          <ac:grpSpMkLst>
            <pc:docMk/>
            <pc:sldMk cId="1922122279" sldId="1784"/>
            <ac:grpSpMk id="23" creationId="{E74312CC-02D5-409A-A28E-78BCD5BDA94A}"/>
          </ac:grpSpMkLst>
        </pc:grpChg>
        <pc:grpChg chg="mod">
          <ac:chgData name="" userId="2ae9865520f5f4c2" providerId="LiveId" clId="{0C841EAE-7981-453F-A7AB-3B97445C31E1}" dt="2024-02-01T11:35:26.795" v="5341"/>
          <ac:grpSpMkLst>
            <pc:docMk/>
            <pc:sldMk cId="1922122279" sldId="1784"/>
            <ac:grpSpMk id="24" creationId="{0A84A556-5E88-4F4D-BF14-4DED6095565A}"/>
          </ac:grpSpMkLst>
        </pc:grpChg>
        <pc:picChg chg="del">
          <ac:chgData name="" userId="2ae9865520f5f4c2" providerId="LiveId" clId="{0C841EAE-7981-453F-A7AB-3B97445C31E1}" dt="2024-02-01T08:34:38.481" v="5201" actId="478"/>
          <ac:picMkLst>
            <pc:docMk/>
            <pc:sldMk cId="1922122279" sldId="1784"/>
            <ac:picMk id="7" creationId="{62F2A515-15F8-4450-9F9C-4125898DB375}"/>
          </ac:picMkLst>
        </pc:pic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2" creationId="{83C0D153-7BC9-4D68-9909-892786C2B524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3" creationId="{8976AD34-308F-4362-B103-1F75692AF662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5" creationId="{745693FB-67E5-48A6-A085-08B92D4C1485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0" creationId="{873C8EFC-2489-49F3-82F0-F37159AB203B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1" creationId="{94ABAC64-7C2A-4208-B8FE-04E8A7C73559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2" creationId="{5A1B99FE-996A-47A2-8AC2-5EE48892D9A8}"/>
          </ac:cxnSpMkLst>
        </pc:cxnChg>
      </pc:sldChg>
      <pc:sldChg chg="addSp delSp modSp add addAnim delAnim modAnim">
        <pc:chgData name="" userId="2ae9865520f5f4c2" providerId="LiveId" clId="{0C841EAE-7981-453F-A7AB-3B97445C31E1}" dt="2024-02-20T01:25:24.487" v="9099" actId="20577"/>
        <pc:sldMkLst>
          <pc:docMk/>
          <pc:sldMk cId="2010569431" sldId="1785"/>
        </pc:sldMkLst>
        <pc:spChg chg="add del mod">
          <ac:chgData name="" userId="2ae9865520f5f4c2" providerId="LiveId" clId="{0C841EAE-7981-453F-A7AB-3B97445C31E1}" dt="2024-02-01T11:52:32.707" v="5521" actId="1076"/>
          <ac:spMkLst>
            <pc:docMk/>
            <pc:sldMk cId="2010569431" sldId="1785"/>
            <ac:spMk id="2" creationId="{60405B29-515C-4892-BD59-916EA63B4BD5}"/>
          </ac:spMkLst>
        </pc:spChg>
        <pc:spChg chg="mod">
          <ac:chgData name="" userId="2ae9865520f5f4c2" providerId="LiveId" clId="{0C841EAE-7981-453F-A7AB-3B97445C31E1}" dt="2024-02-20T01:25:24.487" v="9099" actId="20577"/>
          <ac:spMkLst>
            <pc:docMk/>
            <pc:sldMk cId="2010569431" sldId="1785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2T02:00:08.430" v="6009"/>
        <pc:sldMkLst>
          <pc:docMk/>
          <pc:sldMk cId="2848065989" sldId="1786"/>
        </pc:sldMkLst>
        <pc:spChg chg="add del mod">
          <ac:chgData name="" userId="2ae9865520f5f4c2" providerId="LiveId" clId="{0C841EAE-7981-453F-A7AB-3B97445C31E1}" dt="2024-02-02T02:00:02.958" v="6007" actId="478"/>
          <ac:spMkLst>
            <pc:docMk/>
            <pc:sldMk cId="2848065989" sldId="1786"/>
            <ac:spMk id="2" creationId="{AA1D9180-1EFD-43CA-A685-966E2234CF6F}"/>
          </ac:spMkLst>
        </pc:spChg>
        <pc:spChg chg="mod">
          <ac:chgData name="" userId="2ae9865520f5f4c2" providerId="LiveId" clId="{0C841EAE-7981-453F-A7AB-3B97445C31E1}" dt="2024-02-01T11:58:46.927" v="5679" actId="20577"/>
          <ac:spMkLst>
            <pc:docMk/>
            <pc:sldMk cId="2848065989" sldId="1786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5" creationId="{298A6C6E-7121-4CDD-ABCB-B87295E2FE21}"/>
          </ac:spMkLst>
        </pc:spChg>
        <pc:spChg chg="add">
          <ac:chgData name="" userId="2ae9865520f5f4c2" providerId="LiveId" clId="{0C841EAE-7981-453F-A7AB-3B97445C31E1}" dt="2024-02-02T02:00:08.430" v="6009"/>
          <ac:spMkLst>
            <pc:docMk/>
            <pc:sldMk cId="2848065989" sldId="1786"/>
            <ac:spMk id="76" creationId="{908C972F-34CA-4440-A383-839401312D2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5" creationId="{B4DA10B7-2479-4803-B553-9DC9F92CAA59}"/>
          </ac:spMkLst>
        </pc:spChg>
        <pc:spChg chg="mod">
          <ac:chgData name="" userId="2ae9865520f5f4c2" providerId="LiveId" clId="{0C841EAE-7981-453F-A7AB-3B97445C31E1}" dt="2024-02-02T01:41:53.217" v="5808" actId="114"/>
          <ac:spMkLst>
            <pc:docMk/>
            <pc:sldMk cId="2848065989" sldId="1786"/>
            <ac:spMk id="208" creationId="{5BF42E36-9526-4544-A309-7C1AD627F81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5" creationId="{9EFF2033-D13B-4CF5-8840-749C9F61515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6" creationId="{06FA8657-44E3-434E-90DA-CAD68EE895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7" creationId="{7AA4DCE0-F277-46D9-B004-EABF2A02652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8" creationId="{21890C60-7B8D-434E-BAB0-1DD1CC1D032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9" creationId="{E84B9C36-F02F-48A6-9388-1F839BFBB84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0" creationId="{CDB120E1-D5BA-4B93-B350-9FA4E37580F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1" creationId="{0462C3D8-AC9A-4C21-BFCE-0426CF0343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2" creationId="{7F74298B-15AF-4706-A622-DF5F1D8D537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3" creationId="{77BEC41B-673B-4D62-A2D4-14B0E445A28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4" creationId="{B2F31A71-AAEE-45F6-BCBF-84A3330C65B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5" creationId="{4078C161-9B73-460B-BCAC-31BEF2B60C3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6" creationId="{DFFA0B01-B3AC-4751-AC20-303D12E60DCC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7" creationId="{A961A431-1BC3-4F70-A743-F0E8818EBBE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8" creationId="{B8B4D3B2-D68E-4251-B953-22623DC8A30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9" creationId="{6D9B96C6-CCAD-4261-8C18-16F68C0D1A6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0" creationId="{564AE9F0-ED96-4C2E-BCCC-2A5502F4A4D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1" creationId="{76658E85-B5EA-4316-92C8-B5AA1E514E7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2" creationId="{4FB28D7B-A417-40A1-A67D-972C4B6EE262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3" creationId="{E36E5A01-6B51-4F26-B355-234BBD0E94E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4" creationId="{BDC6B56D-20CE-45E7-8B0D-E2DA713DAD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5" creationId="{148AAC2C-5B85-45DE-8913-F1B51E9C899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6" creationId="{F7FAA552-FEF9-4EF2-A59A-5B898E7387A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7" creationId="{1E3F8F35-C444-45ED-AE83-F397875D87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8" creationId="{5538F230-4F11-4C81-B79F-A6FD952B18F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9" creationId="{83ECA1CF-F3F5-4A7D-8454-CEF6A184188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50" creationId="{E7EC1951-0314-4015-A79A-F132838F7828}"/>
          </ac:spMkLst>
        </pc:spChg>
        <pc:grpChg chg="del mod">
          <ac:chgData name="" userId="2ae9865520f5f4c2" providerId="LiveId" clId="{0C841EAE-7981-453F-A7AB-3B97445C31E1}" dt="2024-02-02T01:42:26.305" v="5809" actId="165"/>
          <ac:grpSpMkLst>
            <pc:docMk/>
            <pc:sldMk cId="2848065989" sldId="1786"/>
            <ac:grpSpMk id="251" creationId="{8E4C0D56-0A81-4614-B689-B8753C5650E8}"/>
          </ac:grpSpMkLst>
        </pc:grp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3" creationId="{89367291-0A10-4F87-B5BE-7BB34FA8F97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83" creationId="{A4EF6F29-0A16-45E5-ADC3-AB048E85F3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2" creationId="{98F8E9E7-0499-444E-8F68-FC5DC46C57FA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9" creationId="{046D587C-574F-4BD5-BE59-6DA245B6A8AC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2" creationId="{A531B33F-5248-4448-9B14-3150730D6F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5" creationId="{99F213EE-C131-46E6-A81F-76FE6D7ABD30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9" creationId="{03CA81DE-702B-4C58-BBBB-D16CCA1565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3" creationId="{33197E82-5CD1-46D3-A36A-D8E992F8A8A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6" creationId="{285AF2C2-0E73-4B14-ABA1-37AD32DD61D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9" creationId="{53D8993E-D238-4FE3-B518-E33B625C5B0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2" creationId="{F2255A16-9121-4921-B7C1-5D7C1FBEB7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6" creationId="{B4C55F7F-32D0-4060-B29E-0BF3A8599E0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2" creationId="{C69589DE-502C-4C2B-B1C3-B7062DFD98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5" creationId="{3FAC124D-F7D6-47B3-870D-4F972E737D8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1" creationId="{3929DCAA-8B99-4587-B277-D346DDDFA1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4" creationId="{48A65912-D0F3-4485-BAE7-27B0BE890AC4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9" creationId="{EE977447-B53F-45E5-B24C-400D6BB00687}"/>
          </ac:cxnSpMkLst>
        </pc:cxnChg>
      </pc:sldChg>
      <pc:sldChg chg="addSp delSp modSp add modAnim modNotesTx">
        <pc:chgData name="" userId="2ae9865520f5f4c2" providerId="LiveId" clId="{0C841EAE-7981-453F-A7AB-3B97445C31E1}" dt="2024-02-19T09:31:05.804" v="9092" actId="1076"/>
        <pc:sldMkLst>
          <pc:docMk/>
          <pc:sldMk cId="3110076298" sldId="1787"/>
        </pc:sldMkLst>
        <pc:spChg chg="mod">
          <ac:chgData name="" userId="2ae9865520f5f4c2" providerId="LiveId" clId="{0C841EAE-7981-453F-A7AB-3B97445C31E1}" dt="2024-02-02T02:00:06.632" v="6008" actId="1076"/>
          <ac:spMkLst>
            <pc:docMk/>
            <pc:sldMk cId="3110076298" sldId="1787"/>
            <ac:spMk id="2" creationId="{AA1D9180-1EFD-43CA-A685-966E2234CF6F}"/>
          </ac:spMkLst>
        </pc:spChg>
        <pc:spChg chg="add mod">
          <ac:chgData name="" userId="2ae9865520f5f4c2" providerId="LiveId" clId="{0C841EAE-7981-453F-A7AB-3B97445C31E1}" dt="2024-02-19T09:30:58.908" v="9091" actId="20577"/>
          <ac:spMkLst>
            <pc:docMk/>
            <pc:sldMk cId="3110076298" sldId="1787"/>
            <ac:spMk id="3" creationId="{4CC15BD2-26CD-49B0-956C-D45EA62F22F9}"/>
          </ac:spMkLst>
        </pc:spChg>
        <pc:spChg chg="add mod">
          <ac:chgData name="" userId="2ae9865520f5f4c2" providerId="LiveId" clId="{0C841EAE-7981-453F-A7AB-3B97445C31E1}" dt="2024-02-02T02:36:49.488" v="6521" actId="1076"/>
          <ac:spMkLst>
            <pc:docMk/>
            <pc:sldMk cId="3110076298" sldId="1787"/>
            <ac:spMk id="4" creationId="{48CB96F2-5A3C-46F6-9C11-9376A48A69EC}"/>
          </ac:spMkLst>
        </pc:spChg>
        <pc:spChg chg="add mod">
          <ac:chgData name="" userId="2ae9865520f5f4c2" providerId="LiveId" clId="{0C841EAE-7981-453F-A7AB-3B97445C31E1}" dt="2024-02-19T09:31:05.804" v="9092" actId="1076"/>
          <ac:spMkLst>
            <pc:docMk/>
            <pc:sldMk cId="3110076298" sldId="1787"/>
            <ac:spMk id="76" creationId="{37209DD8-8150-4317-80B3-C2028397053B}"/>
          </ac:spMkLst>
        </pc:spChg>
        <pc:spChg chg="add del mod">
          <ac:chgData name="" userId="2ae9865520f5f4c2" providerId="LiveId" clId="{0C841EAE-7981-453F-A7AB-3B97445C31E1}" dt="2024-02-02T02:34:42.328" v="6475"/>
          <ac:spMkLst>
            <pc:docMk/>
            <pc:sldMk cId="3110076298" sldId="1787"/>
            <ac:spMk id="80" creationId="{5E7C7F0B-2A66-4957-944C-99ABACB84BBD}"/>
          </ac:spMkLst>
        </pc:spChg>
        <pc:spChg chg="add mod">
          <ac:chgData name="" userId="2ae9865520f5f4c2" providerId="LiveId" clId="{0C841EAE-7981-453F-A7AB-3B97445C31E1}" dt="2024-02-02T02:37:30.168" v="6526" actId="1076"/>
          <ac:spMkLst>
            <pc:docMk/>
            <pc:sldMk cId="3110076298" sldId="1787"/>
            <ac:spMk id="81" creationId="{85C15359-487D-40D1-808A-ECC985289530}"/>
          </ac:spMkLst>
        </pc:spChg>
        <pc:spChg chg="mod">
          <ac:chgData name="" userId="2ae9865520f5f4c2" providerId="LiveId" clId="{0C841EAE-7981-453F-A7AB-3B97445C31E1}" dt="2024-02-19T09:13:02.178" v="9012" actId="20577"/>
          <ac:spMkLst>
            <pc:docMk/>
            <pc:sldMk cId="3110076298" sldId="1787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2T01:46:05.328" v="5827" actId="1076"/>
          <ac:spMkLst>
            <pc:docMk/>
            <pc:sldMk cId="3110076298" sldId="1787"/>
            <ac:spMk id="225" creationId="{9EFF2033-D13B-4CF5-8840-749C9F61515A}"/>
          </ac:spMkLst>
        </pc:spChg>
        <pc:spChg chg="mod">
          <ac:chgData name="" userId="2ae9865520f5f4c2" providerId="LiveId" clId="{0C841EAE-7981-453F-A7AB-3B97445C31E1}" dt="2024-02-02T01:53:23.197" v="5884" actId="20577"/>
          <ac:spMkLst>
            <pc:docMk/>
            <pc:sldMk cId="3110076298" sldId="1787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2T01:53:25.399" v="5886" actId="20577"/>
          <ac:spMkLst>
            <pc:docMk/>
            <pc:sldMk cId="3110076298" sldId="1787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2T01:53:31.851" v="5888" actId="20577"/>
          <ac:spMkLst>
            <pc:docMk/>
            <pc:sldMk cId="3110076298" sldId="1787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2T01:46:51.604" v="5838" actId="20577"/>
          <ac:spMkLst>
            <pc:docMk/>
            <pc:sldMk cId="3110076298" sldId="1787"/>
            <ac:spMk id="229" creationId="{E84B9C36-F02F-48A6-9388-1F839BFBB845}"/>
          </ac:spMkLst>
        </pc:spChg>
        <pc:cxnChg chg="mod">
          <ac:chgData name="" userId="2ae9865520f5f4c2" providerId="LiveId" clId="{0C841EAE-7981-453F-A7AB-3B97445C31E1}" dt="2024-02-02T02:23:32.137" v="6408" actId="208"/>
          <ac:cxnSpMkLst>
            <pc:docMk/>
            <pc:sldMk cId="3110076298" sldId="1787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2" creationId="{81DFB2ED-EF34-4D57-A3C9-D8CA077284B8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3" creationId="{89367291-0A10-4F87-B5BE-7BB34FA8F97D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89" creationId="{EE977447-B53F-45E5-B24C-400D6BB00687}"/>
          </ac:cxnSpMkLst>
        </pc:cxnChg>
      </pc:sldChg>
      <pc:sldChg chg="addSp delSp modSp add delAnim modAnim modNotesTx">
        <pc:chgData name="" userId="2ae9865520f5f4c2" providerId="LiveId" clId="{0C841EAE-7981-453F-A7AB-3B97445C31E1}" dt="2024-02-20T02:02:12.939" v="9403" actId="20577"/>
        <pc:sldMkLst>
          <pc:docMk/>
          <pc:sldMk cId="1837228926" sldId="1788"/>
        </pc:sldMkLst>
        <pc:spChg chg="del">
          <ac:chgData name="" userId="2ae9865520f5f4c2" providerId="LiveId" clId="{0C841EAE-7981-453F-A7AB-3B97445C31E1}" dt="2024-02-02T02:27:55.731" v="6426" actId="478"/>
          <ac:spMkLst>
            <pc:docMk/>
            <pc:sldMk cId="1837228926" sldId="1788"/>
            <ac:spMk id="3" creationId="{4CC15BD2-26CD-49B0-956C-D45EA62F22F9}"/>
          </ac:spMkLst>
        </pc:spChg>
        <pc:spChg chg="del">
          <ac:chgData name="" userId="2ae9865520f5f4c2" providerId="LiveId" clId="{0C841EAE-7981-453F-A7AB-3B97445C31E1}" dt="2024-02-02T02:27:58.006" v="6427" actId="478"/>
          <ac:spMkLst>
            <pc:docMk/>
            <pc:sldMk cId="1837228926" sldId="1788"/>
            <ac:spMk id="4" creationId="{48CB96F2-5A3C-46F6-9C11-9376A48A69EC}"/>
          </ac:spMkLst>
        </pc:spChg>
        <pc:spChg chg="add del">
          <ac:chgData name="" userId="2ae9865520f5f4c2" providerId="LiveId" clId="{0C841EAE-7981-453F-A7AB-3B97445C31E1}" dt="2024-02-02T02:49:19.857" v="6697"/>
          <ac:spMkLst>
            <pc:docMk/>
            <pc:sldMk cId="1837228926" sldId="1788"/>
            <ac:spMk id="6" creationId="{8BAB3D0C-A89E-4D66-BEA9-BD20A4C36A75}"/>
          </ac:spMkLst>
        </pc:spChg>
        <pc:spChg chg="add mod">
          <ac:chgData name="" userId="2ae9865520f5f4c2" providerId="LiveId" clId="{0C841EAE-7981-453F-A7AB-3B97445C31E1}" dt="2024-02-02T02:57:28.994" v="6815" actId="1076"/>
          <ac:spMkLst>
            <pc:docMk/>
            <pc:sldMk cId="1837228926" sldId="1788"/>
            <ac:spMk id="7" creationId="{F82692BB-C31C-4870-83DB-DCD1379F33B4}"/>
          </ac:spMkLst>
        </pc:spChg>
        <pc:spChg chg="add del">
          <ac:chgData name="" userId="2ae9865520f5f4c2" providerId="LiveId" clId="{0C841EAE-7981-453F-A7AB-3B97445C31E1}" dt="2024-02-02T02:57:54.013" v="6821"/>
          <ac:spMkLst>
            <pc:docMk/>
            <pc:sldMk cId="1837228926" sldId="1788"/>
            <ac:spMk id="8" creationId="{442B9192-6A6F-4328-B9D9-C67DC9E1D1E3}"/>
          </ac:spMkLst>
        </pc:spChg>
        <pc:spChg chg="del mod">
          <ac:chgData name="" userId="2ae9865520f5f4c2" providerId="LiveId" clId="{0C841EAE-7981-453F-A7AB-3B97445C31E1}" dt="2024-02-02T02:27:54.350" v="6425" actId="478"/>
          <ac:spMkLst>
            <pc:docMk/>
            <pc:sldMk cId="1837228926" sldId="1788"/>
            <ac:spMk id="76" creationId="{37209DD8-8150-4317-80B3-C2028397053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0" creationId="{0E172866-0D1D-47D3-892C-EEABF9875F5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1" creationId="{B7ED4EB7-46BC-4C31-877E-5EB53899538E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2" creationId="{FD020625-9CC2-4922-A970-38213D668130}"/>
          </ac:spMkLst>
        </pc:spChg>
        <pc:spChg chg="add mod">
          <ac:chgData name="" userId="2ae9865520f5f4c2" providerId="LiveId" clId="{0C841EAE-7981-453F-A7AB-3B97445C31E1}" dt="2024-02-02T02:41:14.918" v="6554" actId="1076"/>
          <ac:spMkLst>
            <pc:docMk/>
            <pc:sldMk cId="1837228926" sldId="1788"/>
            <ac:spMk id="84" creationId="{7F9557FC-C279-41DC-8B3E-E5A88326F96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5" creationId="{40799B13-C7F8-40B5-95C9-DDD37A7379D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6" creationId="{5248F2C2-EFE3-4B04-98C6-FCC655A56F66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7" creationId="{E8B26008-97FB-4FA4-B9FC-452327F2170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8" creationId="{018DE4B2-ACDE-4BB3-A0EC-FA63BB4EF07C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9" creationId="{20E8E4FA-C7EA-4A32-9245-93DCD1FBBCF5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100" creationId="{AC393EE7-307C-4DE5-9AA2-9427D96AB2E3}"/>
          </ac:spMkLst>
        </pc:spChg>
        <pc:spChg chg="add del">
          <ac:chgData name="" userId="2ae9865520f5f4c2" providerId="LiveId" clId="{0C841EAE-7981-453F-A7AB-3B97445C31E1}" dt="2024-02-02T02:49:37.388" v="6699" actId="478"/>
          <ac:spMkLst>
            <pc:docMk/>
            <pc:sldMk cId="1837228926" sldId="1788"/>
            <ac:spMk id="101" creationId="{770C05F8-42CE-4705-80BC-D0D73F90D048}"/>
          </ac:spMkLst>
        </pc:spChg>
        <pc:spChg chg="add mod">
          <ac:chgData name="" userId="2ae9865520f5f4c2" providerId="LiveId" clId="{0C841EAE-7981-453F-A7AB-3B97445C31E1}" dt="2024-02-02T02:51:22.244" v="6737" actId="1076"/>
          <ac:spMkLst>
            <pc:docMk/>
            <pc:sldMk cId="1837228926" sldId="1788"/>
            <ac:spMk id="102" creationId="{D7E6D3C6-4825-48E8-99B7-592CAC9EED58}"/>
          </ac:spMkLst>
        </pc:spChg>
        <pc:spChg chg="add mod">
          <ac:chgData name="" userId="2ae9865520f5f4c2" providerId="LiveId" clId="{0C841EAE-7981-453F-A7AB-3B97445C31E1}" dt="2024-02-02T02:55:40.597" v="6788" actId="1076"/>
          <ac:spMkLst>
            <pc:docMk/>
            <pc:sldMk cId="1837228926" sldId="1788"/>
            <ac:spMk id="103" creationId="{EE648BDC-5980-4E5B-8D8D-8C6304A35062}"/>
          </ac:spMkLst>
        </pc:spChg>
        <pc:spChg chg="add del mod">
          <ac:chgData name="" userId="2ae9865520f5f4c2" providerId="LiveId" clId="{0C841EAE-7981-453F-A7AB-3B97445C31E1}" dt="2024-02-02T02:49:45.761" v="6703" actId="478"/>
          <ac:spMkLst>
            <pc:docMk/>
            <pc:sldMk cId="1837228926" sldId="1788"/>
            <ac:spMk id="104" creationId="{778B9875-D836-4B0C-AB59-315490EA9CA3}"/>
          </ac:spMkLst>
        </pc:spChg>
        <pc:spChg chg="mod">
          <ac:chgData name="" userId="2ae9865520f5f4c2" providerId="LiveId" clId="{0C841EAE-7981-453F-A7AB-3B97445C31E1}" dt="2024-02-02T02:51:17.052" v="6736" actId="1076"/>
          <ac:spMkLst>
            <pc:docMk/>
            <pc:sldMk cId="1837228926" sldId="1788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27:34.454" v="6415" actId="478"/>
          <ac:spMkLst>
            <pc:docMk/>
            <pc:sldMk cId="1837228926" sldId="1788"/>
            <ac:spMk id="225" creationId="{9EFF2033-D13B-4CF5-8840-749C9F61515A}"/>
          </ac:spMkLst>
        </pc:spChg>
        <pc:spChg chg="del mod">
          <ac:chgData name="" userId="2ae9865520f5f4c2" providerId="LiveId" clId="{0C841EAE-7981-453F-A7AB-3B97445C31E1}" dt="2024-02-02T02:27:38.153" v="6418" actId="478"/>
          <ac:spMkLst>
            <pc:docMk/>
            <pc:sldMk cId="1837228926" sldId="1788"/>
            <ac:spMk id="226" creationId="{06FA8657-44E3-434E-90DA-CAD68EE895E3}"/>
          </ac:spMkLst>
        </pc:spChg>
        <pc:spChg chg="del">
          <ac:chgData name="" userId="2ae9865520f5f4c2" providerId="LiveId" clId="{0C841EAE-7981-453F-A7AB-3B97445C31E1}" dt="2024-02-02T02:27:36.608" v="6417" actId="478"/>
          <ac:spMkLst>
            <pc:docMk/>
            <pc:sldMk cId="1837228926" sldId="178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19T09:27:53.423" v="9080" actId="20577"/>
          <ac:spMkLst>
            <pc:docMk/>
            <pc:sldMk cId="1837228926" sldId="1788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1:54:53.570" v="9295" actId="478"/>
          <ac:spMkLst>
            <pc:docMk/>
            <pc:sldMk cId="1837228926" sldId="1788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2T02:41:09.389" v="6553" actId="1076"/>
          <ac:spMkLst>
            <pc:docMk/>
            <pc:sldMk cId="1837228926" sldId="1788"/>
            <ac:spMk id="239" creationId="{6D9B96C6-CCAD-4261-8C18-16F68C0D1A6B}"/>
          </ac:spMkLst>
        </pc:spChg>
        <pc:cxnChg chg="del mod">
          <ac:chgData name="" userId="2ae9865520f5f4c2" providerId="LiveId" clId="{0C841EAE-7981-453F-A7AB-3B97445C31E1}" dt="2024-02-20T01:54:52.132" v="9294" actId="478"/>
          <ac:cxnSpMkLst>
            <pc:docMk/>
            <pc:sldMk cId="1837228926" sldId="1788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27:40.095" v="6420" actId="478"/>
          <ac:cxnSpMkLst>
            <pc:docMk/>
            <pc:sldMk cId="1837228926" sldId="1788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2T02:27:40.889" v="6421" actId="478"/>
          <ac:cxnSpMkLst>
            <pc:docMk/>
            <pc:sldMk cId="1837228926" sldId="1788"/>
            <ac:cxnSpMk id="73" creationId="{89367291-0A10-4F87-B5BE-7BB34FA8F97D}"/>
          </ac:cxnSpMkLst>
        </pc:cxnChg>
        <pc:cxnChg chg="del mod">
          <ac:chgData name="" userId="2ae9865520f5f4c2" providerId="LiveId" clId="{0C841EAE-7981-453F-A7AB-3B97445C31E1}" dt="2024-02-02T02:27:39.497" v="6419" actId="478"/>
          <ac:cxnSpMkLst>
            <pc:docMk/>
            <pc:sldMk cId="1837228926" sldId="1788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2:27:45.401" v="6422" actId="208"/>
          <ac:cxnSpMkLst>
            <pc:docMk/>
            <pc:sldMk cId="1837228926" sldId="1788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0T02:10:21.013" v="9423" actId="208"/>
        <pc:sldMkLst>
          <pc:docMk/>
          <pc:sldMk cId="1503241248" sldId="1790"/>
        </pc:sldMkLst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7" creationId="{F82692BB-C31C-4870-83DB-DCD1379F33B4}"/>
          </ac:spMkLst>
        </pc:spChg>
        <pc:spChg chg="del mod">
          <ac:chgData name="" userId="2ae9865520f5f4c2" providerId="LiveId" clId="{0C841EAE-7981-453F-A7AB-3B97445C31E1}" dt="2024-02-02T02:58:09.927" v="6826" actId="478"/>
          <ac:spMkLst>
            <pc:docMk/>
            <pc:sldMk cId="1503241248" sldId="1790"/>
            <ac:spMk id="80" creationId="{0E172866-0D1D-47D3-892C-EEABF9875F5B}"/>
          </ac:spMkLst>
        </pc:spChg>
        <pc:spChg chg="del">
          <ac:chgData name="" userId="2ae9865520f5f4c2" providerId="LiveId" clId="{0C841EAE-7981-453F-A7AB-3B97445C31E1}" dt="2024-02-02T02:58:19.798" v="6832" actId="478"/>
          <ac:spMkLst>
            <pc:docMk/>
            <pc:sldMk cId="1503241248" sldId="1790"/>
            <ac:spMk id="81" creationId="{B7ED4EB7-46BC-4C31-877E-5EB53899538E}"/>
          </ac:spMkLst>
        </pc:spChg>
        <pc:spChg chg="del">
          <ac:chgData name="" userId="2ae9865520f5f4c2" providerId="LiveId" clId="{0C841EAE-7981-453F-A7AB-3B97445C31E1}" dt="2024-02-02T02:58:26.332" v="6837" actId="478"/>
          <ac:spMkLst>
            <pc:docMk/>
            <pc:sldMk cId="1503241248" sldId="1790"/>
            <ac:spMk id="82" creationId="{FD020625-9CC2-4922-A970-38213D668130}"/>
          </ac:spMkLst>
        </pc:spChg>
        <pc:spChg chg="del">
          <ac:chgData name="" userId="2ae9865520f5f4c2" providerId="LiveId" clId="{0C841EAE-7981-453F-A7AB-3B97445C31E1}" dt="2024-02-02T02:58:25.183" v="6836" actId="478"/>
          <ac:spMkLst>
            <pc:docMk/>
            <pc:sldMk cId="1503241248" sldId="1790"/>
            <ac:spMk id="85" creationId="{40799B13-C7F8-40B5-95C9-DDD37A7379DB}"/>
          </ac:spMkLst>
        </pc:spChg>
        <pc:spChg chg="del">
          <ac:chgData name="" userId="2ae9865520f5f4c2" providerId="LiveId" clId="{0C841EAE-7981-453F-A7AB-3B97445C31E1}" dt="2024-02-02T02:58:50.206" v="6851" actId="478"/>
          <ac:spMkLst>
            <pc:docMk/>
            <pc:sldMk cId="1503241248" sldId="1790"/>
            <ac:spMk id="86" creationId="{5248F2C2-EFE3-4B04-98C6-FCC655A56F66}"/>
          </ac:spMkLst>
        </pc:spChg>
        <pc:spChg chg="del">
          <ac:chgData name="" userId="2ae9865520f5f4c2" providerId="LiveId" clId="{0C841EAE-7981-453F-A7AB-3B97445C31E1}" dt="2024-02-02T02:58:32.157" v="6840" actId="478"/>
          <ac:spMkLst>
            <pc:docMk/>
            <pc:sldMk cId="1503241248" sldId="1790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20T01:53:10.811" v="9293" actId="20577"/>
          <ac:spMkLst>
            <pc:docMk/>
            <pc:sldMk cId="1503241248" sldId="1790"/>
            <ac:spMk id="93" creationId="{DABB63EA-F763-4DF6-AEF8-E340C27394A6}"/>
          </ac:spMkLst>
        </pc:spChg>
        <pc:spChg chg="del">
          <ac:chgData name="" userId="2ae9865520f5f4c2" providerId="LiveId" clId="{0C841EAE-7981-453F-A7AB-3B97445C31E1}" dt="2024-02-02T02:58:40.765" v="6845" actId="478"/>
          <ac:spMkLst>
            <pc:docMk/>
            <pc:sldMk cId="1503241248" sldId="1790"/>
            <ac:spMk id="97" creationId="{E8B26008-97FB-4FA4-B9FC-452327F2170D}"/>
          </ac:spMkLst>
        </pc:spChg>
        <pc:spChg chg="del">
          <ac:chgData name="" userId="2ae9865520f5f4c2" providerId="LiveId" clId="{0C841EAE-7981-453F-A7AB-3B97445C31E1}" dt="2024-02-02T02:58:44.295" v="6847" actId="478"/>
          <ac:spMkLst>
            <pc:docMk/>
            <pc:sldMk cId="1503241248" sldId="1790"/>
            <ac:spMk id="98" creationId="{018DE4B2-ACDE-4BB3-A0EC-FA63BB4EF07C}"/>
          </ac:spMkLst>
        </pc:spChg>
        <pc:spChg chg="del">
          <ac:chgData name="" userId="2ae9865520f5f4c2" providerId="LiveId" clId="{0C841EAE-7981-453F-A7AB-3B97445C31E1}" dt="2024-02-02T02:58:47.405" v="6849" actId="478"/>
          <ac:spMkLst>
            <pc:docMk/>
            <pc:sldMk cId="1503241248" sldId="1790"/>
            <ac:spMk id="99" creationId="{20E8E4FA-C7EA-4A32-9245-93DCD1FBBCF5}"/>
          </ac:spMkLst>
        </pc:spChg>
        <pc:spChg chg="del">
          <ac:chgData name="" userId="2ae9865520f5f4c2" providerId="LiveId" clId="{0C841EAE-7981-453F-A7AB-3B97445C31E1}" dt="2024-02-02T02:58:35.585" v="6842" actId="478"/>
          <ac:spMkLst>
            <pc:docMk/>
            <pc:sldMk cId="1503241248" sldId="1790"/>
            <ac:spMk id="100" creationId="{AC393EE7-307C-4DE5-9AA2-9427D96AB2E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1" creationId="{21C33ABD-F6AB-4911-BF5D-A76F5F8E5059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2" creationId="{D7E6D3C6-4825-48E8-99B7-592CAC9EED58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3" creationId="{EE648BDC-5980-4E5B-8D8D-8C6304A3506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4" creationId="{CD361BA7-5C9D-4E5A-813D-510D7121F02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5" creationId="{3EABD182-E040-4610-83C0-CC806B5405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6" creationId="{8BEFD303-6CFB-43B8-B929-59AB8F9E8D3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0" creationId="{1D57A52E-FABD-4824-88EE-C908AEF32ECB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2" creationId="{4CFF2D7C-9A4F-4497-92BC-1816B7796B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3" creationId="{732B6065-983E-4BA1-8F11-81BF510D9C98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4" creationId="{F71532A1-7C7A-46E3-9319-867D00898D2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5" creationId="{57227049-9C78-4782-B2EE-BB0068AE32F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8" creationId="{70513E8E-745C-4D2B-B236-25FA504C87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9" creationId="{957B7558-D2F6-40F8-AA0D-83F3F0DEB1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0" creationId="{5AF07353-5A44-4A82-8D3C-9F25431276B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2" creationId="{A199F495-0A38-4324-9F18-39594E4EEA7C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3" creationId="{DA0D5953-69C6-4B06-903E-C4F815F4347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4" creationId="{5854EC4E-FE25-4CD5-9735-E1DB96280D0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5" creationId="{456E01B7-6212-4482-8B97-9FB8FE523A2D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30" creationId="{C6D98C5C-3192-4345-90F5-607E80062372}"/>
          </ac:spMkLst>
        </pc:spChg>
        <pc:spChg chg="mod">
          <ac:chgData name="" userId="2ae9865520f5f4c2" providerId="LiveId" clId="{0C841EAE-7981-453F-A7AB-3B97445C31E1}" dt="2024-02-02T03:03:06.841" v="6945" actId="20577"/>
          <ac:spMkLst>
            <pc:docMk/>
            <pc:sldMk cId="1503241248" sldId="1790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58:15.765" v="6829" actId="478"/>
          <ac:spMkLst>
            <pc:docMk/>
            <pc:sldMk cId="1503241248" sldId="1790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2T02:58:54.269" v="6853" actId="478"/>
          <ac:spMkLst>
            <pc:docMk/>
            <pc:sldMk cId="1503241248" sldId="1790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2T02:58:12.055" v="6827" actId="478"/>
          <ac:spMkLst>
            <pc:docMk/>
            <pc:sldMk cId="1503241248" sldId="1790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2T02:58:21.779" v="6833" actId="478"/>
          <ac:spMkLst>
            <pc:docMk/>
            <pc:sldMk cId="1503241248" sldId="1790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2T02:58:30.214" v="6839" actId="478"/>
          <ac:spMkLst>
            <pc:docMk/>
            <pc:sldMk cId="1503241248" sldId="1790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2T02:58:13.985" v="6828" actId="478"/>
          <ac:spMkLst>
            <pc:docMk/>
            <pc:sldMk cId="1503241248" sldId="1790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2T02:58:27.486" v="6838" actId="478"/>
          <ac:spMkLst>
            <pc:docMk/>
            <pc:sldMk cId="1503241248" sldId="1790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2T02:58:51.343" v="6852" actId="478"/>
          <ac:spMkLst>
            <pc:docMk/>
            <pc:sldMk cId="1503241248" sldId="1790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2T02:58:33.721" v="6841" actId="478"/>
          <ac:spMkLst>
            <pc:docMk/>
            <pc:sldMk cId="1503241248" sldId="1790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2T02:58:42.476" v="6846" actId="478"/>
          <ac:spMkLst>
            <pc:docMk/>
            <pc:sldMk cId="1503241248" sldId="1790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2T02:58:45.564" v="6848" actId="478"/>
          <ac:spMkLst>
            <pc:docMk/>
            <pc:sldMk cId="1503241248" sldId="1790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2T02:58:49.019" v="6850" actId="478"/>
          <ac:spMkLst>
            <pc:docMk/>
            <pc:sldMk cId="1503241248" sldId="1790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2T02:58:36.775" v="6843" actId="478"/>
          <ac:spMkLst>
            <pc:docMk/>
            <pc:sldMk cId="1503241248" sldId="1790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20T01:49:11.298" v="9288" actId="1076"/>
          <ac:grpSpMkLst>
            <pc:docMk/>
            <pc:sldMk cId="1503241248" sldId="1790"/>
            <ac:grpSpMk id="3" creationId="{F0B5A474-2320-4F73-86C4-4B8851183B0F}"/>
          </ac:grpSpMkLst>
        </pc:grpChg>
        <pc:cxnChg chg="del mod">
          <ac:chgData name="" userId="2ae9865520f5f4c2" providerId="LiveId" clId="{0C841EAE-7981-453F-A7AB-3B97445C31E1}" dt="2024-02-02T02:58:58.382" v="6855" actId="478"/>
          <ac:cxnSpMkLst>
            <pc:docMk/>
            <pc:sldMk cId="1503241248" sldId="1790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2T02:58:56.798" v="6854" actId="478"/>
          <ac:cxnSpMkLst>
            <pc:docMk/>
            <pc:sldMk cId="1503241248" sldId="1790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58:59.627" v="6857" actId="478"/>
          <ac:cxnSpMkLst>
            <pc:docMk/>
            <pc:sldMk cId="1503241248" sldId="1790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2T02:59:00.996" v="6859" actId="478"/>
          <ac:cxnSpMkLst>
            <pc:docMk/>
            <pc:sldMk cId="1503241248" sldId="1790"/>
            <ac:cxnSpMk id="44" creationId="{2FB0D4D7-ED72-4FD8-9A5C-07F419EA8ABB}"/>
          </ac:cxnSpMkLst>
        </pc:cxnChg>
        <pc:cxnChg chg="del mod">
          <ac:chgData name="" userId="2ae9865520f5f4c2" providerId="LiveId" clId="{0C841EAE-7981-453F-A7AB-3B97445C31E1}" dt="2024-02-02T02:59:02.909" v="6862" actId="478"/>
          <ac:cxnSpMkLst>
            <pc:docMk/>
            <pc:sldMk cId="1503241248" sldId="1790"/>
            <ac:cxnSpMk id="83" creationId="{A4EF6F29-0A16-45E5-ADC3-AB048E85F3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2T02:58:16.772" v="6830" actId="478"/>
          <ac:cxnSpMkLst>
            <pc:docMk/>
            <pc:sldMk cId="1503241248" sldId="1790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4" creationId="{18AAAB1F-FBE4-4155-ACA6-7722CE2903A1}"/>
          </ac:cxnSpMkLst>
        </pc:cxnChg>
        <pc:cxnChg chg="mod">
          <ac:chgData name="" userId="2ae9865520f5f4c2" providerId="LiveId" clId="{0C841EAE-7981-453F-A7AB-3B97445C31E1}" dt="2024-02-20T01:49:11.729" v="9289" actId="13822"/>
          <ac:cxnSpMkLst>
            <pc:docMk/>
            <pc:sldMk cId="1503241248" sldId="1790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7" creationId="{DB0FCFAD-EC0D-4A46-872A-F66D42AB53FE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8" creationId="{97B1A947-903C-4AC0-864F-91A2D6ADD7F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9" creationId="{C299F2B0-4722-4541-9949-CA0C6C6E9E2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1" creationId="{84ECA43E-B206-4493-B99A-829645548D04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6" creationId="{80D6898C-AA2D-4C52-AE2B-51A4B2523EE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7" creationId="{48049C02-4D46-497B-9A44-01AFE1B7055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1" creationId="{6EF9D6C9-8B83-4261-BC78-4CE60B6E6C1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6" creationId="{D877C2A2-35AD-474C-9837-ECA1CFC4519D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27" creationId="{68412608-CA10-4A83-9A5B-2E3404FE5538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8" creationId="{6A6C43B7-9E4C-4CF4-A593-FB39EB3588AD}"/>
          </ac:cxnSpMkLst>
        </pc:cxnChg>
        <pc:cxnChg chg="del mod">
          <ac:chgData name="" userId="2ae9865520f5f4c2" providerId="LiveId" clId="{0C841EAE-7981-453F-A7AB-3B97445C31E1}" dt="2024-02-02T02:58:22.558" v="6834" actId="478"/>
          <ac:cxnSpMkLst>
            <pc:docMk/>
            <pc:sldMk cId="1503241248" sldId="1790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20T01:49:12.264" v="9290" actId="1076"/>
          <ac:cxnSpMkLst>
            <pc:docMk/>
            <pc:sldMk cId="1503241248" sldId="1790"/>
            <ac:cxnSpMk id="131" creationId="{31272D9D-4D89-4BD9-974B-4EF6108EE6A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2" creationId="{72324701-036B-4D94-B7C1-0DA3C20EE62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33" creationId="{51CEFE53-F16F-41D7-B030-B27D788E5C8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4" creationId="{D87D5F19-FDCB-4D13-A17E-CF553D08ABF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5" creationId="{B594AE8C-1A56-45DB-B93D-20DB02BE931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6" creationId="{765CDF96-20AF-4206-B6DD-F5B5588A983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7" creationId="{3E1137D0-0CBD-4B42-8807-1DD1BCF7FB2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8" creationId="{46AE2DE6-7FA5-4850-9BFB-F50CBFCEC9B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9" creationId="{0E45B1FA-E4EB-4C20-A4C3-2CD7B81FAED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0" creationId="{86D147D8-3A59-4969-A2B3-33535EE260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1" creationId="{629B029D-32D4-4DFC-9209-D129BC68419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3" creationId="{29280FF6-AAA7-4F9B-88C3-7747B1551F2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4" creationId="{04965F0D-B618-45A8-90EC-ABFACEBAC259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6" creationId="{77EB17A9-FC8A-4FE1-8DA2-6EAE5426A27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7" creationId="{436C8FB4-6E94-4BCD-A1DA-038C26844EE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48" creationId="{92E67A8B-52FE-4172-B156-F0E9E5430A6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9" creationId="{03CA81DE-702B-4C58-BBBB-D16CCA1565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3" creationId="{33197E82-5CD1-46D3-A36A-D8E992F8A8A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6" creationId="{285AF2C2-0E73-4B14-ABA1-37AD32DD61D8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9" creationId="{53D8993E-D238-4FE3-B518-E33B625C5B06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2" creationId="{F2255A16-9121-4921-B7C1-5D7C1FBEB7A3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2T02:59:02.362" v="6861" actId="478"/>
          <ac:cxnSpMkLst>
            <pc:docMk/>
            <pc:sldMk cId="1503241248" sldId="1790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2T02:59:00.395" v="6858" actId="478"/>
          <ac:cxnSpMkLst>
            <pc:docMk/>
            <pc:sldMk cId="1503241248" sldId="1790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2T02:58:58.963" v="6856" actId="478"/>
          <ac:cxnSpMkLst>
            <pc:docMk/>
            <pc:sldMk cId="1503241248" sldId="1790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2T02:59:01.677" v="6860" actId="478"/>
          <ac:cxnSpMkLst>
            <pc:docMk/>
            <pc:sldMk cId="1503241248" sldId="1790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2T02:58:23.238" v="6835" actId="478"/>
          <ac:cxnSpMkLst>
            <pc:docMk/>
            <pc:sldMk cId="1503241248" sldId="1790"/>
            <ac:cxnSpMk id="189" creationId="{EE977447-B53F-45E5-B24C-400D6BB00687}"/>
          </ac:cxnSpMkLst>
        </pc:cxnChg>
      </pc:sldChg>
      <pc:sldChg chg="modSp add">
        <pc:chgData name="" userId="2ae9865520f5f4c2" providerId="LiveId" clId="{0C841EAE-7981-453F-A7AB-3B97445C31E1}" dt="2024-02-02T03:03:50.355" v="6950" actId="208"/>
        <pc:sldMkLst>
          <pc:docMk/>
          <pc:sldMk cId="946079402" sldId="1791"/>
        </pc:sldMkLst>
        <pc:spChg chg="mod">
          <ac:chgData name="" userId="2ae9865520f5f4c2" providerId="LiveId" clId="{0C841EAE-7981-453F-A7AB-3B97445C31E1}" dt="2024-02-02T03:03:44.313" v="6949" actId="208"/>
          <ac:spMkLst>
            <pc:docMk/>
            <pc:sldMk cId="946079402" sldId="1791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2T03:03:50.355" v="6950" actId="208"/>
          <ac:spMkLst>
            <pc:docMk/>
            <pc:sldMk cId="946079402" sldId="1791"/>
            <ac:spMk id="63" creationId="{05B59E32-2FD3-4D82-9902-D4F748EFEAE0}"/>
          </ac:spMkLst>
        </pc:spChg>
      </pc:sldChg>
      <pc:sldChg chg="addSp delSp modSp add modAnim modNotesTx">
        <pc:chgData name="" userId="2ae9865520f5f4c2" providerId="LiveId" clId="{0C841EAE-7981-453F-A7AB-3B97445C31E1}" dt="2024-02-02T06:52:04.463" v="8136" actId="1076"/>
        <pc:sldMkLst>
          <pc:docMk/>
          <pc:sldMk cId="1190472348" sldId="1792"/>
        </pc:sldMkLst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8" creationId="{51C9F268-5F3F-4048-BAB2-7DFD43FF37C5}"/>
          </ac:spMkLst>
        </pc:spChg>
        <pc:spChg chg="mod">
          <ac:chgData name="" userId="2ae9865520f5f4c2" providerId="LiveId" clId="{0C841EAE-7981-453F-A7AB-3B97445C31E1}" dt="2024-02-02T06:20:59.113" v="7819" actId="20577"/>
          <ac:spMkLst>
            <pc:docMk/>
            <pc:sldMk cId="1190472348" sldId="1792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11" creationId="{E6053453-CA55-4839-A008-0BE266588754}"/>
          </ac:spMkLst>
        </pc:spChg>
        <pc:spChg chg="add mod">
          <ac:chgData name="" userId="2ae9865520f5f4c2" providerId="LiveId" clId="{0C841EAE-7981-453F-A7AB-3B97445C31E1}" dt="2024-02-02T05:50:37.643" v="7541" actId="1076"/>
          <ac:spMkLst>
            <pc:docMk/>
            <pc:sldMk cId="1190472348" sldId="1792"/>
            <ac:spMk id="12" creationId="{6CC1D4C1-5619-4F68-8E18-1EC19C4072C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4" creationId="{14DC744A-8322-454B-8234-7387C8E0FB9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5" creationId="{1DA55457-63D6-426D-850D-8BA5B24E4C0C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7" creationId="{49676398-EC5A-4E7A-8E69-89782C02BDF3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8" creationId="{E2098514-9157-427D-94E3-B8421EE3D815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9" creationId="{862E6CF3-911F-4E25-9733-4DD1184A85D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0" creationId="{49BD8B76-017B-4A6F-AF76-134F61E0ED0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1" creationId="{13A6BA92-2FF6-4B2C-8676-5E2BF1ED39B7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5" creationId="{B80FCC10-1993-499C-81B5-CD54E6C48B1D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7" creationId="{DB6A34E5-54F9-4346-ACAC-DD2BE3869C95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8" creationId="{20962796-FEB4-4CEF-8A32-A4545A8E67DF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29" creationId="{349B9EEA-1DC5-42F2-81EB-8B73F952ACC0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30" creationId="{50F70899-7B42-4645-90A7-3789D9920940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3" creationId="{607E70F8-4582-4C36-83F1-4FAAEDDFE6E3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4" creationId="{7BDD9AEF-0CA3-4134-91E8-BA882FFC84E1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5" creationId="{3A873772-745F-46F5-826E-F967EDF2B3DC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37" creationId="{8785B344-6F51-4332-A86B-1E8F143297E5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8" creationId="{92836376-6397-428B-A255-993B979C1C6B}"/>
          </ac:spMkLst>
        </pc:spChg>
        <pc:spChg chg="add mod topLvl">
          <ac:chgData name="" userId="2ae9865520f5f4c2" providerId="LiveId" clId="{0C841EAE-7981-453F-A7AB-3B97445C31E1}" dt="2024-02-02T06:33:28.076" v="7880" actId="1076"/>
          <ac:spMkLst>
            <pc:docMk/>
            <pc:sldMk cId="1190472348" sldId="1792"/>
            <ac:spMk id="39" creationId="{29D7E2CB-13E4-44BB-B2FE-BF95F5703881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40" creationId="{C1F3D93B-E4B3-4FE9-A8EF-E15E3CD1F8EC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44" creationId="{7C5E603B-7E86-4A1B-8623-35C355B7FB71}"/>
          </ac:spMkLst>
        </pc:spChg>
        <pc:spChg chg="add mod topLvl">
          <ac:chgData name="" userId="2ae9865520f5f4c2" providerId="LiveId" clId="{0C841EAE-7981-453F-A7AB-3B97445C31E1}" dt="2024-02-02T06:38:38.052" v="7943" actId="1076"/>
          <ac:spMkLst>
            <pc:docMk/>
            <pc:sldMk cId="1190472348" sldId="1792"/>
            <ac:spMk id="61" creationId="{BDFE3E13-BBCC-406E-AB2D-DA78442525A2}"/>
          </ac:spMkLst>
        </pc:spChg>
        <pc:spChg chg="add mod topLvl">
          <ac:chgData name="" userId="2ae9865520f5f4c2" providerId="LiveId" clId="{0C841EAE-7981-453F-A7AB-3B97445C31E1}" dt="2024-02-02T06:38:23.988" v="7937" actId="1076"/>
          <ac:spMkLst>
            <pc:docMk/>
            <pc:sldMk cId="1190472348" sldId="1792"/>
            <ac:spMk id="62" creationId="{EB688604-852B-4CA8-8A03-B7B47876755C}"/>
          </ac:spMkLst>
        </pc:spChg>
        <pc:spChg chg="add mod topLvl">
          <ac:chgData name="" userId="2ae9865520f5f4c2" providerId="LiveId" clId="{0C841EAE-7981-453F-A7AB-3B97445C31E1}" dt="2024-02-02T06:38:31.220" v="7940" actId="1076"/>
          <ac:spMkLst>
            <pc:docMk/>
            <pc:sldMk cId="1190472348" sldId="1792"/>
            <ac:spMk id="63" creationId="{9E969FD8-50AC-44D8-BBF6-5C021F4F9B3E}"/>
          </ac:spMkLst>
        </pc:spChg>
        <pc:spChg chg="add mod topLvl">
          <ac:chgData name="" userId="2ae9865520f5f4c2" providerId="LiveId" clId="{0C841EAE-7981-453F-A7AB-3B97445C31E1}" dt="2024-02-02T06:38:17.886" v="7934" actId="20577"/>
          <ac:spMkLst>
            <pc:docMk/>
            <pc:sldMk cId="1190472348" sldId="1792"/>
            <ac:spMk id="64" creationId="{49999C29-14BF-4FAD-9CDE-CD2515ECEC2F}"/>
          </ac:spMkLst>
        </pc:spChg>
        <pc:spChg chg="add mod topLvl">
          <ac:chgData name="" userId="2ae9865520f5f4c2" providerId="LiveId" clId="{0C841EAE-7981-453F-A7AB-3B97445C31E1}" dt="2024-02-02T06:35:41.908" v="7906" actId="1076"/>
          <ac:spMkLst>
            <pc:docMk/>
            <pc:sldMk cId="1190472348" sldId="1792"/>
            <ac:spMk id="65" creationId="{A5F83AAE-B704-4293-AF2F-2AD39A402195}"/>
          </ac:spMkLst>
        </pc:spChg>
        <pc:spChg chg="add mod topLvl">
          <ac:chgData name="" userId="2ae9865520f5f4c2" providerId="LiveId" clId="{0C841EAE-7981-453F-A7AB-3B97445C31E1}" dt="2024-02-02T06:38:09.508" v="7931" actId="1076"/>
          <ac:spMkLst>
            <pc:docMk/>
            <pc:sldMk cId="1190472348" sldId="1792"/>
            <ac:spMk id="66" creationId="{4090C210-8BFE-40BE-BC31-F22370BD35D1}"/>
          </ac:spMkLst>
        </pc:spChg>
        <pc:spChg chg="add mod topLvl">
          <ac:chgData name="" userId="2ae9865520f5f4c2" providerId="LiveId" clId="{0C841EAE-7981-453F-A7AB-3B97445C31E1}" dt="2024-02-02T06:52:00.958" v="8135" actId="1076"/>
          <ac:spMkLst>
            <pc:docMk/>
            <pc:sldMk cId="1190472348" sldId="1792"/>
            <ac:spMk id="67" creationId="{3CDF27E9-7813-4B7E-AEF1-F2B949DEFB9D}"/>
          </ac:spMkLst>
        </pc:spChg>
        <pc:spChg chg="add mod topLvl">
          <ac:chgData name="" userId="2ae9865520f5f4c2" providerId="LiveId" clId="{0C841EAE-7981-453F-A7AB-3B97445C31E1}" dt="2024-02-02T06:37:33.614" v="7918"/>
          <ac:spMkLst>
            <pc:docMk/>
            <pc:sldMk cId="1190472348" sldId="1792"/>
            <ac:spMk id="68" creationId="{0B5F1FA0-D8B3-4F10-A724-01C9BD843F0C}"/>
          </ac:spMkLst>
        </pc:spChg>
        <pc:spChg chg="add mod topLvl">
          <ac:chgData name="" userId="2ae9865520f5f4c2" providerId="LiveId" clId="{0C841EAE-7981-453F-A7AB-3B97445C31E1}" dt="2024-02-02T06:37:31.863" v="7917"/>
          <ac:spMkLst>
            <pc:docMk/>
            <pc:sldMk cId="1190472348" sldId="1792"/>
            <ac:spMk id="69" creationId="{1CAAD2B4-ADA4-4933-91B1-F4792B2848C1}"/>
          </ac:spMkLst>
        </pc:spChg>
        <pc:spChg chg="add del mod topLvl">
          <ac:chgData name="" userId="2ae9865520f5f4c2" providerId="LiveId" clId="{0C841EAE-7981-453F-A7AB-3B97445C31E1}" dt="2024-02-02T06:30:11.201" v="7843" actId="478"/>
          <ac:spMkLst>
            <pc:docMk/>
            <pc:sldMk cId="1190472348" sldId="1792"/>
            <ac:spMk id="70" creationId="{7FB61395-9D45-4547-B91C-73BFACB89502}"/>
          </ac:spMkLst>
        </pc:spChg>
        <pc:spChg chg="add mod topLvl">
          <ac:chgData name="" userId="2ae9865520f5f4c2" providerId="LiveId" clId="{0C841EAE-7981-453F-A7AB-3B97445C31E1}" dt="2024-02-02T06:37:28.277" v="7916"/>
          <ac:spMkLst>
            <pc:docMk/>
            <pc:sldMk cId="1190472348" sldId="1792"/>
            <ac:spMk id="71" creationId="{4A1088E4-6D02-46D3-9F7B-E1A1E9958306}"/>
          </ac:spMkLst>
        </pc:spChg>
        <pc:spChg chg="add mod topLvl">
          <ac:chgData name="" userId="2ae9865520f5f4c2" providerId="LiveId" clId="{0C841EAE-7981-453F-A7AB-3B97445C31E1}" dt="2024-02-02T06:37:17.721" v="7915" actId="20577"/>
          <ac:spMkLst>
            <pc:docMk/>
            <pc:sldMk cId="1190472348" sldId="1792"/>
            <ac:spMk id="72" creationId="{6EC6D128-235C-4866-AE83-5025F8863D10}"/>
          </ac:spMkLst>
        </pc:spChg>
        <pc:spChg chg="add mod topLvl">
          <ac:chgData name="" userId="2ae9865520f5f4c2" providerId="LiveId" clId="{0C841EAE-7981-453F-A7AB-3B97445C31E1}" dt="2024-02-02T06:37:51.740" v="7924" actId="20577"/>
          <ac:spMkLst>
            <pc:docMk/>
            <pc:sldMk cId="1190472348" sldId="1792"/>
            <ac:spMk id="73" creationId="{B6EC5D64-DF1D-4F9F-9259-A8D5F0F6F12C}"/>
          </ac:spMkLst>
        </pc:spChg>
        <pc:spChg chg="add mod topLvl">
          <ac:chgData name="" userId="2ae9865520f5f4c2" providerId="LiveId" clId="{0C841EAE-7981-453F-A7AB-3B97445C31E1}" dt="2024-02-02T06:38:13.468" v="7932" actId="1076"/>
          <ac:spMkLst>
            <pc:docMk/>
            <pc:sldMk cId="1190472348" sldId="1792"/>
            <ac:spMk id="74" creationId="{A7BE93D5-09BC-4F20-8C3A-B948268FE3F0}"/>
          </ac:spMkLst>
        </pc:spChg>
        <pc:spChg chg="add mod topLvl">
          <ac:chgData name="" userId="2ae9865520f5f4c2" providerId="LiveId" clId="{0C841EAE-7981-453F-A7AB-3B97445C31E1}" dt="2024-02-02T06:42:38.844" v="8014" actId="1076"/>
          <ac:spMkLst>
            <pc:docMk/>
            <pc:sldMk cId="1190472348" sldId="1792"/>
            <ac:spMk id="75" creationId="{F9ABE166-62BC-4420-8B2A-14C4BEF02D27}"/>
          </ac:spMkLst>
        </pc:spChg>
        <pc:spChg chg="add mod topLvl">
          <ac:chgData name="" userId="2ae9865520f5f4c2" providerId="LiveId" clId="{0C841EAE-7981-453F-A7AB-3B97445C31E1}" dt="2024-02-02T06:52:04.463" v="8136" actId="1076"/>
          <ac:spMkLst>
            <pc:docMk/>
            <pc:sldMk cId="1190472348" sldId="1792"/>
            <ac:spMk id="76" creationId="{610435AE-1713-423B-A37D-4CA5F4800791}"/>
          </ac:spMkLst>
        </pc:spChg>
        <pc:spChg chg="add mod topLvl">
          <ac:chgData name="" userId="2ae9865520f5f4c2" providerId="LiveId" clId="{0C841EAE-7981-453F-A7AB-3B97445C31E1}" dt="2024-02-02T06:38:42.412" v="7944" actId="1076"/>
          <ac:spMkLst>
            <pc:docMk/>
            <pc:sldMk cId="1190472348" sldId="1792"/>
            <ac:spMk id="77" creationId="{4BF98CA6-ED6C-425D-8589-D344C7EB8B50}"/>
          </ac:spMkLst>
        </pc:spChg>
        <pc:spChg chg="add mod topLvl">
          <ac:chgData name="" userId="2ae9865520f5f4c2" providerId="LiveId" clId="{0C841EAE-7981-453F-A7AB-3B97445C31E1}" dt="2024-02-02T06:36:53.373" v="7911" actId="20577"/>
          <ac:spMkLst>
            <pc:docMk/>
            <pc:sldMk cId="1190472348" sldId="1792"/>
            <ac:spMk id="78" creationId="{098CD09F-49C6-448D-BCF4-781218D1F462}"/>
          </ac:spMkLst>
        </pc:spChg>
        <pc:spChg chg="add mod topLvl">
          <ac:chgData name="" userId="2ae9865520f5f4c2" providerId="LiveId" clId="{0C841EAE-7981-453F-A7AB-3B97445C31E1}" dt="2024-02-02T06:38:45.012" v="7945" actId="1076"/>
          <ac:spMkLst>
            <pc:docMk/>
            <pc:sldMk cId="1190472348" sldId="1792"/>
            <ac:spMk id="79" creationId="{CF078F82-A6A3-4110-9EFF-892FADAE4D5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0" creationId="{C4D505BC-3D44-4AB3-800A-11FC926A99C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1" creationId="{7415167B-4514-47E2-94F3-9BFCB03FD164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2" creationId="{AD22C2D6-CBF5-49B6-ABC3-3D77D786EAE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3" creationId="{1C408DC5-C6EA-4693-8BDB-7FC1EA42AD36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4" creationId="{0C35D3A4-F38A-4DC0-997F-E8F5226CA69F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5" creationId="{6E00684F-28E7-4922-AD4C-199AD24667BC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6" creationId="{1A0BCFDB-9AF2-4BFA-A4C2-B1C376E80FF6}"/>
          </ac:spMkLst>
        </pc:spChg>
        <pc:spChg chg="add del mod">
          <ac:chgData name="" userId="2ae9865520f5f4c2" providerId="LiveId" clId="{0C841EAE-7981-453F-A7AB-3B97445C31E1}" dt="2024-02-02T06:30:01.675" v="7838" actId="478"/>
          <ac:spMkLst>
            <pc:docMk/>
            <pc:sldMk cId="1190472348" sldId="1792"/>
            <ac:spMk id="88" creationId="{DC96DA9F-09A5-4509-AC89-08741207312C}"/>
          </ac:spMkLst>
        </pc:spChg>
        <pc:spChg chg="add mod">
          <ac:chgData name="" userId="2ae9865520f5f4c2" providerId="LiveId" clId="{0C841EAE-7981-453F-A7AB-3B97445C31E1}" dt="2024-02-02T06:31:32.676" v="7848" actId="6549"/>
          <ac:spMkLst>
            <pc:docMk/>
            <pc:sldMk cId="1190472348" sldId="1792"/>
            <ac:spMk id="89" creationId="{833D9729-CC34-4E3C-A04E-7A9F3BACD466}"/>
          </ac:spMkLst>
        </pc:spChg>
        <pc:spChg chg="add del mod">
          <ac:chgData name="" userId="2ae9865520f5f4c2" providerId="LiveId" clId="{0C841EAE-7981-453F-A7AB-3B97445C31E1}" dt="2024-02-02T06:30:04.073" v="7840" actId="478"/>
          <ac:spMkLst>
            <pc:docMk/>
            <pc:sldMk cId="1190472348" sldId="1792"/>
            <ac:spMk id="90" creationId="{93582EE2-DAB1-48F0-974B-3ACDE1CA9ABC}"/>
          </ac:spMkLst>
        </pc:spChg>
        <pc:spChg chg="add del">
          <ac:chgData name="" userId="2ae9865520f5f4c2" providerId="LiveId" clId="{0C841EAE-7981-453F-A7AB-3B97445C31E1}" dt="2024-02-02T06:41:08.223" v="7984" actId="478"/>
          <ac:spMkLst>
            <pc:docMk/>
            <pc:sldMk cId="1190472348" sldId="1792"/>
            <ac:spMk id="106" creationId="{7DAF01DC-B207-4C7E-87AF-4FC1C0BC1CD1}"/>
          </ac:spMkLst>
        </pc:spChg>
        <pc:spChg chg="add del mod">
          <ac:chgData name="" userId="2ae9865520f5f4c2" providerId="LiveId" clId="{0C841EAE-7981-453F-A7AB-3B97445C31E1}" dt="2024-02-02T06:41:13.953" v="7985" actId="478"/>
          <ac:spMkLst>
            <pc:docMk/>
            <pc:sldMk cId="1190472348" sldId="1792"/>
            <ac:spMk id="107" creationId="{F204F530-5628-41CC-98F9-A49599EAB9C9}"/>
          </ac:spMkLst>
        </pc:spChg>
        <pc:spChg chg="add del">
          <ac:chgData name="" userId="2ae9865520f5f4c2" providerId="LiveId" clId="{0C841EAE-7981-453F-A7AB-3B97445C31E1}" dt="2024-02-02T06:44:03.463" v="8016"/>
          <ac:spMkLst>
            <pc:docMk/>
            <pc:sldMk cId="1190472348" sldId="1792"/>
            <ac:spMk id="108" creationId="{CAFBE377-7B9D-43B8-946C-A60936470146}"/>
          </ac:spMkLst>
        </pc:spChg>
        <pc:spChg chg="add mod">
          <ac:chgData name="" userId="2ae9865520f5f4c2" providerId="LiveId" clId="{0C841EAE-7981-453F-A7AB-3B97445C31E1}" dt="2024-02-02T06:42:30.628" v="8013" actId="14100"/>
          <ac:spMkLst>
            <pc:docMk/>
            <pc:sldMk cId="1190472348" sldId="1792"/>
            <ac:spMk id="109" creationId="{625EBFE8-6E4F-4D4A-8769-8B83E9F9CC44}"/>
          </ac:spMkLst>
        </pc:spChg>
        <pc:spChg chg="del mod">
          <ac:chgData name="" userId="2ae9865520f5f4c2" providerId="LiveId" clId="{0C841EAE-7981-453F-A7AB-3B97445C31E1}" dt="2024-02-02T06:30:02.878" v="7839" actId="478"/>
          <ac:spMkLst>
            <pc:docMk/>
            <pc:sldMk cId="1190472348" sldId="1792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2T05:45:55.686" v="7433" actId="164"/>
          <ac:grpSpMkLst>
            <pc:docMk/>
            <pc:sldMk cId="1190472348" sldId="1792"/>
            <ac:grpSpMk id="10" creationId="{D4D0C505-6D09-455F-91A3-A092DBFEDAD9}"/>
          </ac:grpSpMkLst>
        </pc:grpChg>
        <pc:grpChg chg="add del mod">
          <ac:chgData name="" userId="2ae9865520f5f4c2" providerId="LiveId" clId="{0C841EAE-7981-453F-A7AB-3B97445C31E1}" dt="2024-02-02T06:20:04.697" v="7810" actId="478"/>
          <ac:grpSpMkLst>
            <pc:docMk/>
            <pc:sldMk cId="1190472348" sldId="1792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6:29:56.004" v="7837" actId="165"/>
          <ac:grpSpMkLst>
            <pc:docMk/>
            <pc:sldMk cId="1190472348" sldId="1792"/>
            <ac:grpSpMk id="16" creationId="{1B6FD092-5324-4940-81CE-953AA4937505}"/>
          </ac:grpSpMkLst>
        </pc:grpChg>
        <pc:picChg chg="del mod">
          <ac:chgData name="" userId="2ae9865520f5f4c2" providerId="LiveId" clId="{0C841EAE-7981-453F-A7AB-3B97445C31E1}" dt="2024-02-02T03:08:31.263" v="6966" actId="478"/>
          <ac:picMkLst>
            <pc:docMk/>
            <pc:sldMk cId="1190472348" sldId="1792"/>
            <ac:picMk id="7" creationId="{62F2A515-15F8-4450-9F9C-4125898DB375}"/>
          </ac:picMkLst>
        </pc:picChg>
        <pc:cxnChg chg="add mod">
          <ac:chgData name="" userId="2ae9865520f5f4c2" providerId="LiveId" clId="{0C841EAE-7981-453F-A7AB-3B97445C31E1}" dt="2024-02-02T05:31:36.306" v="7398" actId="164"/>
          <ac:cxnSpMkLst>
            <pc:docMk/>
            <pc:sldMk cId="1190472348" sldId="1792"/>
            <ac:cxnSpMk id="3" creationId="{D7F802EF-47FF-4625-8538-D18B3248B880}"/>
          </ac:cxnSpMkLst>
        </pc:cxnChg>
        <pc:cxnChg chg="add del mod topLvl">
          <ac:chgData name="" userId="2ae9865520f5f4c2" providerId="LiveId" clId="{0C841EAE-7981-453F-A7AB-3B97445C31E1}" dt="2024-02-02T06:30:09.405" v="7842" actId="478"/>
          <ac:cxnSpMkLst>
            <pc:docMk/>
            <pc:sldMk cId="1190472348" sldId="1792"/>
            <ac:cxnSpMk id="22" creationId="{EA48FC6A-CA79-46E0-B4A3-3A4F514BCA60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23" creationId="{48C968E5-5F5E-4C0C-AD08-8B1845D86CE9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4" creationId="{AB4A4CEA-D70C-41B5-9F91-2101FE58DB8F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6" creationId="{B8101CC7-F9B5-4F97-8F39-81A315D18599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1" creationId="{3238C848-5F99-49BA-B8A8-4802B3D8C2D2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2" creationId="{789FF5AA-CD38-4C49-9213-18CEADB5A9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36" creationId="{AD2F20BE-BDD5-45A5-BEC6-35F6B385F0E8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1" creationId="{002B7F90-4026-405D-A913-D4B0B89987D3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2" creationId="{8B1A1770-2978-4551-9C99-43F121BAA6AE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3" creationId="{DB3C62AE-ED53-478D-9F1C-A4D4ED3BF278}"/>
          </ac:cxnSpMkLst>
        </pc:cxnChg>
        <pc:cxnChg chg="add mod topLvl">
          <ac:chgData name="" userId="2ae9865520f5f4c2" providerId="LiveId" clId="{0C841EAE-7981-453F-A7AB-3B97445C31E1}" dt="2024-02-02T06:33:10.780" v="7875" actId="14100"/>
          <ac:cxnSpMkLst>
            <pc:docMk/>
            <pc:sldMk cId="1190472348" sldId="1792"/>
            <ac:cxnSpMk id="45" creationId="{79A5335D-EC85-430F-846A-FC6C9CD36628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46" creationId="{3372C501-A191-4038-9D84-992165D72B8D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7" creationId="{BD9B34E6-55F5-4553-B5C8-2EC9F4872CCA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8" creationId="{3CC8F9E4-1E96-42DE-A26F-1AFC36CBDE3B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49" creationId="{7A3280BE-6F78-47F7-9B94-681777D702F0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50" creationId="{C7FD9B7B-3B59-4951-9821-A3B2FBDA9293}"/>
          </ac:cxnSpMkLst>
        </pc:cxnChg>
        <pc:cxnChg chg="add mod topLvl">
          <ac:chgData name="" userId="2ae9865520f5f4c2" providerId="LiveId" clId="{0C841EAE-7981-453F-A7AB-3B97445C31E1}" dt="2024-02-02T06:32:54.028" v="7870" actId="14100"/>
          <ac:cxnSpMkLst>
            <pc:docMk/>
            <pc:sldMk cId="1190472348" sldId="1792"/>
            <ac:cxnSpMk id="51" creationId="{29FFFEFD-EE67-4458-8A39-33F210AEE85E}"/>
          </ac:cxnSpMkLst>
        </pc:cxnChg>
        <pc:cxnChg chg="add mod topLvl">
          <ac:chgData name="" userId="2ae9865520f5f4c2" providerId="LiveId" clId="{0C841EAE-7981-453F-A7AB-3B97445C31E1}" dt="2024-02-02T06:33:00.636" v="7873" actId="14100"/>
          <ac:cxnSpMkLst>
            <pc:docMk/>
            <pc:sldMk cId="1190472348" sldId="1792"/>
            <ac:cxnSpMk id="52" creationId="{54A28DE9-1F3E-42D0-89BC-CE1E97F7866E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53" creationId="{C3E4E41B-707E-442C-BB5E-513357A659A2}"/>
          </ac:cxnSpMkLst>
        </pc:cxnChg>
        <pc:cxnChg chg="add mod topLvl">
          <ac:chgData name="" userId="2ae9865520f5f4c2" providerId="LiveId" clId="{0C841EAE-7981-453F-A7AB-3B97445C31E1}" dt="2024-02-02T06:32:58.172" v="7872" actId="14100"/>
          <ac:cxnSpMkLst>
            <pc:docMk/>
            <pc:sldMk cId="1190472348" sldId="1792"/>
            <ac:cxnSpMk id="54" creationId="{1D816F69-081A-4C69-B82C-E622D0CD4E29}"/>
          </ac:cxnSpMkLst>
        </pc:cxnChg>
        <pc:cxnChg chg="add mod topLvl">
          <ac:chgData name="" userId="2ae9865520f5f4c2" providerId="LiveId" clId="{0C841EAE-7981-453F-A7AB-3B97445C31E1}" dt="2024-02-02T06:32:55.916" v="7871" actId="14100"/>
          <ac:cxnSpMkLst>
            <pc:docMk/>
            <pc:sldMk cId="1190472348" sldId="1792"/>
            <ac:cxnSpMk id="55" creationId="{D092A1EA-24F3-45D3-9F1C-80B8708202FE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6" creationId="{DB0A297E-2EDE-4FBA-9FEF-E7FEBCD38CDA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7" creationId="{75A782B1-8B58-486B-9D29-38219AEABF13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8" creationId="{AA1FC123-9A5C-436D-9B34-B62134F015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9" creationId="{F575C5A3-75ED-429B-B3BB-5C1FE39F9DD4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60" creationId="{C0D5CBAC-2C58-4667-A8CB-1E1E8AB0287E}"/>
          </ac:cxnSpMkLst>
        </pc:cxnChg>
      </pc:sldChg>
      <pc:sldChg chg="addSp delSp modSp add modAnim">
        <pc:chgData name="" userId="2ae9865520f5f4c2" providerId="LiveId" clId="{0C841EAE-7981-453F-A7AB-3B97445C31E1}" dt="2024-02-20T04:38:20.672" v="9501" actId="5793"/>
        <pc:sldMkLst>
          <pc:docMk/>
          <pc:sldMk cId="1139625157" sldId="1793"/>
        </pc:sldMkLst>
        <pc:spChg chg="add del mod">
          <ac:chgData name="" userId="2ae9865520f5f4c2" providerId="LiveId" clId="{0C841EAE-7981-453F-A7AB-3B97445C31E1}" dt="2024-02-02T05:59:50.537" v="7586" actId="478"/>
          <ac:spMkLst>
            <pc:docMk/>
            <pc:sldMk cId="1139625157" sldId="1793"/>
            <ac:spMk id="4" creationId="{5ADAD6AD-B212-4690-BB39-903A92655321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4" creationId="{14DC744A-8322-454B-8234-7387C8E0FB9F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5" creationId="{1DA55457-63D6-426D-850D-8BA5B24E4C0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6" creationId="{6F44924A-94AC-4EAF-A810-9925807AA7F9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7" creationId="{49676398-EC5A-4E7A-8E69-89782C02BDF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8" creationId="{278B2047-EC36-4949-A675-140A115A053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9" creationId="{172EF25C-342B-400D-8563-742089E9BC5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0" creationId="{6E44A39C-D0E9-4917-814A-B4268288864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4" creationId="{61EDAD5F-C680-4BC4-839A-FC62DE80F33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6" creationId="{24822B1F-01C3-4587-B5E7-A409780FBEE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7" creationId="{D46FF9E0-F2ED-4EDD-B9C2-31BF583560FB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8" creationId="{728EABCF-77E8-4128-835E-9B48F49D3CE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9" creationId="{04728FEE-FB57-43AF-9E43-88CAA3FD881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2" creationId="{66382DF0-4948-424C-8D70-AAD8445A127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3" creationId="{4F934ED4-896F-49FD-9614-74206A9E16AD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4" creationId="{4C03B12E-765F-4164-A56E-B842F148B3A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6" creationId="{D6CBA31B-BF2B-4065-880B-5706012DF68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7" creationId="{5B163DE9-BB06-4B77-8FA8-263E7DF48E1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8" creationId="{94069265-8C34-4107-A9AE-82D031BAB676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9" creationId="{7640E330-7048-4034-9B68-B7FC67EABF3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43" creationId="{05313AEA-C461-411B-8D10-D38B6639188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0" creationId="{032CDE78-AD51-4DB5-85BA-8447A4AABCF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1" creationId="{6C09BCB8-B06C-449D-8DE7-C962816F703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2" creationId="{EC72659C-3AA2-4A6E-AD3D-FE7511F2607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3" creationId="{E757B03B-D780-4BC6-A2C3-AC8A8517E90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4" creationId="{CE175FCF-D573-4495-8F3D-5EDD245A5D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5" creationId="{17EE8EC4-63B1-4DA0-B604-577450B59B8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6" creationId="{1C5F420B-D10C-4968-9FA7-9358BE06FA6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7" creationId="{6F228B12-93D9-486E-9599-2181C19FFAD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8" creationId="{AAC58944-2EC9-4D80-86AE-F36B3199A99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9" creationId="{4BC89653-E8FF-449A-AC92-4A1507F66FB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0" creationId="{4A6D7300-22CE-4908-8BAF-7939FF5CC6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1" creationId="{48A1DA4C-E704-489B-A064-1760D6159F85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2" creationId="{2DCE3132-68BB-4DA2-BE42-77E704C540D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3" creationId="{E7C5188B-8B90-4C19-8F4E-3AFA220249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4" creationId="{BBF30FB4-A948-4D12-AA5A-D6CB8478B70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5" creationId="{A2192089-2990-41DE-B32F-4139C60119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6" creationId="{B4D17650-66AC-4339-9C7D-73318666275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7" creationId="{00AB7D68-E7FB-4F50-BDA3-C340C21522C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8" creationId="{9302DF7D-2F5A-4406-B266-7669AF33AFB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9" creationId="{0D1B68CD-5A52-4D19-804B-A1DCABCEEA8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0" creationId="{A69A230C-FF04-414C-B29C-FBD139808C0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1" creationId="{093D1A0C-9053-4080-87FD-CF8C8BAE6717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2" creationId="{651BF4B9-5C83-4CA4-9435-9F219B38B4C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3" creationId="{04460ED8-A66E-4612-9278-58240D43EDF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4" creationId="{5EC172E9-4519-49D0-B48E-CE62215FF3E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5" creationId="{8B41D254-2C02-4D68-AFEB-C1C49B764E0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87" creationId="{7DCAD5C5-6782-437D-B0F3-BE553F0215A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8" creationId="{66BAC55C-63C7-4131-BADF-F7A8A0B2AF95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9" creationId="{62D99784-8B7C-4AF4-9AD6-E88E44F3E209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0" creationId="{FF0CE5D9-BAEF-44AE-BA48-BE667DD31C2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4" creationId="{DF41FD6B-4A8F-4506-8A1B-6132C6D33923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6" creationId="{35C0B48B-7DA7-41B1-94AD-009CC6239E2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7" creationId="{2A6EDE21-9B4B-498F-A637-95AB03F72C4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8" creationId="{98746F1C-E2B0-48C3-81D6-E53422600D5D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9" creationId="{84E8CFD1-0763-42B5-ACC6-2D3F2C51A18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2" creationId="{BBA5FFD9-B91C-4B4A-918B-6C54556F69D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3" creationId="{0941B91B-BC9D-4CEB-9C3B-61C376890392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4" creationId="{C5795CBB-103C-4BC9-AD49-182AD0E8253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6" creationId="{FD85D7B6-761A-4068-BA4F-0C79086C7E7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7" creationId="{C16E6617-386E-48A4-AC69-5FDBB10F6F9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8" creationId="{DE774CEF-B10D-4B15-BB8B-0319EF3E2D7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9" creationId="{6BC307F3-13E8-419B-A46B-63842D35CC7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13" creationId="{23BCEE43-E7AC-4275-BC0D-47862E91CAC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0" creationId="{AC1DA356-ABA2-4CC9-9B6F-440C7E6544B7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1" creationId="{1C3DFC56-638A-4DF9-AF7E-0E2A8BBB135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2" creationId="{D054C0D5-5217-4049-B0EB-0DBA40CC6F5F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3" creationId="{2734A27A-A1DA-4A86-A5DD-C6B23D688AF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4" creationId="{CE085A62-B34A-4206-AEE1-F791EC6E5EE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5" creationId="{B84AE043-D858-48EC-9B48-1BAE795EB36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6" creationId="{14D3F803-BB83-4210-B58D-99B3101F3F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7" creationId="{CB49AED9-D186-45B4-9FA4-B78AA7E1920B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8" creationId="{D5675CC2-AA4D-4348-8BAA-8F74AEF316DC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9" creationId="{0B2CD292-0444-4B0F-A69E-7C210657384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0" creationId="{CDB88E2C-EB22-475D-9E8B-55ADA8CD58C6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1" creationId="{38D2A3E7-0087-4B68-8DD9-FDEAE780026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2" creationId="{7E89FD05-B5A6-4EB7-9536-6B7EAE30A1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3" creationId="{41301745-ADDA-4CEE-AF2C-31A4BD6616C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4" creationId="{D6EDBB90-81F5-4A36-9DAC-3C2ED3C3A8C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5" creationId="{9B1AEC5D-D8AF-4ABA-A45B-181C1E089724}"/>
          </ac:spMkLst>
        </pc:spChg>
        <pc:spChg chg="mod topLvl">
          <ac:chgData name="" userId="2ae9865520f5f4c2" providerId="LiveId" clId="{0C841EAE-7981-453F-A7AB-3B97445C31E1}" dt="2024-02-02T06:18:15.986" v="7807" actId="20577"/>
          <ac:spMkLst>
            <pc:docMk/>
            <pc:sldMk cId="1139625157" sldId="1793"/>
            <ac:spMk id="146" creationId="{20960983-220F-466C-98F5-9816E6660749}"/>
          </ac:spMkLst>
        </pc:spChg>
        <pc:spChg chg="mod topLvl">
          <ac:chgData name="" userId="2ae9865520f5f4c2" providerId="LiveId" clId="{0C841EAE-7981-453F-A7AB-3B97445C31E1}" dt="2024-02-02T06:11:56.692" v="7743" actId="20577"/>
          <ac:spMkLst>
            <pc:docMk/>
            <pc:sldMk cId="1139625157" sldId="1793"/>
            <ac:spMk id="147" creationId="{AB9B249C-49AA-43BF-8426-B55585566D5C}"/>
          </ac:spMkLst>
        </pc:spChg>
        <pc:spChg chg="mod topLvl">
          <ac:chgData name="" userId="2ae9865520f5f4c2" providerId="LiveId" clId="{0C841EAE-7981-453F-A7AB-3B97445C31E1}" dt="2024-02-02T06:11:54.024" v="7741" actId="20577"/>
          <ac:spMkLst>
            <pc:docMk/>
            <pc:sldMk cId="1139625157" sldId="1793"/>
            <ac:spMk id="148" creationId="{BC397CF0-BE2B-4F72-91EE-1B6CD6D71986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49" creationId="{B268463A-905D-4DE0-A5AE-9CA45113A49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0" creationId="{80E94B52-F3D9-4B32-AFF0-B0690B89BB4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1" creationId="{F47B3012-4EA4-4BDA-914D-2CB1B662E6BF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2" creationId="{2E121CBA-D7F1-47B4-968A-A9D39075E82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3" creationId="{846749B1-957E-4175-BDA6-5985AC587B7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4" creationId="{45555231-E4DC-4446-B9C3-A67B9C68FEFB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5" creationId="{D2E62709-A365-432A-939F-11982A579235}"/>
          </ac:spMkLst>
        </pc:spChg>
        <pc:spChg chg="add mod">
          <ac:chgData name="" userId="2ae9865520f5f4c2" providerId="LiveId" clId="{0C841EAE-7981-453F-A7AB-3B97445C31E1}" dt="2024-02-02T05:56:07.019" v="7571" actId="1076"/>
          <ac:spMkLst>
            <pc:docMk/>
            <pc:sldMk cId="1139625157" sldId="1793"/>
            <ac:spMk id="156" creationId="{7E091BBF-81BF-431D-B513-AA2CE540CE6C}"/>
          </ac:spMkLst>
        </pc:spChg>
        <pc:spChg chg="mod topLvl">
          <ac:chgData name="" userId="2ae9865520f5f4c2" providerId="LiveId" clId="{0C841EAE-7981-453F-A7AB-3B97445C31E1}" dt="2024-02-02T06:09:50.255" v="7721" actId="165"/>
          <ac:spMkLst>
            <pc:docMk/>
            <pc:sldMk cId="1139625157" sldId="1793"/>
            <ac:spMk id="159" creationId="{21BAD1E3-0761-40FE-8EA1-52449523143A}"/>
          </ac:spMkLst>
        </pc:spChg>
        <pc:spChg chg="mod">
          <ac:chgData name="" userId="2ae9865520f5f4c2" providerId="LiveId" clId="{0C841EAE-7981-453F-A7AB-3B97445C31E1}" dt="2024-02-02T06:01:16.043" v="7604" actId="1076"/>
          <ac:spMkLst>
            <pc:docMk/>
            <pc:sldMk cId="1139625157" sldId="1793"/>
            <ac:spMk id="161" creationId="{72BA05D8-0EE3-4725-8118-30E7A38F6F76}"/>
          </ac:spMkLst>
        </pc:spChg>
        <pc:spChg chg="mod">
          <ac:chgData name="" userId="2ae9865520f5f4c2" providerId="LiveId" clId="{0C841EAE-7981-453F-A7AB-3B97445C31E1}" dt="2024-02-02T06:00:15.916" v="7591" actId="1076"/>
          <ac:spMkLst>
            <pc:docMk/>
            <pc:sldMk cId="1139625157" sldId="1793"/>
            <ac:spMk id="162" creationId="{5DFC6E40-B52F-414C-91C7-69BB8B1E6934}"/>
          </ac:spMkLst>
        </pc:spChg>
        <pc:spChg chg="add mod">
          <ac:chgData name="" userId="2ae9865520f5f4c2" providerId="LiveId" clId="{0C841EAE-7981-453F-A7AB-3B97445C31E1}" dt="2024-02-02T06:04:10.656" v="7641" actId="20577"/>
          <ac:spMkLst>
            <pc:docMk/>
            <pc:sldMk cId="1139625157" sldId="1793"/>
            <ac:spMk id="163" creationId="{857E50D1-4C38-4C80-B4D2-4C640472CB99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4" creationId="{6BDAC3EF-9FFF-4C58-AE52-444BF201D737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5" creationId="{D8846789-1EB2-4C07-8E55-AA34939AC895}"/>
          </ac:spMkLst>
        </pc:spChg>
        <pc:spChg chg="add del mod">
          <ac:chgData name="" userId="2ae9865520f5f4c2" providerId="LiveId" clId="{0C841EAE-7981-453F-A7AB-3B97445C31E1}" dt="2024-02-02T06:02:34.992" v="7614" actId="478"/>
          <ac:spMkLst>
            <pc:docMk/>
            <pc:sldMk cId="1139625157" sldId="1793"/>
            <ac:spMk id="167" creationId="{0ADEE681-714C-4D4B-B430-196EE192009C}"/>
          </ac:spMkLst>
        </pc:spChg>
        <pc:spChg chg="add mod">
          <ac:chgData name="" userId="2ae9865520f5f4c2" providerId="LiveId" clId="{0C841EAE-7981-453F-A7AB-3B97445C31E1}" dt="2024-02-02T06:06:11.961" v="7698" actId="20577"/>
          <ac:spMkLst>
            <pc:docMk/>
            <pc:sldMk cId="1139625157" sldId="1793"/>
            <ac:spMk id="168" creationId="{EF01165B-E938-49EA-BABC-9194216FF393}"/>
          </ac:spMkLst>
        </pc:spChg>
        <pc:spChg chg="add mod">
          <ac:chgData name="" userId="2ae9865520f5f4c2" providerId="LiveId" clId="{0C841EAE-7981-453F-A7AB-3B97445C31E1}" dt="2024-02-02T06:03:30.258" v="7636" actId="20577"/>
          <ac:spMkLst>
            <pc:docMk/>
            <pc:sldMk cId="1139625157" sldId="1793"/>
            <ac:spMk id="169" creationId="{F9A61A7B-C84C-4359-B653-37202D7EFD48}"/>
          </ac:spMkLst>
        </pc:spChg>
        <pc:spChg chg="add mod">
          <ac:chgData name="" userId="2ae9865520f5f4c2" providerId="LiveId" clId="{0C841EAE-7981-453F-A7AB-3B97445C31E1}" dt="2024-02-02T06:08:46.923" v="7717" actId="1076"/>
          <ac:spMkLst>
            <pc:docMk/>
            <pc:sldMk cId="1139625157" sldId="1793"/>
            <ac:spMk id="170" creationId="{712983C6-5536-4920-BF25-CFB59ADF0CD3}"/>
          </ac:spMkLst>
        </pc:spChg>
        <pc:spChg chg="add mod">
          <ac:chgData name="" userId="2ae9865520f5f4c2" providerId="LiveId" clId="{0C841EAE-7981-453F-A7AB-3B97445C31E1}" dt="2024-02-02T06:08:31.530" v="7712" actId="1076"/>
          <ac:spMkLst>
            <pc:docMk/>
            <pc:sldMk cId="1139625157" sldId="1793"/>
            <ac:spMk id="171" creationId="{8E99F541-E20A-4C66-AE50-404C767644EA}"/>
          </ac:spMkLst>
        </pc:spChg>
        <pc:spChg chg="add mod">
          <ac:chgData name="" userId="2ae9865520f5f4c2" providerId="LiveId" clId="{0C841EAE-7981-453F-A7AB-3B97445C31E1}" dt="2024-02-02T06:10:28.853" v="7727" actId="1076"/>
          <ac:spMkLst>
            <pc:docMk/>
            <pc:sldMk cId="1139625157" sldId="1793"/>
            <ac:spMk id="172" creationId="{1698A2C5-0DA0-4529-9CBD-CF28ECBAA412}"/>
          </ac:spMkLst>
        </pc:spChg>
        <pc:spChg chg="add mod">
          <ac:chgData name="" userId="2ae9865520f5f4c2" providerId="LiveId" clId="{0C841EAE-7981-453F-A7AB-3B97445C31E1}" dt="2024-02-02T06:08:37.042" v="7714" actId="1076"/>
          <ac:spMkLst>
            <pc:docMk/>
            <pc:sldMk cId="1139625157" sldId="1793"/>
            <ac:spMk id="173" creationId="{99FB6EB6-A517-472D-A457-FC25BBF0E23D}"/>
          </ac:spMkLst>
        </pc:spChg>
        <pc:spChg chg="add mod">
          <ac:chgData name="" userId="2ae9865520f5f4c2" providerId="LiveId" clId="{0C841EAE-7981-453F-A7AB-3B97445C31E1}" dt="2024-02-02T06:08:41.370" v="7716" actId="1076"/>
          <ac:spMkLst>
            <pc:docMk/>
            <pc:sldMk cId="1139625157" sldId="1793"/>
            <ac:spMk id="174" creationId="{17E568BA-4AE1-43B6-A175-5D825035E08D}"/>
          </ac:spMkLst>
        </pc:spChg>
        <pc:spChg chg="add mod">
          <ac:chgData name="" userId="2ae9865520f5f4c2" providerId="LiveId" clId="{0C841EAE-7981-453F-A7AB-3B97445C31E1}" dt="2024-02-02T06:10:14.085" v="7724" actId="1076"/>
          <ac:spMkLst>
            <pc:docMk/>
            <pc:sldMk cId="1139625157" sldId="1793"/>
            <ac:spMk id="175" creationId="{496B3813-7ECB-43BA-8261-9E9D7C216589}"/>
          </ac:spMkLst>
        </pc:spChg>
        <pc:spChg chg="add mod">
          <ac:chgData name="" userId="2ae9865520f5f4c2" providerId="LiveId" clId="{0C841EAE-7981-453F-A7AB-3B97445C31E1}" dt="2024-02-02T06:17:28.248" v="7797" actId="1076"/>
          <ac:spMkLst>
            <pc:docMk/>
            <pc:sldMk cId="1139625157" sldId="1793"/>
            <ac:spMk id="177" creationId="{046D84FF-BCB8-4E4F-B494-45ACCA6E5D67}"/>
          </ac:spMkLst>
        </pc:spChg>
        <pc:spChg chg="add mod">
          <ac:chgData name="" userId="2ae9865520f5f4c2" providerId="LiveId" clId="{0C841EAE-7981-453F-A7AB-3B97445C31E1}" dt="2024-02-02T06:11:35.409" v="7735" actId="1076"/>
          <ac:spMkLst>
            <pc:docMk/>
            <pc:sldMk cId="1139625157" sldId="1793"/>
            <ac:spMk id="178" creationId="{B893747B-A8A1-49F4-A3C4-A1FAEAADC24D}"/>
          </ac:spMkLst>
        </pc:spChg>
        <pc:spChg chg="add mod">
          <ac:chgData name="" userId="2ae9865520f5f4c2" providerId="LiveId" clId="{0C841EAE-7981-453F-A7AB-3B97445C31E1}" dt="2024-02-02T06:11:46.435" v="7739" actId="20577"/>
          <ac:spMkLst>
            <pc:docMk/>
            <pc:sldMk cId="1139625157" sldId="1793"/>
            <ac:spMk id="181" creationId="{E72B61AB-5981-4720-8082-FED427750F0A}"/>
          </ac:spMkLst>
        </pc:spChg>
        <pc:spChg chg="add mod">
          <ac:chgData name="" userId="2ae9865520f5f4c2" providerId="LiveId" clId="{0C841EAE-7981-453F-A7AB-3B97445C31E1}" dt="2024-02-02T06:18:03.081" v="7805" actId="1076"/>
          <ac:spMkLst>
            <pc:docMk/>
            <pc:sldMk cId="1139625157" sldId="1793"/>
            <ac:spMk id="183" creationId="{9A394B4B-333D-4FC3-947C-BBEB4EB9C072}"/>
          </ac:spMkLst>
        </pc:spChg>
        <pc:spChg chg="mod">
          <ac:chgData name="" userId="2ae9865520f5f4c2" providerId="LiveId" clId="{0C841EAE-7981-453F-A7AB-3B97445C31E1}" dt="2024-02-20T04:38:20.672" v="9501" actId="5793"/>
          <ac:spMkLst>
            <pc:docMk/>
            <pc:sldMk cId="1139625157" sldId="1793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2T05:55:49.346" v="7566" actId="478"/>
          <ac:grpSpMkLst>
            <pc:docMk/>
            <pc:sldMk cId="1139625157" sldId="1793"/>
            <ac:grpSpMk id="2" creationId="{85B353B4-DE1D-46FA-B9BE-2D9C140EB871}"/>
          </ac:grpSpMkLst>
        </pc:grpChg>
        <pc:grpChg chg="del">
          <ac:chgData name="" userId="2ae9865520f5f4c2" providerId="LiveId" clId="{0C841EAE-7981-453F-A7AB-3B97445C31E1}" dt="2024-02-02T05:54:07.703" v="7562" actId="478"/>
          <ac:grpSpMkLst>
            <pc:docMk/>
            <pc:sldMk cId="1139625157" sldId="1793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5:57:50.058" v="7572" actId="165"/>
          <ac:grpSpMkLst>
            <pc:docMk/>
            <pc:sldMk cId="1139625157" sldId="1793"/>
            <ac:grpSpMk id="86" creationId="{BC3EDE95-6D1A-428A-8218-8363B259C718}"/>
          </ac:grpSpMkLst>
        </pc:grpChg>
        <pc:grpChg chg="add del 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7" creationId="{71A85981-3D03-40BA-895F-23431D4A0AEE}"/>
          </ac:grpSpMkLst>
        </pc:grpChg>
        <pc:grpChg chg="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8" creationId="{CEAC3D60-13B9-4006-98B3-850A5FE8077E}"/>
          </ac:grpSpMkLst>
        </pc:grpChg>
        <pc:grpChg chg="add del mod">
          <ac:chgData name="" userId="2ae9865520f5f4c2" providerId="LiveId" clId="{0C841EAE-7981-453F-A7AB-3B97445C31E1}" dt="2024-02-02T06:09:44.503" v="7720" actId="165"/>
          <ac:grpSpMkLst>
            <pc:docMk/>
            <pc:sldMk cId="1139625157" sldId="1793"/>
            <ac:grpSpMk id="166" creationId="{0968786E-C302-4C61-8DF8-5F685FACB121}"/>
          </ac:grpSpMkLst>
        </pc:grp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1" creationId="{4F07213D-B298-475E-B331-79880DAFACD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2" creationId="{92661B2A-6803-440F-B4DF-0F7407F4DCF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3" creationId="{819C732F-73B5-41FA-8BB4-D7FFD46980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5" creationId="{78F013D4-95E0-4C37-9FAB-E05F43B3CA85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0" creationId="{8A8CDD75-17EB-4E8E-8EC4-7765C1F3D93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1" creationId="{EFC7321F-4221-414D-A1C2-81766F543AA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5" creationId="{52CF77F8-155D-4CDC-8555-1675F39AEC9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0" creationId="{E68FCF68-40F4-4AA1-9BD1-48CC3C25185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1" creationId="{BE267E37-75A9-46EC-85AF-AD000CDE6B4C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2" creationId="{DD78452F-D471-4CC8-B963-4A82C2AAC2A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4" creationId="{136161F7-3638-43E2-B93E-AEA445DF8E9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5" creationId="{DD7910EB-F5EF-40F0-B008-E619B15083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6" creationId="{705F7701-9F9B-455B-86C1-A162F7ED91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7" creationId="{CDA07230-244C-4448-8A58-D1358856B64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8" creationId="{5B876D31-E90A-429F-B93F-DCEB6E107C3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9" creationId="{89B89114-367A-457C-BC40-6A638FE4B1E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0" creationId="{DC0D0D31-4B1B-4C09-B828-100BBC20B15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1" creationId="{6E180DC9-3A06-4E84-A891-27747C7ACAF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2" creationId="{B47E72E7-C40D-4D8F-A906-B694904F3C9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3" creationId="{ABA2E2DF-235D-49C0-8A6D-10494413E51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4" creationId="{349188D5-3D9A-48B2-BF02-60F656D02800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5" creationId="{971D36BD-EC21-4B51-A938-155554257F6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6" creationId="{603C38F5-DB99-424D-8FAF-958E2EE8F4C9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7" creationId="{B3C84D8A-3F93-4D1E-B227-A6E662BC62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8" creationId="{651F95A6-F6B6-4552-9139-F50092DD85C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9" creationId="{0119241C-9D76-4355-B89A-BD35EA745217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1" creationId="{7E0B46F0-13CC-4BEB-BCA6-43F44FA8B9DA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2" creationId="{8E48A491-FA92-42B2-8114-54D114EF5070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3" creationId="{C800E488-D51F-429A-867F-80C899D265A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5" creationId="{5FD64973-D2CC-48F5-AAA6-8CDF7F20AA6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00" creationId="{B31201F4-560F-4F71-89A6-EFDF4F8915AD}"/>
          </ac:cxnSpMkLst>
        </pc:cxnChg>
        <pc:cxnChg chg="mod topLvl">
          <ac:chgData name="" userId="2ae9865520f5f4c2" providerId="LiveId" clId="{0C841EAE-7981-453F-A7AB-3B97445C31E1}" dt="2024-02-02T06:01:03.108" v="7602" actId="208"/>
          <ac:cxnSpMkLst>
            <pc:docMk/>
            <pc:sldMk cId="1139625157" sldId="1793"/>
            <ac:cxnSpMk id="101" creationId="{B1A2E627-1CC4-4E16-BD51-77B09A47C033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05" creationId="{82592D34-E999-4B13-8163-133AB5C1F5A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0" creationId="{210731AA-48CF-4A96-9923-0488329C972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1" creationId="{056E9851-5E49-48CF-ABDE-856951E58A74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2" creationId="{E2B54C38-9E81-4039-984E-E3E4873924FC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4" creationId="{92E8C424-0CFC-4915-AE87-22092D696C8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5" creationId="{2A82B2E3-0271-4561-85F1-E7F75DF3A33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6" creationId="{5BF7E4F1-0FD3-4EC0-9479-69112B15577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7" creationId="{ED0A06BA-EEBA-486F-961A-FD44C5805925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8" creationId="{E4E0B1C4-A0B7-4F0C-81E7-08D34C651CA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9" creationId="{7688DBC7-C800-4524-ADA9-FBF4AB1C800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0" creationId="{296AA3F8-70DD-4128-9026-2407A1A952EF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1" creationId="{14236A9A-F6DD-45F6-8200-136EDB325CC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2" creationId="{EBDD8061-5BC1-49EC-A2C3-9369990C1AC7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3" creationId="{2EC24923-BBC2-467B-BABE-A12034DD8F0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4" creationId="{ABAAB872-1B28-4353-9225-F93BB0AA5E7E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5" creationId="{06DEF597-8BF3-4259-B1EE-59A2D91AA72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6" creationId="{292647B0-2219-4D9E-8D6D-C8145749A988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7" creationId="{9B7C4E0E-8FE7-4A6C-8917-0F0E20AC9B36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8" creationId="{6B5248BF-212D-484A-BC95-00B425D67B3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9" creationId="{9F227C6C-703F-49C0-986B-14EDBC1581CB}"/>
          </ac:cxnSpMkLst>
        </pc:cxnChg>
        <pc:cxnChg chg="mod">
          <ac:chgData name="" userId="2ae9865520f5f4c2" providerId="LiveId" clId="{0C841EAE-7981-453F-A7AB-3B97445C31E1}" dt="2024-02-02T06:00:30.580" v="7595" actId="14100"/>
          <ac:cxnSpMkLst>
            <pc:docMk/>
            <pc:sldMk cId="1139625157" sldId="1793"/>
            <ac:cxnSpMk id="160" creationId="{56B40C46-A1DB-4A2C-BE09-8B03DE1F1982}"/>
          </ac:cxnSpMkLst>
        </pc:cxnChg>
        <pc:cxnChg chg="add mod">
          <ac:chgData name="" userId="2ae9865520f5f4c2" providerId="LiveId" clId="{0C841EAE-7981-453F-A7AB-3B97445C31E1}" dt="2024-02-02T06:11:35.409" v="7735" actId="1076"/>
          <ac:cxnSpMkLst>
            <pc:docMk/>
            <pc:sldMk cId="1139625157" sldId="1793"/>
            <ac:cxnSpMk id="179" creationId="{1E33DBF9-03BA-491F-9617-9D8FD3EF94F8}"/>
          </ac:cxnSpMkLst>
        </pc:cxnChg>
      </pc:sldChg>
      <pc:sldChg chg="addSp delSp modSp add modAnim">
        <pc:chgData name="" userId="2ae9865520f5f4c2" providerId="LiveId" clId="{0C841EAE-7981-453F-A7AB-3B97445C31E1}" dt="2024-02-02T07:00:23.046" v="8273" actId="20577"/>
        <pc:sldMkLst>
          <pc:docMk/>
          <pc:sldMk cId="579526216" sldId="1794"/>
        </pc:sldMkLst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6" creationId="{027E982D-D4B8-41E2-AE89-DE3E65409FC9}"/>
          </ac:spMkLst>
        </pc:spChg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7" creationId="{2E0A956D-ABFB-4C5F-99E2-56F9F481718B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8" creationId="{371897A7-3329-44E6-9453-0E206F8C7F8E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9" creationId="{33B52FA5-267A-4BCC-8FE2-1C3D445FA0EF}"/>
          </ac:spMkLst>
        </pc:spChg>
        <pc:spChg chg="del mod">
          <ac:chgData name="" userId="2ae9865520f5f4c2" providerId="LiveId" clId="{0C841EAE-7981-453F-A7AB-3B97445C31E1}" dt="2024-02-02T06:52:14.454" v="8137" actId="478"/>
          <ac:spMkLst>
            <pc:docMk/>
            <pc:sldMk cId="579526216" sldId="1794"/>
            <ac:spMk id="67" creationId="{3CDF27E9-7813-4B7E-AEF1-F2B949DEFB9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70" creationId="{959D1EA2-9865-4774-B4B4-411DCCFCC902}"/>
          </ac:spMkLst>
        </pc:spChg>
        <pc:spChg chg="del">
          <ac:chgData name="" userId="2ae9865520f5f4c2" providerId="LiveId" clId="{0C841EAE-7981-453F-A7AB-3B97445C31E1}" dt="2024-02-02T06:52:15.889" v="8138" actId="478"/>
          <ac:spMkLst>
            <pc:docMk/>
            <pc:sldMk cId="579526216" sldId="1794"/>
            <ac:spMk id="76" creationId="{610435AE-1713-423B-A37D-4CA5F4800791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0" creationId="{2D387324-978A-4BBC-90B9-D4A483797C2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1" creationId="{DA24B96E-25E3-4CFD-AAC0-4565D7C7D1F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2" creationId="{12564F30-CF2B-49F3-BD33-270C80B6F17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3" creationId="{FF1CAD70-6C91-49C6-8AA1-8EB816FE4033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4" creationId="{B258C780-7EDC-401B-A923-12583FF26EBF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7" creationId="{10204F01-9F32-4A08-A5A4-1954ED9D7F1E}"/>
          </ac:spMkLst>
        </pc:spChg>
        <pc:spChg chg="add del mod">
          <ac:chgData name="" userId="2ae9865520f5f4c2" providerId="LiveId" clId="{0C841EAE-7981-453F-A7AB-3B97445C31E1}" dt="2024-02-02T06:58:30.624" v="8244" actId="478"/>
          <ac:spMkLst>
            <pc:docMk/>
            <pc:sldMk cId="579526216" sldId="1794"/>
            <ac:spMk id="98" creationId="{2EE0EC0C-C6B4-409B-9B50-DAD644FB46BE}"/>
          </ac:spMkLst>
        </pc:spChg>
        <pc:spChg chg="add del mod">
          <ac:chgData name="" userId="2ae9865520f5f4c2" providerId="LiveId" clId="{0C841EAE-7981-453F-A7AB-3B97445C31E1}" dt="2024-02-02T06:58:29.262" v="8243" actId="478"/>
          <ac:spMkLst>
            <pc:docMk/>
            <pc:sldMk cId="579526216" sldId="1794"/>
            <ac:spMk id="99" creationId="{FB11864D-BB27-4DF5-BC13-7E3360F7359F}"/>
          </ac:spMkLst>
        </pc:spChg>
        <pc:spChg chg="add del mod">
          <ac:chgData name="" userId="2ae9865520f5f4c2" providerId="LiveId" clId="{0C841EAE-7981-453F-A7AB-3B97445C31E1}" dt="2024-02-02T06:58:53.839" v="8252" actId="478"/>
          <ac:spMkLst>
            <pc:docMk/>
            <pc:sldMk cId="579526216" sldId="1794"/>
            <ac:spMk id="100" creationId="{B06A4ADE-FAA7-4091-AC3E-AE97ECDF7C50}"/>
          </ac:spMkLst>
        </pc:spChg>
        <pc:spChg chg="add del mod">
          <ac:chgData name="" userId="2ae9865520f5f4c2" providerId="LiveId" clId="{0C841EAE-7981-453F-A7AB-3B97445C31E1}" dt="2024-02-02T06:58:55.633" v="8253" actId="478"/>
          <ac:spMkLst>
            <pc:docMk/>
            <pc:sldMk cId="579526216" sldId="1794"/>
            <ac:spMk id="101" creationId="{A206A2F7-0664-4A3E-99A7-1D2D90C4C1CA}"/>
          </ac:spMkLst>
        </pc:spChg>
        <pc:spChg chg="add del mod">
          <ac:chgData name="" userId="2ae9865520f5f4c2" providerId="LiveId" clId="{0C841EAE-7981-453F-A7AB-3B97445C31E1}" dt="2024-02-02T06:58:51.919" v="8251" actId="478"/>
          <ac:spMkLst>
            <pc:docMk/>
            <pc:sldMk cId="579526216" sldId="1794"/>
            <ac:spMk id="102" creationId="{25D70AD5-0AA0-4C4C-8ACA-C3CBD59CBC1D}"/>
          </ac:spMkLst>
        </pc:spChg>
        <pc:spChg chg="add del mod">
          <ac:chgData name="" userId="2ae9865520f5f4c2" providerId="LiveId" clId="{0C841EAE-7981-453F-A7AB-3B97445C31E1}" dt="2024-02-02T06:58:50.088" v="8250" actId="478"/>
          <ac:spMkLst>
            <pc:docMk/>
            <pc:sldMk cId="579526216" sldId="1794"/>
            <ac:spMk id="103" creationId="{D731FB33-7E4D-47B7-B266-ED25996B7BEB}"/>
          </ac:spMkLst>
        </pc:spChg>
        <pc:spChg chg="add del mod">
          <ac:chgData name="" userId="2ae9865520f5f4c2" providerId="LiveId" clId="{0C841EAE-7981-453F-A7AB-3B97445C31E1}" dt="2024-02-02T06:58:48.591" v="8249" actId="478"/>
          <ac:spMkLst>
            <pc:docMk/>
            <pc:sldMk cId="579526216" sldId="1794"/>
            <ac:spMk id="104" creationId="{1E63ABB7-6342-4269-A568-089A9898BDF9}"/>
          </ac:spMkLst>
        </pc:spChg>
        <pc:spChg chg="add del mod">
          <ac:chgData name="" userId="2ae9865520f5f4c2" providerId="LiveId" clId="{0C841EAE-7981-453F-A7AB-3B97445C31E1}" dt="2024-02-02T06:58:47.319" v="8248" actId="478"/>
          <ac:spMkLst>
            <pc:docMk/>
            <pc:sldMk cId="579526216" sldId="1794"/>
            <ac:spMk id="105" creationId="{2CCB8CE9-BFDB-4700-88C2-9D474EF5DF48}"/>
          </ac:spMkLst>
        </pc:spChg>
        <pc:spChg chg="add del mod">
          <ac:chgData name="" userId="2ae9865520f5f4c2" providerId="LiveId" clId="{0C841EAE-7981-453F-A7AB-3B97445C31E1}" dt="2024-02-02T06:58:45.193" v="8247" actId="478"/>
          <ac:spMkLst>
            <pc:docMk/>
            <pc:sldMk cId="579526216" sldId="1794"/>
            <ac:spMk id="106" creationId="{8DFD5700-668A-4596-B4A8-737963DB466D}"/>
          </ac:spMkLst>
        </pc:spChg>
        <pc:spChg chg="add del mod">
          <ac:chgData name="" userId="2ae9865520f5f4c2" providerId="LiveId" clId="{0C841EAE-7981-453F-A7AB-3B97445C31E1}" dt="2024-02-02T06:58:25.575" v="8241" actId="478"/>
          <ac:spMkLst>
            <pc:docMk/>
            <pc:sldMk cId="579526216" sldId="1794"/>
            <ac:spMk id="107" creationId="{0C02AFDE-2152-4E9E-B00E-1629419B6856}"/>
          </ac:spMkLst>
        </pc:spChg>
        <pc:spChg chg="add del mod">
          <ac:chgData name="" userId="2ae9865520f5f4c2" providerId="LiveId" clId="{0C841EAE-7981-453F-A7AB-3B97445C31E1}" dt="2024-02-02T06:58:26.999" v="8242" actId="478"/>
          <ac:spMkLst>
            <pc:docMk/>
            <pc:sldMk cId="579526216" sldId="1794"/>
            <ac:spMk id="108" creationId="{70DF34B9-244B-4EB0-AB85-577EE37AEBA5}"/>
          </ac:spMkLst>
        </pc:spChg>
        <pc:spChg chg="mod">
          <ac:chgData name="" userId="2ae9865520f5f4c2" providerId="LiveId" clId="{0C841EAE-7981-453F-A7AB-3B97445C31E1}" dt="2024-02-02T07:00:23.046" v="8273" actId="20577"/>
          <ac:spMkLst>
            <pc:docMk/>
            <pc:sldMk cId="579526216" sldId="1794"/>
            <ac:spMk id="109" creationId="{625EBFE8-6E4F-4D4A-8769-8B83E9F9CC44}"/>
          </ac:spMkLst>
        </pc:spChg>
        <pc:grpChg chg="add mod">
          <ac:chgData name="" userId="2ae9865520f5f4c2" providerId="LiveId" clId="{0C841EAE-7981-453F-A7AB-3B97445C31E1}" dt="2024-02-02T07:00:09.934" v="8269" actId="1076"/>
          <ac:grpSpMkLst>
            <pc:docMk/>
            <pc:sldMk cId="579526216" sldId="1794"/>
            <ac:grpSpMk id="10" creationId="{281846CB-EFE1-4BEF-B99C-02B08EE4407C}"/>
          </ac:grpSpMkLst>
        </pc:grp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5" creationId="{723A5BB8-1D6F-4408-BCCC-0E942CCCA3D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6" creationId="{B57771D6-8D21-4739-AA3F-A5872ADA4E1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8" creationId="{A73B9E72-6E16-4F13-A1A6-3B248567083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0" creationId="{A7F1A71D-B936-4EC6-B8F4-789C8EC6C61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1" creationId="{FD242B2E-FC25-4F1B-BC49-4C5E58DD74A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2" creationId="{1FDD61CD-EE56-45B7-934C-BA2CA05AC39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3" creationId="{725959A6-7B62-487B-8CF3-991C30DF519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4" creationId="{9C606F67-C3CB-41D8-9E49-0FDB5F36E89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5" creationId="{3FE92104-94B2-4B64-A07F-1401A6EBDDD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6" creationId="{89EEAAB3-35C8-40DA-9589-E4685087F9B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7" creationId="{8634A0D1-B46A-4ABC-8597-D75411F61ED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0" creationId="{55599B52-B331-413B-AD36-A8C7FEFA66E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1" creationId="{96DA274C-64F7-4B6E-A768-B7DAC6C677B4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2" creationId="{732EB946-E9BB-4032-A4C8-CB49F69474B4}"/>
          </ac:cxnSpMkLst>
        </pc:cxnChg>
      </pc:sldChg>
      <pc:sldChg chg="addSp delSp modSp add">
        <pc:chgData name="" userId="2ae9865520f5f4c2" providerId="LiveId" clId="{0C841EAE-7981-453F-A7AB-3B97445C31E1}" dt="2024-02-02T07:11:34.213" v="8396" actId="14100"/>
        <pc:sldMkLst>
          <pc:docMk/>
          <pc:sldMk cId="3256813356" sldId="1795"/>
        </pc:sldMkLst>
        <pc:spChg chg="del">
          <ac:chgData name="" userId="2ae9865520f5f4c2" providerId="LiveId" clId="{0C841EAE-7981-453F-A7AB-3B97445C31E1}" dt="2024-02-02T07:10:55.648" v="8380" actId="478"/>
          <ac:spMkLst>
            <pc:docMk/>
            <pc:sldMk cId="3256813356" sldId="1795"/>
            <ac:spMk id="3" creationId="{B1E15A57-24EF-4E67-9E79-811745021BD6}"/>
          </ac:spMkLst>
        </pc:spChg>
        <pc:spChg chg="add del mod">
          <ac:chgData name="" userId="2ae9865520f5f4c2" providerId="LiveId" clId="{0C841EAE-7981-453F-A7AB-3B97445C31E1}" dt="2024-02-02T07:10:56.514" v="8381" actId="478"/>
          <ac:spMkLst>
            <pc:docMk/>
            <pc:sldMk cId="3256813356" sldId="1795"/>
            <ac:spMk id="8" creationId="{DCD9E08C-3183-4719-9567-DFA7EC56B697}"/>
          </ac:spMkLst>
        </pc:spChg>
        <pc:picChg chg="add mod">
          <ac:chgData name="" userId="2ae9865520f5f4c2" providerId="LiveId" clId="{0C841EAE-7981-453F-A7AB-3B97445C31E1}" dt="2024-02-02T07:11:29.858" v="8394" actId="1076"/>
          <ac:picMkLst>
            <pc:docMk/>
            <pc:sldMk cId="3256813356" sldId="1795"/>
            <ac:picMk id="4" creationId="{B96F9029-4548-4ABB-843D-02CB195C7ACF}"/>
          </ac:picMkLst>
        </pc:picChg>
        <pc:picChg chg="del">
          <ac:chgData name="" userId="2ae9865520f5f4c2" providerId="LiveId" clId="{0C841EAE-7981-453F-A7AB-3B97445C31E1}" dt="2024-02-02T07:10:28.746" v="8376" actId="478"/>
          <ac:picMkLst>
            <pc:docMk/>
            <pc:sldMk cId="3256813356" sldId="1795"/>
            <ac:picMk id="6" creationId="{03A919F8-F432-4B77-A75D-15CC96B2A60B}"/>
          </ac:picMkLst>
        </pc:picChg>
        <pc:picChg chg="add mod">
          <ac:chgData name="" userId="2ae9865520f5f4c2" providerId="LiveId" clId="{0C841EAE-7981-453F-A7AB-3B97445C31E1}" dt="2024-02-02T07:11:34.213" v="8396" actId="14100"/>
          <ac:picMkLst>
            <pc:docMk/>
            <pc:sldMk cId="3256813356" sldId="1795"/>
            <ac:picMk id="11" creationId="{5D639438-A4E2-4953-A0CA-6BCC4E6A87F0}"/>
          </ac:picMkLst>
        </pc:picChg>
      </pc:sldChg>
      <pc:sldChg chg="addSp delSp modSp add">
        <pc:chgData name="" userId="2ae9865520f5f4c2" providerId="LiveId" clId="{0C841EAE-7981-453F-A7AB-3B97445C31E1}" dt="2024-02-02T07:23:56.523" v="8618" actId="20577"/>
        <pc:sldMkLst>
          <pc:docMk/>
          <pc:sldMk cId="3792831375" sldId="1796"/>
        </pc:sldMkLst>
        <pc:spChg chg="add mod">
          <ac:chgData name="" userId="2ae9865520f5f4c2" providerId="LiveId" clId="{0C841EAE-7981-453F-A7AB-3B97445C31E1}" dt="2024-02-02T07:23:56.523" v="8618" actId="20577"/>
          <ac:spMkLst>
            <pc:docMk/>
            <pc:sldMk cId="3792831375" sldId="1796"/>
            <ac:spMk id="10" creationId="{9496674F-B999-4B40-94F4-556E4867D31D}"/>
          </ac:spMkLst>
        </pc:spChg>
        <pc:picChg chg="add mod">
          <ac:chgData name="" userId="2ae9865520f5f4c2" providerId="LiveId" clId="{0C841EAE-7981-453F-A7AB-3B97445C31E1}" dt="2024-02-02T07:23:33.525" v="8573" actId="1076"/>
          <ac:picMkLst>
            <pc:docMk/>
            <pc:sldMk cId="3792831375" sldId="1796"/>
            <ac:picMk id="3" creationId="{2C799740-324E-4C15-8942-5836DE0CF958}"/>
          </ac:picMkLst>
        </pc:picChg>
        <pc:picChg chg="del">
          <ac:chgData name="" userId="2ae9865520f5f4c2" providerId="LiveId" clId="{0C841EAE-7981-453F-A7AB-3B97445C31E1}" dt="2024-02-02T07:12:45.559" v="8398" actId="478"/>
          <ac:picMkLst>
            <pc:docMk/>
            <pc:sldMk cId="3792831375" sldId="1796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14:01.941" v="8413" actId="1076"/>
          <ac:picMkLst>
            <pc:docMk/>
            <pc:sldMk cId="3792831375" sldId="1796"/>
            <ac:picMk id="7" creationId="{30D1F314-A3EE-4B6D-81D8-75C59EA0A0A9}"/>
          </ac:picMkLst>
        </pc:picChg>
        <pc:picChg chg="del">
          <ac:chgData name="" userId="2ae9865520f5f4c2" providerId="LiveId" clId="{0C841EAE-7981-453F-A7AB-3B97445C31E1}" dt="2024-02-02T07:12:45.976" v="8399" actId="478"/>
          <ac:picMkLst>
            <pc:docMk/>
            <pc:sldMk cId="3792831375" sldId="1796"/>
            <ac:picMk id="11" creationId="{5D639438-A4E2-4953-A0CA-6BCC4E6A87F0}"/>
          </ac:picMkLst>
        </pc:picChg>
      </pc:sldChg>
      <pc:sldChg chg="addSp delSp modSp add modNotesTx">
        <pc:chgData name="" userId="2ae9865520f5f4c2" providerId="LiveId" clId="{0C841EAE-7981-453F-A7AB-3B97445C31E1}" dt="2024-02-02T07:21:34.336" v="8571" actId="20577"/>
        <pc:sldMkLst>
          <pc:docMk/>
          <pc:sldMk cId="1384570077" sldId="1797"/>
        </pc:sldMkLst>
        <pc:spChg chg="add mod">
          <ac:chgData name="" userId="2ae9865520f5f4c2" providerId="LiveId" clId="{0C841EAE-7981-453F-A7AB-3B97445C31E1}" dt="2024-02-02T07:19:38.893" v="8446" actId="20577"/>
          <ac:spMkLst>
            <pc:docMk/>
            <pc:sldMk cId="1384570077" sldId="1797"/>
            <ac:spMk id="6" creationId="{7D9189D1-1906-4F33-8DA5-F660E8B28C8C}"/>
          </ac:spMkLst>
        </pc:spChg>
        <pc:picChg chg="add mod">
          <ac:chgData name="" userId="2ae9865520f5f4c2" providerId="LiveId" clId="{0C841EAE-7981-453F-A7AB-3B97445C31E1}" dt="2024-02-02T07:20:08.053" v="8452" actId="1076"/>
          <ac:picMkLst>
            <pc:docMk/>
            <pc:sldMk cId="1384570077" sldId="1797"/>
            <ac:picMk id="3" creationId="{32B41DA0-E0E8-4024-AC31-77A652F9EE3C}"/>
          </ac:picMkLst>
        </pc:picChg>
        <pc:picChg chg="del">
          <ac:chgData name="" userId="2ae9865520f5f4c2" providerId="LiveId" clId="{0C841EAE-7981-453F-A7AB-3B97445C31E1}" dt="2024-02-02T07:18:55.431" v="8415" actId="478"/>
          <ac:picMkLst>
            <pc:docMk/>
            <pc:sldMk cId="1384570077" sldId="1797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20:27.149" v="8456" actId="14100"/>
          <ac:picMkLst>
            <pc:docMk/>
            <pc:sldMk cId="1384570077" sldId="1797"/>
            <ac:picMk id="8" creationId="{72F6BF15-3612-4802-AA9D-B8A9E70D5ECE}"/>
          </ac:picMkLst>
        </pc:picChg>
        <pc:picChg chg="del">
          <ac:chgData name="" userId="2ae9865520f5f4c2" providerId="LiveId" clId="{0C841EAE-7981-453F-A7AB-3B97445C31E1}" dt="2024-02-02T07:18:55.740" v="8416" actId="478"/>
          <ac:picMkLst>
            <pc:docMk/>
            <pc:sldMk cId="1384570077" sldId="1797"/>
            <ac:picMk id="11" creationId="{5D639438-A4E2-4953-A0CA-6BCC4E6A87F0}"/>
          </ac:picMkLst>
        </pc:picChg>
      </pc:sldChg>
      <pc:sldChg chg="modSp add">
        <pc:chgData name="" userId="2ae9865520f5f4c2" providerId="LiveId" clId="{0C841EAE-7981-453F-A7AB-3B97445C31E1}" dt="2024-02-02T07:31:44.123" v="8860" actId="20577"/>
        <pc:sldMkLst>
          <pc:docMk/>
          <pc:sldMk cId="2756399862" sldId="1829"/>
        </pc:sldMkLst>
        <pc:spChg chg="mod">
          <ac:chgData name="" userId="2ae9865520f5f4c2" providerId="LiveId" clId="{0C841EAE-7981-453F-A7AB-3B97445C31E1}" dt="2024-02-02T07:31:44.123" v="8860" actId="20577"/>
          <ac:spMkLst>
            <pc:docMk/>
            <pc:sldMk cId="2756399862" sldId="1829"/>
            <ac:spMk id="11" creationId="{868BC1DD-148C-48ED-B6D0-5DB9F934DA99}"/>
          </ac:spMkLst>
        </pc:s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4" creationId="{4F8670C7-27DF-47E3-ABEE-A56F27F6706F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5" creationId="{B71CB48C-F0F2-4CF1-998B-19D7DFB8FD16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6" creationId="{37E673CC-8500-46AF-AF18-835F2992B5C3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7" creationId="{889E866E-F34F-4ED9-86AD-905B58E11F33}"/>
          </ac:grpSpMkLst>
        </pc:grpChg>
        <pc:grpChg chg="mod">
          <ac:chgData name="" userId="2ae9865520f5f4c2" providerId="LiveId" clId="{0C841EAE-7981-453F-A7AB-3B97445C31E1}" dt="2024-02-02T07:30:17.581" v="8783" actId="1076"/>
          <ac:grpSpMkLst>
            <pc:docMk/>
            <pc:sldMk cId="2756399862" sldId="1829"/>
            <ac:grpSpMk id="18" creationId="{BBACC5AE-CDD0-412B-8DEB-1D1DEB0FD2B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750B-035A-4436-AAAC-DA3F504F5FFB}" type="datetimeFigureOut">
              <a:rPr lang="zh-TW" altLang="en-US" smtClean="0"/>
              <a:t>2024/3/24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F365-11B9-411A-8DC6-540EA1823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5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9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Delay update 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是指可能被影響的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edge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是否下界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&gt;k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 有就不考慮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6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k-&gt;5</a:t>
            </a:r>
            <a:r>
              <a:rPr lang="zh-TW" altLang="en-US" dirty="0"/>
              <a:t>刪掉 </a:t>
            </a:r>
            <a:r>
              <a:rPr lang="en-US" altLang="zh-TW" dirty="0"/>
              <a:t>e(11,12) delay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9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52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〖𝑠𝑢𝑝〗_2 (𝑒,𝐺)</a:t>
                </a:r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91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0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98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Re-ranking stage: O((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d+d𝑙𝑛𝑑</a:t>
                </a:r>
                <a:r>
                  <a:rPr lang="en-US" altLang="zh-TW" dirty="0"/>
                  <a:t>)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𝑁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𝑑^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𝑀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𝑁𝑙𝑜𝑔𝑁</a:t>
                </a:r>
                <a:r>
                  <a:rPr lang="en-US" altLang="zh-TW" dirty="0"/>
                  <a:t>) -&gt; ( (IM + </a:t>
                </a:r>
                <a:r>
                  <a:rPr lang="en-US" altLang="zh-TW" dirty="0" err="1"/>
                  <a:t>evi</a:t>
                </a:r>
                <a:r>
                  <a:rPr lang="en-US" altLang="zh-TW" dirty="0"/>
                  <a:t> )+S_P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en-US" altLang="zh-TW" baseline="0" dirty="0"/>
                  <a:t> fluent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03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								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需要輸入最多可以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overlapping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的數量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V        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V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if all labels are smaller than the threshold , then randomly choose one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先定義好參數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iterations T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以及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參數值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記錄每一次的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情形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耗時 消耗空間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</a:t>
                </a:r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algo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WCF-LPA(non-overlapping)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Center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of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有影響力，以傳輸訊息。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是使用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，先找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最大的當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起始，考慮它鄰居的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從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開始傳播 ，其他點計算鄰居的影響力以及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之後有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adjustment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調整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important(NI)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衡量點的影響力。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和鄰居組成幾個三角形。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跟鄰居是否緊密，本篇抄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來的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NGLPA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RIIM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量測自己的重要程度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Self-node important(SNI)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客觀計算出我這點的重要程度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global node importance(GNI)—normalize</a:t>
                </a:r>
              </a:p>
              <a:p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與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相關性，用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MNN(triangle)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，找出綜合評估指標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利用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找出關係最緊密的點，每個點都這麼做。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最後，相互緊密的會成為一群，自動分開。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       - if all labels are smaller than the threshold , then randomly choose one </a:t>
                </a:r>
                <a:r>
                  <a:rPr lang="en-US" altLang="zh-TW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⇒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recording every iteration’s label in the array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algo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the confidence between node and it’s neighbors by using “Jaccard index”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the confidence to impact the influence od each node 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start consider the node’s importance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modify the influence of nodes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Game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game theory on updating label strategy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transfer network into “community formation game“ , each node as a player and paly with he or she want to join the community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until hit the Nash equilibrium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3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4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0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8D439-1735-4665-8624-72DD578851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9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51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因為看更多鄰居，會得到更多訊息，下界再找時會失去更多訊息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6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3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1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06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9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2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9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用</a:t>
                </a:r>
                <a:r>
                  <a:rPr lang="en-US" altLang="zh-TW" dirty="0"/>
                  <a:t>degree</a:t>
                </a:r>
                <a:r>
                  <a:rPr lang="zh-TW" altLang="en-US" dirty="0"/>
                  <a:t>判別她可能的</a:t>
                </a:r>
                <a:r>
                  <a:rPr lang="en-US" altLang="zh-TW" dirty="0"/>
                  <a:t>k-truss</a:t>
                </a:r>
                <a:r>
                  <a:rPr lang="zh-TW" altLang="en-US" dirty="0"/>
                  <a:t>，如果</a:t>
                </a:r>
                <a:r>
                  <a:rPr lang="en-US" altLang="zh-TW" dirty="0"/>
                  <a:t>&lt;=k</a:t>
                </a:r>
                <a:r>
                  <a:rPr lang="zh-TW" altLang="en-US" dirty="0"/>
                  <a:t>，砍掉他全部的</a:t>
                </a:r>
                <a:r>
                  <a:rPr lang="en-US" altLang="zh-TW" dirty="0"/>
                  <a:t>edge(</a:t>
                </a:r>
                <a:r>
                  <a:rPr lang="zh-TW" altLang="en-US" dirty="0"/>
                  <a:t>不是一條一條刪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7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9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7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272"/>
            <a:ext cx="7772400" cy="147018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5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308610" indent="0" algn="ctr">
              <a:buNone/>
              <a:defRPr/>
            </a:lvl2pPr>
            <a:lvl3pPr marL="617220" indent="0" algn="ctr">
              <a:buNone/>
              <a:defRPr/>
            </a:lvl3pPr>
            <a:lvl4pPr marL="925830" indent="0" algn="ctr">
              <a:buNone/>
              <a:defRPr/>
            </a:lvl4pPr>
            <a:lvl5pPr marL="1234440" indent="0" algn="ctr">
              <a:buNone/>
              <a:defRPr/>
            </a:lvl5pPr>
            <a:lvl6pPr marL="1543050" indent="0" algn="ctr">
              <a:buNone/>
              <a:defRPr/>
            </a:lvl6pPr>
            <a:lvl7pPr marL="1851660" indent="0" algn="ctr">
              <a:buNone/>
              <a:defRPr/>
            </a:lvl7pPr>
            <a:lvl8pPr marL="2160270" indent="0" algn="ctr">
              <a:buNone/>
              <a:defRPr/>
            </a:lvl8pPr>
            <a:lvl9pPr marL="246888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en-US" altLang="zh-TW" dirty="0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5D52F60-BECA-41E7-B5AA-3C71FD798B1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465313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1279885-8FC3-484B-B4EF-E8618FD122A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2892182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984" y="157163"/>
            <a:ext cx="2038826" cy="596931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0078" y="157163"/>
            <a:ext cx="5980748" cy="596931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3239EF4E-3DFF-4942-A30B-5F6860D73CF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045982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D260A4B-9743-4713-8B63-FB702D1D28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95089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7F62B33-9919-4FE0-A77C-50029D09CEF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9836779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2A84811C-FC30-4CDF-A30C-DD126A706F98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668411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3414231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350"/>
            </a:lvl1pPr>
            <a:lvl2pPr marL="308610" indent="0">
              <a:buNone/>
              <a:defRPr sz="1215"/>
            </a:lvl2pPr>
            <a:lvl3pPr marL="617220" indent="0">
              <a:buNone/>
              <a:defRPr sz="1080"/>
            </a:lvl3pPr>
            <a:lvl4pPr marL="925830" indent="0">
              <a:buNone/>
              <a:defRPr sz="945"/>
            </a:lvl4pPr>
            <a:lvl5pPr marL="1234440" indent="0">
              <a:buNone/>
              <a:defRPr sz="945"/>
            </a:lvl5pPr>
            <a:lvl6pPr marL="1543050" indent="0">
              <a:buNone/>
              <a:defRPr sz="945"/>
            </a:lvl6pPr>
            <a:lvl7pPr marL="1851660" indent="0">
              <a:buNone/>
              <a:defRPr sz="945"/>
            </a:lvl7pPr>
            <a:lvl8pPr marL="2160270" indent="0">
              <a:buNone/>
              <a:defRPr sz="945"/>
            </a:lvl8pPr>
            <a:lvl9pPr marL="2468880" indent="0">
              <a:buNone/>
              <a:defRPr sz="9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12304EB-85BC-4A9F-9BA1-79E7B4657325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091158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A5E9257-E357-4B45-A943-0E0CD89F1CDB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4130518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2" y="1534478"/>
            <a:ext cx="4040505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2" y="2174558"/>
            <a:ext cx="4040505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869" y="1534478"/>
            <a:ext cx="4041933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869" y="2174558"/>
            <a:ext cx="4041933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1DE5122E-4030-456C-9424-D8A4AC3751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713605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A8037D5-C24E-4707-AE64-46812890DB2A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9491314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FCCCE5B1-BD96-4DA5-A97F-1F615E04CFF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5691511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2897"/>
            <a:ext cx="3008948" cy="1161573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735" y="272892"/>
            <a:ext cx="5112068" cy="5853588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4470"/>
            <a:ext cx="3008948" cy="4692015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00E85C10-3A10-4B01-86CA-6F4605A19BD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9419791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AFBF18A0-870A-4243-A079-8C237A9E0712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346555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etals\桌面\logo5.jpg"/>
          <p:cNvPicPr>
            <a:picLocks noChangeAspect="1" noChangeArrowheads="1"/>
          </p:cNvPicPr>
          <p:nvPr/>
        </p:nvPicPr>
        <p:blipFill>
          <a:blip r:embed="rId16"/>
          <a:srcRect b="22728"/>
          <a:stretch>
            <a:fillRect/>
          </a:stretch>
        </p:blipFill>
        <p:spPr bwMode="auto">
          <a:xfrm>
            <a:off x="7555230" y="5572130"/>
            <a:ext cx="158877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60183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" y="1504474"/>
            <a:ext cx="532925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074" y="1504474"/>
            <a:ext cx="8553926" cy="228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pic>
        <p:nvPicPr>
          <p:cNvPr id="3078" name="圖片 9" descr="Microsystem_Mark1.png"/>
          <p:cNvPicPr>
            <a:picLocks noChangeAspect="1"/>
          </p:cNvPicPr>
          <p:nvPr/>
        </p:nvPicPr>
        <p:blipFill>
          <a:blip r:embed="rId17">
            <a:lum bright="-6000" contrast="-36000"/>
          </a:blip>
          <a:srcRect/>
          <a:stretch>
            <a:fillRect/>
          </a:stretch>
        </p:blipFill>
        <p:spPr bwMode="auto">
          <a:xfrm>
            <a:off x="-285750" y="0"/>
            <a:ext cx="19288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934" y="1803083"/>
            <a:ext cx="8153876" cy="432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0" name="Title Placeholder 21"/>
          <p:cNvSpPr>
            <a:spLocks noGrp="1"/>
          </p:cNvSpPr>
          <p:nvPr>
            <p:ph type="title"/>
          </p:nvPr>
        </p:nvSpPr>
        <p:spPr bwMode="auto">
          <a:xfrm>
            <a:off x="610078" y="157168"/>
            <a:ext cx="8152448" cy="134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6477955" y="6490812"/>
            <a:ext cx="2666048" cy="3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610078" y="6247929"/>
            <a:ext cx="5420678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r"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2" y="1498759"/>
            <a:ext cx="5329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ctr">
              <a:defRPr sz="1080" b="1">
                <a:solidFill>
                  <a:srgbClr val="FFFFFF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806AB7AA-EBC6-4459-83FD-D5FCE86E05A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473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hd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30861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61722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92583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23444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238959" indent="-238959" algn="l" defTabSz="685800" rtl="0" eaLnBrk="0" fontAlgn="base" hangingPunct="0">
        <a:spcBef>
          <a:spcPts val="524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kumimoji="1" sz="216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4669" algn="l" defTabSz="685800" rtl="0" eaLnBrk="0" fontAlgn="base" hangingPunct="0">
        <a:spcBef>
          <a:spcPts val="414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1958">
          <a:solidFill>
            <a:schemeClr val="tx1"/>
          </a:solidFill>
          <a:latin typeface="+mn-lt"/>
          <a:ea typeface="+mn-ea"/>
        </a:defRPr>
      </a:lvl2pPr>
      <a:lvl3pPr marL="685800" indent="-171450" algn="l" defTabSz="685800" rtl="0" eaLnBrk="0" fontAlgn="base" hangingPunct="0">
        <a:spcBef>
          <a:spcPts val="371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1755">
          <a:solidFill>
            <a:schemeClr val="tx1"/>
          </a:solidFill>
          <a:latin typeface="+mn-lt"/>
          <a:ea typeface="+mn-ea"/>
        </a:defRPr>
      </a:lvl3pPr>
      <a:lvl4pPr marL="10287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4pPr>
      <a:lvl5pPr marL="13716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5pPr>
      <a:lvl6pPr marL="168021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6pPr>
      <a:lvl7pPr marL="198882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7pPr>
      <a:lvl8pPr marL="229743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8pPr>
      <a:lvl9pPr marL="260604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6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39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4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4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49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6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7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58.png"/><Relationship Id="rId3" Type="http://schemas.openxmlformats.org/officeDocument/2006/relationships/image" Target="../media/image52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57.png"/><Relationship Id="rId25" Type="http://schemas.openxmlformats.org/officeDocument/2006/relationships/image" Target="../media/image35.png"/><Relationship Id="rId2" Type="http://schemas.openxmlformats.org/officeDocument/2006/relationships/image" Target="../media/image51.png"/><Relationship Id="rId16" Type="http://schemas.openxmlformats.org/officeDocument/2006/relationships/image" Target="../media/image5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54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0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7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540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3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1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17" Type="http://schemas.openxmlformats.org/officeDocument/2006/relationships/image" Target="../media/image28.png"/><Relationship Id="rId2" Type="http://schemas.openxmlformats.org/officeDocument/2006/relationships/image" Target="../media/image7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79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78.png"/><Relationship Id="rId9" Type="http://schemas.openxmlformats.org/officeDocument/2006/relationships/image" Target="../media/image20.png"/><Relationship Id="rId14" Type="http://schemas.openxmlformats.org/officeDocument/2006/relationships/image" Target="../media/image82.png"/><Relationship Id="rId2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25.png"/><Relationship Id="rId26" Type="http://schemas.openxmlformats.org/officeDocument/2006/relationships/image" Target="../media/image118.png"/><Relationship Id="rId3" Type="http://schemas.openxmlformats.org/officeDocument/2006/relationships/image" Target="../media/image100.png"/><Relationship Id="rId21" Type="http://schemas.openxmlformats.org/officeDocument/2006/relationships/image" Target="../media/image113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24.png"/><Relationship Id="rId25" Type="http://schemas.openxmlformats.org/officeDocument/2006/relationships/image" Target="../media/image117.png"/><Relationship Id="rId2" Type="http://schemas.openxmlformats.org/officeDocument/2006/relationships/image" Target="../media/image99.png"/><Relationship Id="rId16" Type="http://schemas.openxmlformats.org/officeDocument/2006/relationships/image" Target="../media/image800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07.png"/><Relationship Id="rId24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22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24.png"/><Relationship Id="rId26" Type="http://schemas.openxmlformats.org/officeDocument/2006/relationships/image" Target="../media/image117.png"/><Relationship Id="rId3" Type="http://schemas.openxmlformats.org/officeDocument/2006/relationships/image" Target="../media/image122.png"/><Relationship Id="rId21" Type="http://schemas.openxmlformats.org/officeDocument/2006/relationships/image" Target="../media/image112.png"/><Relationship Id="rId34" Type="http://schemas.openxmlformats.org/officeDocument/2006/relationships/image" Target="../media/image131.png"/><Relationship Id="rId7" Type="http://schemas.openxmlformats.org/officeDocument/2006/relationships/image" Target="../media/image126.png"/><Relationship Id="rId12" Type="http://schemas.openxmlformats.org/officeDocument/2006/relationships/image" Target="../media/image107.png"/><Relationship Id="rId17" Type="http://schemas.openxmlformats.org/officeDocument/2006/relationships/image" Target="../media/image800.png"/><Relationship Id="rId25" Type="http://schemas.openxmlformats.org/officeDocument/2006/relationships/image" Target="../media/image116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06.png"/><Relationship Id="rId24" Type="http://schemas.openxmlformats.org/officeDocument/2006/relationships/image" Target="../media/image115.png"/><Relationship Id="rId32" Type="http://schemas.openxmlformats.org/officeDocument/2006/relationships/image" Target="../media/image129.png"/><Relationship Id="rId5" Type="http://schemas.openxmlformats.org/officeDocument/2006/relationships/image" Target="../media/image124.png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5.png"/><Relationship Id="rId19" Type="http://schemas.openxmlformats.org/officeDocument/2006/relationships/image" Target="../media/image25.png"/><Relationship Id="rId31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8" Type="http://schemas.openxmlformats.org/officeDocument/2006/relationships/image" Target="../media/image127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46.png"/><Relationship Id="rId21" Type="http://schemas.openxmlformats.org/officeDocument/2006/relationships/image" Target="../media/image115.png"/><Relationship Id="rId34" Type="http://schemas.openxmlformats.org/officeDocument/2006/relationships/image" Target="../media/image14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image" Target="../media/image114.png"/><Relationship Id="rId29" Type="http://schemas.openxmlformats.org/officeDocument/2006/relationships/image" Target="../media/image136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18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15" Type="http://schemas.openxmlformats.org/officeDocument/2006/relationships/image" Target="../media/image134.png"/><Relationship Id="rId23" Type="http://schemas.openxmlformats.org/officeDocument/2006/relationships/image" Target="../media/image117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08.png"/><Relationship Id="rId19" Type="http://schemas.openxmlformats.org/officeDocument/2006/relationships/image" Target="../media/image113.png"/><Relationship Id="rId31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07.png"/><Relationship Id="rId14" Type="http://schemas.openxmlformats.org/officeDocument/2006/relationships/image" Target="../media/image800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06.png"/><Relationship Id="rId3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3.png"/><Relationship Id="rId3" Type="http://schemas.openxmlformats.org/officeDocument/2006/relationships/image" Target="../media/image149.png"/><Relationship Id="rId7" Type="http://schemas.openxmlformats.org/officeDocument/2006/relationships/image" Target="../media/image110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38.png"/><Relationship Id="rId10" Type="http://schemas.openxmlformats.org/officeDocument/2006/relationships/image" Target="../media/image25.png"/><Relationship Id="rId4" Type="http://schemas.openxmlformats.org/officeDocument/2006/relationships/image" Target="../media/image106.png"/><Relationship Id="rId9" Type="http://schemas.openxmlformats.org/officeDocument/2006/relationships/image" Target="../media/image134.png"/><Relationship Id="rId1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0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image" Target="../media/image1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4.png"/><Relationship Id="rId18" Type="http://schemas.openxmlformats.org/officeDocument/2006/relationships/image" Target="../media/image200.png"/><Relationship Id="rId3" Type="http://schemas.openxmlformats.org/officeDocument/2006/relationships/image" Target="../media/image183.png"/><Relationship Id="rId21" Type="http://schemas.openxmlformats.org/officeDocument/2006/relationships/image" Target="../media/image189.png"/><Relationship Id="rId7" Type="http://schemas.openxmlformats.org/officeDocument/2006/relationships/image" Target="../media/image187.png"/><Relationship Id="rId12" Type="http://schemas.openxmlformats.org/officeDocument/2006/relationships/image" Target="../media/image193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8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185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1.png"/><Relationship Id="rId4" Type="http://schemas.openxmlformats.org/officeDocument/2006/relationships/image" Target="../media/image184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1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zh-TW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71E23D-7F49-442D-91DD-D5859E6FED13}"/>
              </a:ext>
            </a:extLst>
          </p:cNvPr>
          <p:cNvGrpSpPr/>
          <p:nvPr/>
        </p:nvGrpSpPr>
        <p:grpSpPr>
          <a:xfrm>
            <a:off x="532927" y="2375897"/>
            <a:ext cx="7819097" cy="2952041"/>
            <a:chOff x="444134" y="3795122"/>
            <a:chExt cx="7819097" cy="2952041"/>
          </a:xfrm>
        </p:grpSpPr>
        <p:sp>
          <p:nvSpPr>
            <p:cNvPr id="8" name="流程圖: 接點 7">
              <a:extLst>
                <a:ext uri="{FF2B5EF4-FFF2-40B4-BE49-F238E27FC236}">
                  <a16:creationId xmlns:a16="http://schemas.microsoft.com/office/drawing/2014/main" id="{AFD32A1D-E0DE-4934-9B43-77D07F3BDC15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圖: 接點 8">
              <a:extLst>
                <a:ext uri="{FF2B5EF4-FFF2-40B4-BE49-F238E27FC236}">
                  <a16:creationId xmlns:a16="http://schemas.microsoft.com/office/drawing/2014/main" id="{BEC63FD7-09AE-450C-AD42-5AAEAA7EE9A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763AD28C-5F07-48EC-AA94-93AA02F38080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圖: 接點 10">
              <a:extLst>
                <a:ext uri="{FF2B5EF4-FFF2-40B4-BE49-F238E27FC236}">
                  <a16:creationId xmlns:a16="http://schemas.microsoft.com/office/drawing/2014/main" id="{78E198FA-2BC5-4A57-8032-A2C16614F50A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CE12173-4F3F-4123-B3DC-2FA583438DF5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14A3676-137D-48DE-8092-052B649EC51A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697DC66-78FB-4C47-B264-5B1E5EFE001E}"/>
                </a:ext>
              </a:extLst>
            </p:cNvPr>
            <p:cNvCxnSpPr>
              <a:cxnSpLocks/>
              <a:stCxn id="25" idx="1"/>
              <a:endCxn id="11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3F6999E-B85E-451C-89BC-04D004D67297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1668A08-730C-45AC-903A-D99A5049723A}"/>
                </a:ext>
              </a:extLst>
            </p:cNvPr>
            <p:cNvCxnSpPr>
              <a:cxnSpLocks/>
              <a:stCxn id="11" idx="2"/>
              <a:endCxn id="15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圖: 接點 16">
              <a:extLst>
                <a:ext uri="{FF2B5EF4-FFF2-40B4-BE49-F238E27FC236}">
                  <a16:creationId xmlns:a16="http://schemas.microsoft.com/office/drawing/2014/main" id="{B14A5DF8-6A21-436B-9F5D-9AC1ED914ED2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圖: 接點 17">
              <a:extLst>
                <a:ext uri="{FF2B5EF4-FFF2-40B4-BE49-F238E27FC236}">
                  <a16:creationId xmlns:a16="http://schemas.microsoft.com/office/drawing/2014/main" id="{9380C92E-A82A-49C9-8483-8DBB3818E626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圖: 接點 18">
              <a:extLst>
                <a:ext uri="{FF2B5EF4-FFF2-40B4-BE49-F238E27FC236}">
                  <a16:creationId xmlns:a16="http://schemas.microsoft.com/office/drawing/2014/main" id="{321C0540-1A01-4236-8745-F1F18982C5B7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流程圖: 接點 19">
              <a:extLst>
                <a:ext uri="{FF2B5EF4-FFF2-40B4-BE49-F238E27FC236}">
                  <a16:creationId xmlns:a16="http://schemas.microsoft.com/office/drawing/2014/main" id="{D317E6D8-FF9F-48D3-ACB2-197CB8F381CE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5D65EAD-5ACB-492D-BBC7-E29B8B10C62D}"/>
                </a:ext>
              </a:extLst>
            </p:cNvPr>
            <p:cNvCxnSpPr>
              <a:cxnSpLocks/>
              <a:stCxn id="18" idx="5"/>
              <a:endCxn id="19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003DBEB-B8BD-4E13-AD11-31CE04DB2F94}"/>
                </a:ext>
              </a:extLst>
            </p:cNvPr>
            <p:cNvCxnSpPr>
              <a:cxnSpLocks/>
              <a:stCxn id="18" idx="3"/>
              <a:endCxn id="17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接點 22">
              <a:extLst>
                <a:ext uri="{FF2B5EF4-FFF2-40B4-BE49-F238E27FC236}">
                  <a16:creationId xmlns:a16="http://schemas.microsoft.com/office/drawing/2014/main" id="{A0A6C764-0E86-4CD1-9078-B116607F7999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流程圖: 接點 23">
              <a:extLst>
                <a:ext uri="{FF2B5EF4-FFF2-40B4-BE49-F238E27FC236}">
                  <a16:creationId xmlns:a16="http://schemas.microsoft.com/office/drawing/2014/main" id="{646BF3A0-FFB9-40E7-B18A-642DF8061F1D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9C880FA8-A290-4BE8-B59E-37E4A3A035F1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2A2137D-F16E-4E98-A058-BB36985DB29A}"/>
                </a:ext>
              </a:extLst>
            </p:cNvPr>
            <p:cNvCxnSpPr>
              <a:cxnSpLocks/>
              <a:stCxn id="10" idx="2"/>
              <a:endCxn id="24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70D02515-B0EF-4BDF-B061-0416446AF7F3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A0A9A4C1-6235-4814-9CCF-E048445D852B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E6A2E79A-5872-4C28-B343-32A11F0A1EBF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97019E79-7EE3-4D2B-9CFE-2CDAB66BD187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D0B2A57E-1747-4CED-ADB2-355CC49FB1C6}"/>
                </a:ext>
              </a:extLst>
            </p:cNvPr>
            <p:cNvCxnSpPr>
              <a:cxnSpLocks/>
              <a:stCxn id="28" idx="0"/>
              <a:endCxn id="29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2186A2E-2668-42E8-B253-B04F33CA618D}"/>
                </a:ext>
              </a:extLst>
            </p:cNvPr>
            <p:cNvCxnSpPr>
              <a:cxnSpLocks/>
              <a:stCxn id="28" idx="1"/>
              <a:endCxn id="27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33AF3A8-B6E0-4275-9455-824365FCF32A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2505EC1B-BA42-4810-8F95-01A25BF7E830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444E7AE-6C85-4BCF-80DD-F332A0E4D1E2}"/>
                </a:ext>
              </a:extLst>
            </p:cNvPr>
            <p:cNvCxnSpPr>
              <a:cxnSpLocks/>
              <a:stCxn id="30" idx="7"/>
              <a:endCxn id="34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952AF44-45A5-4351-AB98-39FF5B6BBC6E}"/>
                </a:ext>
              </a:extLst>
            </p:cNvPr>
            <p:cNvCxnSpPr>
              <a:cxnSpLocks/>
              <a:stCxn id="18" idx="7"/>
              <a:endCxn id="27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4D664D1-272A-451A-A13A-D040BD86737E}"/>
                </a:ext>
              </a:extLst>
            </p:cNvPr>
            <p:cNvCxnSpPr>
              <a:cxnSpLocks/>
              <a:stCxn id="19" idx="6"/>
              <a:endCxn id="28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93DA94D-32D1-42C5-9E00-B332E24845AB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D73234F-ECDA-46BB-9F6C-217898E97D7B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9CE7C9E-C2D3-4108-B566-72AAA1F26A36}"/>
                </a:ext>
              </a:extLst>
            </p:cNvPr>
            <p:cNvCxnSpPr>
              <a:cxnSpLocks/>
              <a:stCxn id="28" idx="5"/>
              <a:endCxn id="23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9D28AF85-A3FC-45E9-81AD-DCE413B48FB0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322D73D-833C-4455-B9B4-F95E84D7B48E}"/>
                </a:ext>
              </a:extLst>
            </p:cNvPr>
            <p:cNvCxnSpPr>
              <a:cxnSpLocks/>
              <a:stCxn id="30" idx="6"/>
              <a:endCxn id="20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BC12F70-3FCB-4EAB-B518-68B92705BAA4}"/>
                </a:ext>
              </a:extLst>
            </p:cNvPr>
            <p:cNvCxnSpPr>
              <a:cxnSpLocks/>
              <a:stCxn id="34" idx="5"/>
              <a:endCxn id="20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666300-1E27-4D24-9355-425F7A014C4E}"/>
                </a:ext>
              </a:extLst>
            </p:cNvPr>
            <p:cNvCxnSpPr>
              <a:cxnSpLocks/>
              <a:stCxn id="23" idx="6"/>
              <a:endCxn id="8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511735C-217C-4371-8856-090530EAE4CF}"/>
                </a:ext>
              </a:extLst>
            </p:cNvPr>
            <p:cNvCxnSpPr>
              <a:cxnSpLocks/>
              <a:stCxn id="30" idx="5"/>
              <a:endCxn id="8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F2368FF-822E-4ABD-8274-76C2A7B84A68}"/>
                </a:ext>
              </a:extLst>
            </p:cNvPr>
            <p:cNvCxnSpPr>
              <a:cxnSpLocks/>
              <a:stCxn id="15" idx="4"/>
              <a:endCxn id="24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1C9F3D9-567C-4A08-AE86-0F153BF1BAE1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DA91B3C-3F45-42CB-8E00-3E1B36E1CE19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D3E1838-0BF0-417A-87BB-AA080B928E6E}"/>
                </a:ext>
              </a:extLst>
            </p:cNvPr>
            <p:cNvCxnSpPr>
              <a:cxnSpLocks/>
              <a:stCxn id="15" idx="5"/>
              <a:endCxn id="10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BE82DE4-2F1D-4DC2-AEA0-F14D4097F909}"/>
                </a:ext>
              </a:extLst>
            </p:cNvPr>
            <p:cNvCxnSpPr>
              <a:cxnSpLocks/>
              <a:stCxn id="27" idx="4"/>
              <a:endCxn id="19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3B00F3C0-6AA7-4EF8-9019-472726619C8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D090D36-94B0-48BA-8E74-DA4E7E14263B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C2ED360-7124-4AC2-9A31-5370C3CB8CDA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B585D48-3459-493B-9DDE-588C4AC03FE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D1F1C6D-DFDF-4768-AF3D-FF046F4CBB6B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E8AF45A-63A6-4B48-98E2-333A3F890D28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0B89F04-B45F-48E8-97F9-58E47EA33229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1A0DD0A-6D01-495C-BF94-46F683BE32A3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2B02B0C-451B-4876-875D-51A2B700A204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CA03547-AB6A-4E61-A613-C31882B44F9D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BBBAFF9-AF12-465E-AB74-A035DDF03A8D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13F8DFA7-5F82-4C83-9E98-146712FD3B59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E6BF2C8-4E27-4154-8525-42D5E9731E4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7B65BEA-7D2F-4A50-8E52-2D0266C13E0B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4993D00-1503-4747-B10E-BA3382B8B349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B392617-DD72-4FA6-86E1-2F679756624D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6807226A-390D-4A12-AC93-EEDB4E17796F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BB3479B-9FB7-46C5-814A-C5A2A554B16B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0802ABC-6731-41E4-A481-8190C8DBA538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C4693BAF-C44A-411F-A6E3-49868CFFA913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B8AAF70-43CF-4EE6-A9FB-013D999CBE9D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44DD423-8A62-41E3-BC65-217135458A5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3B133F5-0147-47B9-9002-D1AB1A0413AD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EAA9766-9D97-4F67-AEA5-D0350A9FA2CE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416EE27-D8B6-481D-BB54-B5D8A89E8B91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926FEE0-EFBA-457C-AE4D-34BCA2F34FEF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1E086D-D635-4C3E-801D-650586762FAE}"/>
              </a:ext>
            </a:extLst>
          </p:cNvPr>
          <p:cNvSpPr txBox="1"/>
          <p:nvPr/>
        </p:nvSpPr>
        <p:spPr bwMode="auto">
          <a:xfrm>
            <a:off x="219616" y="1796043"/>
            <a:ext cx="6718066" cy="93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K</a:t>
            </a:r>
            <a:r>
              <a:rPr lang="zh-TW" altLang="en-US" dirty="0"/>
              <a:t>記在</a:t>
            </a:r>
            <a:r>
              <a:rPr lang="en-US" altLang="zh-TW" dirty="0" err="1"/>
              <a:t>G_input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新的</a:t>
            </a:r>
            <a:r>
              <a:rPr lang="en-US" altLang="zh-TW" dirty="0"/>
              <a:t>sup</a:t>
            </a:r>
            <a:r>
              <a:rPr lang="zh-TW" altLang="en-US" dirty="0"/>
              <a:t>記在</a:t>
            </a:r>
            <a:r>
              <a:rPr lang="en-US" altLang="zh-TW" dirty="0" err="1"/>
              <a:t>graph_adj</a:t>
            </a:r>
            <a:endParaRPr lang="en-US" altLang="zh-TW" dirty="0"/>
          </a:p>
          <a:p>
            <a:pPr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/>
              <a:t>刪掉</a:t>
            </a:r>
            <a:r>
              <a:rPr lang="en-US" altLang="zh-TW" dirty="0"/>
              <a:t>edge</a:t>
            </a:r>
            <a:r>
              <a:rPr lang="zh-TW" altLang="en-US" dirty="0"/>
              <a:t>前的圖放在</a:t>
            </a:r>
            <a:r>
              <a:rPr lang="en-US" altLang="zh-TW" dirty="0" err="1"/>
              <a:t>graph_before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45821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  <a:blipFill>
                <a:blip r:embed="rId2"/>
                <a:stretch>
                  <a:fillRect l="-145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群組 75">
            <a:extLst>
              <a:ext uri="{FF2B5EF4-FFF2-40B4-BE49-F238E27FC236}">
                <a16:creationId xmlns:a16="http://schemas.microsoft.com/office/drawing/2014/main" id="{75BBF4A8-C51E-4E7D-9F20-CC78E5E77A66}"/>
              </a:ext>
            </a:extLst>
          </p:cNvPr>
          <p:cNvGrpSpPr/>
          <p:nvPr/>
        </p:nvGrpSpPr>
        <p:grpSpPr>
          <a:xfrm>
            <a:off x="1232831" y="3821279"/>
            <a:ext cx="6906938" cy="2305202"/>
            <a:chOff x="584620" y="4076740"/>
            <a:chExt cx="7819097" cy="2609636"/>
          </a:xfrm>
        </p:grpSpPr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97A16E8E-5A4F-437A-8563-08EECC05E8E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4DE34629-D4C1-44A7-B294-843515BFA6FA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531CD123-0066-438D-8DC1-457D9F15F7D2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D62C50D6-64AF-434A-AED2-D2322343364D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3225C629-2660-453D-9F84-788971F95EFA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83C48D5-C162-4096-9C0B-1225B4C318F6}"/>
                </a:ext>
              </a:extLst>
            </p:cNvPr>
            <p:cNvCxnSpPr>
              <a:cxnSpLocks/>
              <a:stCxn id="80" idx="3"/>
              <a:endCxn id="77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05C80BB7-3A82-48B4-92C0-F15556BE8F99}"/>
                </a:ext>
              </a:extLst>
            </p:cNvPr>
            <p:cNvCxnSpPr>
              <a:cxnSpLocks/>
              <a:stCxn id="106" idx="1"/>
              <a:endCxn id="82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F39C66D2-0C0E-41E1-83B7-2397AF14A9A1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5E42FD8-E2C6-4EF2-8A77-83AA1057227F}"/>
                </a:ext>
              </a:extLst>
            </p:cNvPr>
            <p:cNvCxnSpPr>
              <a:cxnSpLocks/>
              <a:stCxn id="82" idx="2"/>
              <a:endCxn id="87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流程圖: 接點 97">
              <a:extLst>
                <a:ext uri="{FF2B5EF4-FFF2-40B4-BE49-F238E27FC236}">
                  <a16:creationId xmlns:a16="http://schemas.microsoft.com/office/drawing/2014/main" id="{EB5ECA16-6114-488B-9AC1-AD2EAC2381A5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圖: 接點 98">
              <a:extLst>
                <a:ext uri="{FF2B5EF4-FFF2-40B4-BE49-F238E27FC236}">
                  <a16:creationId xmlns:a16="http://schemas.microsoft.com/office/drawing/2014/main" id="{0159ACC3-F731-41D8-BD91-56350525CBC7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16BD78F1-A76E-4D17-9FF4-85D598CEF2F3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30A9AB7C-DEBD-4544-8FBF-B22CB9836FBE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0F14617D-E1AC-4313-AA2F-6A63C463361F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4CB4425D-2526-4E71-AFB4-2ECB40C7A1E7}"/>
                </a:ext>
              </a:extLst>
            </p:cNvPr>
            <p:cNvCxnSpPr>
              <a:cxnSpLocks/>
              <a:stCxn id="99" idx="3"/>
              <a:endCxn id="98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30DF78DA-A4C6-466A-8FD7-96A2413266E7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2C46F150-4719-4D0D-BE52-45ABCFEFC81E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53A26E9E-3B8E-45F0-828B-81008A2468A6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7FD8978-9FF3-4792-AAB6-F8CEAFDE2FEF}"/>
                </a:ext>
              </a:extLst>
            </p:cNvPr>
            <p:cNvCxnSpPr>
              <a:cxnSpLocks/>
              <a:stCxn id="81" idx="2"/>
              <a:endCxn id="105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A1E95043-185E-4456-8AE3-9E67C55DECEA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流程圖: 接點 108">
              <a:extLst>
                <a:ext uri="{FF2B5EF4-FFF2-40B4-BE49-F238E27FC236}">
                  <a16:creationId xmlns:a16="http://schemas.microsoft.com/office/drawing/2014/main" id="{F0A35E26-D5B9-4643-915B-7E4875F862D8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4A42506E-A629-4B8F-A67E-A16AA76AC11B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圖: 接點 110">
              <a:extLst>
                <a:ext uri="{FF2B5EF4-FFF2-40B4-BE49-F238E27FC236}">
                  <a16:creationId xmlns:a16="http://schemas.microsoft.com/office/drawing/2014/main" id="{E136DCE8-ADCF-4624-A784-C3E9989548C1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345E458B-D08C-43B3-8BAE-D0EC88ECC223}"/>
                </a:ext>
              </a:extLst>
            </p:cNvPr>
            <p:cNvCxnSpPr>
              <a:cxnSpLocks/>
              <a:stCxn id="109" idx="0"/>
              <a:endCxn id="110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031F8091-59FD-4E22-84F3-0BA3A5B30764}"/>
                </a:ext>
              </a:extLst>
            </p:cNvPr>
            <p:cNvCxnSpPr>
              <a:cxnSpLocks/>
              <a:stCxn id="109" idx="1"/>
              <a:endCxn id="108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F7F22553-0553-41BC-806C-42574C7CFB9E}"/>
                </a:ext>
              </a:extLst>
            </p:cNvPr>
            <p:cNvCxnSpPr>
              <a:cxnSpLocks/>
              <a:stCxn id="110" idx="5"/>
              <a:endCxn id="111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908A337-45A4-458C-8D08-1AC1746C0363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6789AB7C-8936-440E-8708-A68D24C10E7B}"/>
                </a:ext>
              </a:extLst>
            </p:cNvPr>
            <p:cNvCxnSpPr>
              <a:cxnSpLocks/>
              <a:stCxn id="111" idx="7"/>
              <a:endCxn id="115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1490C87-42FE-455C-899C-10300272A3FF}"/>
                </a:ext>
              </a:extLst>
            </p:cNvPr>
            <p:cNvCxnSpPr>
              <a:cxnSpLocks/>
              <a:stCxn id="99" idx="7"/>
              <a:endCxn id="108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164F3CA6-3A74-45F1-9573-AFCA3BA5D7B1}"/>
                </a:ext>
              </a:extLst>
            </p:cNvPr>
            <p:cNvCxnSpPr>
              <a:cxnSpLocks/>
              <a:stCxn id="100" idx="6"/>
              <a:endCxn id="109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DFC7651D-7A17-4F7D-A084-DB9676FE99DB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C8F4E646-6A76-4D23-BC16-DF3D4F519CAB}"/>
                </a:ext>
              </a:extLst>
            </p:cNvPr>
            <p:cNvCxnSpPr>
              <a:cxnSpLocks/>
              <a:stCxn id="109" idx="6"/>
              <a:endCxn id="111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109BCE4-BC06-4F45-974D-FC58BF69684D}"/>
                </a:ext>
              </a:extLst>
            </p:cNvPr>
            <p:cNvCxnSpPr>
              <a:cxnSpLocks/>
              <a:stCxn id="109" idx="5"/>
              <a:endCxn id="104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7BF4CAC-61F9-4DA4-88EC-C870C36CF518}"/>
                </a:ext>
              </a:extLst>
            </p:cNvPr>
            <p:cNvCxnSpPr>
              <a:cxnSpLocks/>
              <a:stCxn id="104" idx="0"/>
              <a:endCxn id="111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504E2E8F-8A7E-41E2-A112-9355BC0190A4}"/>
                </a:ext>
              </a:extLst>
            </p:cNvPr>
            <p:cNvCxnSpPr>
              <a:cxnSpLocks/>
              <a:stCxn id="111" idx="6"/>
              <a:endCxn id="101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280C99C0-FB7F-4968-8DE5-245567FCDF8B}"/>
                </a:ext>
              </a:extLst>
            </p:cNvPr>
            <p:cNvCxnSpPr>
              <a:cxnSpLocks/>
              <a:stCxn id="115" idx="5"/>
              <a:endCxn id="101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134373F-7884-49C5-9097-FC4C88615172}"/>
                </a:ext>
              </a:extLst>
            </p:cNvPr>
            <p:cNvCxnSpPr>
              <a:cxnSpLocks/>
              <a:stCxn id="104" idx="6"/>
              <a:endCxn id="77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1D3336C9-0D61-4D1C-B4CF-05B2E5A90211}"/>
                </a:ext>
              </a:extLst>
            </p:cNvPr>
            <p:cNvCxnSpPr>
              <a:cxnSpLocks/>
              <a:stCxn id="111" idx="5"/>
              <a:endCxn id="77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164FE17-2B9E-4918-A8C4-EDFCB8203D5B}"/>
                </a:ext>
              </a:extLst>
            </p:cNvPr>
            <p:cNvCxnSpPr>
              <a:cxnSpLocks/>
              <a:stCxn id="87" idx="4"/>
              <a:endCxn id="105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C33A3F4F-B016-4D94-AA6F-96C091B835D8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6E4C4DF2-ACD7-4814-B10C-3C9E63C45873}"/>
                </a:ext>
              </a:extLst>
            </p:cNvPr>
            <p:cNvCxnSpPr>
              <a:cxnSpLocks/>
              <a:stCxn id="81" idx="6"/>
              <a:endCxn id="106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39A96D9-B402-4227-ABF7-22316C5F7ABF}"/>
                </a:ext>
              </a:extLst>
            </p:cNvPr>
            <p:cNvCxnSpPr>
              <a:cxnSpLocks/>
              <a:stCxn id="87" idx="5"/>
              <a:endCxn id="81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CD356FE-EB3C-46DC-9187-32D1BBFFB84B}"/>
                </a:ext>
              </a:extLst>
            </p:cNvPr>
            <p:cNvCxnSpPr>
              <a:cxnSpLocks/>
              <a:stCxn id="108" idx="4"/>
              <a:endCxn id="100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/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78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8E4C0D56-0A81-4614-B689-B8753C5650E8}"/>
              </a:ext>
            </a:extLst>
          </p:cNvPr>
          <p:cNvGrpSpPr/>
          <p:nvPr/>
        </p:nvGrpSpPr>
        <p:grpSpPr>
          <a:xfrm>
            <a:off x="444134" y="3795122"/>
            <a:ext cx="7819097" cy="2952041"/>
            <a:chOff x="444134" y="3795122"/>
            <a:chExt cx="7819097" cy="2952041"/>
          </a:xfrm>
        </p:grpSpPr>
        <p:sp>
          <p:nvSpPr>
            <p:cNvPr id="36" name="流程圖: 接點 35">
              <a:extLst>
                <a:ext uri="{FF2B5EF4-FFF2-40B4-BE49-F238E27FC236}">
                  <a16:creationId xmlns:a16="http://schemas.microsoft.com/office/drawing/2014/main" id="{670F42D1-AD2C-46C4-8063-A48CB8D6BC91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圖: 接點 36">
              <a:extLst>
                <a:ext uri="{FF2B5EF4-FFF2-40B4-BE49-F238E27FC236}">
                  <a16:creationId xmlns:a16="http://schemas.microsoft.com/office/drawing/2014/main" id="{975B3D14-790A-42C0-9F28-62C18229EC2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圖: 接點 37">
              <a:extLst>
                <a:ext uri="{FF2B5EF4-FFF2-40B4-BE49-F238E27FC236}">
                  <a16:creationId xmlns:a16="http://schemas.microsoft.com/office/drawing/2014/main" id="{1025FA4B-433A-4C7C-902C-3CFD55DB718D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圖: 接點 38">
              <a:extLst>
                <a:ext uri="{FF2B5EF4-FFF2-40B4-BE49-F238E27FC236}">
                  <a16:creationId xmlns:a16="http://schemas.microsoft.com/office/drawing/2014/main" id="{6780D046-40C0-4932-9166-9D566B87BC28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B6C59BA-4EBA-4419-A61B-0F1CA97D4716}"/>
                </a:ext>
              </a:extLst>
            </p:cNvPr>
            <p:cNvCxnSpPr>
              <a:cxnSpLocks/>
              <a:stCxn id="37" idx="6"/>
              <a:endCxn id="38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8160508-6D02-4EF4-8615-88295369AD9B}"/>
                </a:ext>
              </a:extLst>
            </p:cNvPr>
            <p:cNvCxnSpPr>
              <a:cxnSpLocks/>
              <a:stCxn id="37" idx="3"/>
              <a:endCxn id="36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17B693B-02E5-48EE-874E-F94AE0850812}"/>
                </a:ext>
              </a:extLst>
            </p:cNvPr>
            <p:cNvCxnSpPr>
              <a:cxnSpLocks/>
              <a:stCxn id="79" idx="1"/>
              <a:endCxn id="39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4DF3C6E7-E58B-4B34-B642-6182C5A2CC99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FB0D4D7-ED72-4FD8-9A5C-07F419EA8ABB}"/>
                </a:ext>
              </a:extLst>
            </p:cNvPr>
            <p:cNvCxnSpPr>
              <a:cxnSpLocks/>
              <a:stCxn id="39" idx="2"/>
              <a:endCxn id="43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29BE94D9-78F9-4130-BB88-DC6F74F1DF60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87680F40-46B4-459A-ADD5-9B1B63007B11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0CF4875-8C87-48FE-866F-3596A94D3D0E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5A82917D-7F9D-42FD-90B9-6CEE761959AB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81DFB2ED-EF34-4D57-A3C9-D8CA077284B8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89367291-0A10-4F87-B5BE-7BB34FA8F97D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298A6C6E-7121-4CDD-ABCB-B87295E2FE21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FC3C891B-BE66-4E0F-A786-1810FD99D8B8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5A2D52A5-38A5-4F3E-A076-2B537B6B8157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A4EF6F29-0A16-45E5-ADC3-AB048E85F365}"/>
                </a:ext>
              </a:extLst>
            </p:cNvPr>
            <p:cNvCxnSpPr>
              <a:cxnSpLocks/>
              <a:stCxn id="38" idx="2"/>
              <a:endCxn id="78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4695E5EE-44B2-49C1-AE7E-8AFD578A457F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D2A9D0DE-4C35-43ED-B2D6-09E598B0F846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D46FDE8A-F023-4630-A559-0CCD0A41EC3D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流程圖: 接點 90">
              <a:extLst>
                <a:ext uri="{FF2B5EF4-FFF2-40B4-BE49-F238E27FC236}">
                  <a16:creationId xmlns:a16="http://schemas.microsoft.com/office/drawing/2014/main" id="{BA9B88C3-12D0-47AB-BA9F-83B7EF57B0E3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4194E32D-E737-419D-8D89-2BD758E8CAA3}"/>
                </a:ext>
              </a:extLst>
            </p:cNvPr>
            <p:cNvCxnSpPr>
              <a:cxnSpLocks/>
              <a:stCxn id="89" idx="0"/>
              <a:endCxn id="90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866C34-9924-481F-8BD5-0FF2B984F2FF}"/>
                </a:ext>
              </a:extLst>
            </p:cNvPr>
            <p:cNvCxnSpPr>
              <a:cxnSpLocks/>
              <a:stCxn id="89" idx="1"/>
              <a:endCxn id="88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18AAAB1F-FBE4-4155-ACA6-7722CE2903A1}"/>
                </a:ext>
              </a:extLst>
            </p:cNvPr>
            <p:cNvCxnSpPr>
              <a:cxnSpLocks/>
              <a:stCxn id="90" idx="5"/>
              <a:endCxn id="91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B4DA10B7-2479-4803-B553-9DC9F92CAA59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B22EBE8-2C00-4203-B1F5-0A050981CB39}"/>
                </a:ext>
              </a:extLst>
            </p:cNvPr>
            <p:cNvCxnSpPr>
              <a:cxnSpLocks/>
              <a:stCxn id="91" idx="7"/>
              <a:endCxn id="95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8F8E9E7-0499-444E-8F68-FC5DC46C57FA}"/>
                </a:ext>
              </a:extLst>
            </p:cNvPr>
            <p:cNvCxnSpPr>
              <a:cxnSpLocks/>
              <a:stCxn id="69" idx="7"/>
              <a:endCxn id="88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046D587C-574F-4BD5-BE59-6DA245B6A8AC}"/>
                </a:ext>
              </a:extLst>
            </p:cNvPr>
            <p:cNvCxnSpPr>
              <a:cxnSpLocks/>
              <a:stCxn id="70" idx="6"/>
              <a:endCxn id="89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31B33F-5248-4448-9B14-3150730D6F15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9F213EE-C131-46E6-A81F-76FE6D7ABD3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03CA81DE-702B-4C58-BBBB-D16CCA156565}"/>
                </a:ext>
              </a:extLst>
            </p:cNvPr>
            <p:cNvCxnSpPr>
              <a:cxnSpLocks/>
              <a:stCxn id="89" idx="5"/>
              <a:endCxn id="75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33197E82-5CD1-46D3-A36A-D8E992F8A8AD}"/>
                </a:ext>
              </a:extLst>
            </p:cNvPr>
            <p:cNvCxnSpPr>
              <a:cxnSpLocks/>
              <a:stCxn id="75" idx="0"/>
              <a:endCxn id="91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285AF2C2-0E73-4B14-ABA1-37AD32DD61D8}"/>
                </a:ext>
              </a:extLst>
            </p:cNvPr>
            <p:cNvCxnSpPr>
              <a:cxnSpLocks/>
              <a:stCxn id="91" idx="6"/>
              <a:endCxn id="71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3D8993E-D238-4FE3-B518-E33B625C5B06}"/>
                </a:ext>
              </a:extLst>
            </p:cNvPr>
            <p:cNvCxnSpPr>
              <a:cxnSpLocks/>
              <a:stCxn id="95" idx="5"/>
              <a:endCxn id="71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F2255A16-9121-4921-B7C1-5D7C1FBEB7A3}"/>
                </a:ext>
              </a:extLst>
            </p:cNvPr>
            <p:cNvCxnSpPr>
              <a:cxnSpLocks/>
              <a:stCxn id="75" idx="6"/>
              <a:endCxn id="36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4C55F7F-32D0-4060-B29E-0BF3A8599E08}"/>
                </a:ext>
              </a:extLst>
            </p:cNvPr>
            <p:cNvCxnSpPr>
              <a:cxnSpLocks/>
              <a:stCxn id="91" idx="5"/>
              <a:endCxn id="36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C69589DE-502C-4C2B-B1C3-B7062DFD989B}"/>
                </a:ext>
              </a:extLst>
            </p:cNvPr>
            <p:cNvCxnSpPr>
              <a:cxnSpLocks/>
              <a:stCxn id="43" idx="4"/>
              <a:endCxn id="78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3FAC124D-F7D6-47B3-870D-4F972E737D8D}"/>
                </a:ext>
              </a:extLst>
            </p:cNvPr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3929DCAA-8B99-4587-B277-D346DDDFA115}"/>
                </a:ext>
              </a:extLst>
            </p:cNvPr>
            <p:cNvCxnSpPr>
              <a:cxnSpLocks/>
              <a:stCxn id="38" idx="6"/>
              <a:endCxn id="79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48A65912-D0F3-4485-BAE7-27B0BE890AC4}"/>
                </a:ext>
              </a:extLst>
            </p:cNvPr>
            <p:cNvCxnSpPr>
              <a:cxnSpLocks/>
              <a:stCxn id="43" idx="5"/>
              <a:endCxn id="38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EE977447-B53F-45E5-B24C-400D6BB00687}"/>
                </a:ext>
              </a:extLst>
            </p:cNvPr>
            <p:cNvCxnSpPr>
              <a:cxnSpLocks/>
              <a:stCxn id="88" idx="4"/>
              <a:endCxn id="70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7756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start from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maximum value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is contained</a:t>
                </a:r>
              </a:p>
              <a:p>
                <a:pPr lvl="1"/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/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join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  <a:blipFill>
                <a:blip r:embed="rId29"/>
                <a:stretch>
                  <a:fillRect l="-1163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/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48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After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deleting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45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(2,4),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  <a:blipFill>
                <a:blip r:embed="rId28"/>
                <a:stretch>
                  <a:fillRect l="-1005" t="-5660" r="-126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13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dirty="0"/>
                  <a:t>, we don’t 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  <a:blipFill>
                <a:blip r:embed="rId27"/>
                <a:stretch>
                  <a:fillRect l="-814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19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  <a:blipFill>
                <a:blip r:embed="rId27"/>
                <a:stretch>
                  <a:fillRect l="-1563" t="-5660" r="-781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3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We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,(2,3)}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Start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Red edge could be affected, so we need to recompute them.</a:t>
                </a:r>
              </a:p>
              <a:p>
                <a:r>
                  <a:rPr lang="en-US" altLang="zh-TW" dirty="0"/>
                  <a:t>But there are some edges may not be changed.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48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351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Calculate shortest path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dirty="0"/>
                  <a:t> to affected edges to check if there are changed. </a:t>
                </a:r>
              </a:p>
              <a:p>
                <a:r>
                  <a:rPr lang="en-US" altLang="zh-TW" dirty="0"/>
                  <a:t>If so, we recompute it , otherwise skip recomputing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  <a:blipFill>
                <a:blip r:embed="rId3"/>
                <a:stretch>
                  <a:fillRect l="-644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/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b="0" dirty="0"/>
                  <a:t>EX: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to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shortest path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4,6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,6)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(4,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  <a:blipFill>
                <a:blip r:embed="rId21"/>
                <a:stretch>
                  <a:fillRect b="-3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049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553B-A89B-48FD-A7C4-BD1EC5D0DB11}" type="slidenum">
              <a:rPr kumimoji="1" lang="en-US" altLang="zh-TW">
                <a:latin typeface="Times New Roman"/>
                <a:ea typeface="微軟正黑體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zh-TW" altLang="zh-TW">
              <a:latin typeface="Times New Roman"/>
              <a:ea typeface="微軟正黑體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5794030" y="4912510"/>
            <a:ext cx="3093720" cy="111524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zh-TW" sz="1890" dirty="0">
              <a:latin typeface="+mj-lt"/>
              <a:ea typeface="新細明體" pitchFamily="18" charset="-12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Wei-Mei Chen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Yu-Chia Chen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700F4A-C9A8-4F45-AF99-41D794B784AF}"/>
              </a:ext>
            </a:extLst>
          </p:cNvPr>
          <p:cNvSpPr/>
          <p:nvPr/>
        </p:nvSpPr>
        <p:spPr>
          <a:xfrm>
            <a:off x="1363552" y="1741647"/>
            <a:ext cx="80165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Truss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91937-2478-4729-96ED-8CF39A90FF69}"/>
              </a:ext>
            </a:extLst>
          </p:cNvPr>
          <p:cNvSpPr/>
          <p:nvPr/>
        </p:nvSpPr>
        <p:spPr>
          <a:xfrm>
            <a:off x="4748883" y="3063763"/>
            <a:ext cx="43951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Z. Chen, L. Yuan, L. Han and Z. Qian,(</a:t>
            </a: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2021</a:t>
            </a: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IEEE Transactions on Knowledge and Data Engineering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, vol. 35, no. 4, pp. 3966-3978, 1 April 2023, 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Cited: 11 (up to 2024/2/14)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https://ieeexplore.ieee.org/document/9662190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BAD3-BBBC-402D-978A-6757938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078" y="6247929"/>
            <a:ext cx="5420678" cy="364331"/>
          </a:xfrm>
        </p:spPr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srgbClr val="464646"/>
                </a:solidFill>
              </a:rPr>
              <a:t>2024/02/26</a:t>
            </a:r>
            <a:endParaRPr kumimoji="1" lang="zh-TW" altLang="zh-TW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433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We can find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zh-TW" dirty="0"/>
                  <a:t> that they are same distance between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TW" altLang="en-US" dirty="0"/>
              </a:p>
              <a:p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  <a:blipFill>
                <a:blip r:embed="rId3"/>
                <a:stretch>
                  <a:fillRect l="-622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965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only recompute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that is not satisfied unchanged support.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r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226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Keep deleting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/>
                  <a:t> until none of them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38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Algorithm won’t stop until all of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are deleted.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37FEFC57-1521-4745-B610-D1112C898960}"/>
              </a:ext>
            </a:extLst>
          </p:cNvPr>
          <p:cNvSpPr/>
          <p:nvPr/>
        </p:nvSpPr>
        <p:spPr>
          <a:xfrm>
            <a:off x="5338531" y="45017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1F102CE7-EF34-429B-857C-4584E5AE1906}"/>
              </a:ext>
            </a:extLst>
          </p:cNvPr>
          <p:cNvSpPr/>
          <p:nvPr/>
        </p:nvSpPr>
        <p:spPr>
          <a:xfrm>
            <a:off x="6140333" y="412378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B9F2352A-4EFF-4424-A1BD-A09367A63DBE}"/>
              </a:ext>
            </a:extLst>
          </p:cNvPr>
          <p:cNvSpPr/>
          <p:nvPr/>
        </p:nvSpPr>
        <p:spPr>
          <a:xfrm>
            <a:off x="6998911" y="34242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33093681-2599-4D0C-89D9-E51223D6D2E4}"/>
              </a:ext>
            </a:extLst>
          </p:cNvPr>
          <p:cNvSpPr/>
          <p:nvPr/>
        </p:nvSpPr>
        <p:spPr>
          <a:xfrm>
            <a:off x="7143112" y="246935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A0DF649-286F-4219-856F-CD51542ACB91}"/>
              </a:ext>
            </a:extLst>
          </p:cNvPr>
          <p:cNvCxnSpPr>
            <a:cxnSpLocks/>
            <a:stCxn id="72" idx="6"/>
            <a:endCxn id="73" idx="3"/>
          </p:cNvCxnSpPr>
          <p:nvPr/>
        </p:nvCxnSpPr>
        <p:spPr>
          <a:xfrm flipV="1">
            <a:off x="6674030" y="3860292"/>
            <a:ext cx="403039" cy="5189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F226CF-C8E8-4207-BAAA-E20299E194D0}"/>
              </a:ext>
            </a:extLst>
          </p:cNvPr>
          <p:cNvCxnSpPr>
            <a:cxnSpLocks/>
            <a:stCxn id="72" idx="3"/>
            <a:endCxn id="67" idx="6"/>
          </p:cNvCxnSpPr>
          <p:nvPr/>
        </p:nvCxnSpPr>
        <p:spPr>
          <a:xfrm flipH="1">
            <a:off x="5872228" y="4559797"/>
            <a:ext cx="346263" cy="197345"/>
          </a:xfrm>
          <a:prstGeom prst="line">
            <a:avLst/>
          </a:prstGeom>
          <a:ln w="19050">
            <a:solidFill>
              <a:srgbClr val="B08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E183FFE-5CED-42F8-A2AF-057E38913BBD}"/>
              </a:ext>
            </a:extLst>
          </p:cNvPr>
          <p:cNvCxnSpPr>
            <a:cxnSpLocks/>
            <a:stCxn id="101" idx="1"/>
            <a:endCxn id="74" idx="5"/>
          </p:cNvCxnSpPr>
          <p:nvPr/>
        </p:nvCxnSpPr>
        <p:spPr>
          <a:xfrm flipH="1" flipV="1">
            <a:off x="7598651" y="2905374"/>
            <a:ext cx="476876" cy="35503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圖: 接點 80">
            <a:extLst>
              <a:ext uri="{FF2B5EF4-FFF2-40B4-BE49-F238E27FC236}">
                <a16:creationId xmlns:a16="http://schemas.microsoft.com/office/drawing/2014/main" id="{781E4780-7872-4AC0-BE36-20A30A11539E}"/>
              </a:ext>
            </a:extLst>
          </p:cNvPr>
          <p:cNvSpPr/>
          <p:nvPr/>
        </p:nvSpPr>
        <p:spPr>
          <a:xfrm>
            <a:off x="6245287" y="246935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C602166B-2E08-49E5-AD1F-7A8DBC266F13}"/>
              </a:ext>
            </a:extLst>
          </p:cNvPr>
          <p:cNvCxnSpPr>
            <a:cxnSpLocks/>
            <a:stCxn id="74" idx="2"/>
            <a:endCxn id="81" idx="6"/>
          </p:cNvCxnSpPr>
          <p:nvPr/>
        </p:nvCxnSpPr>
        <p:spPr>
          <a:xfrm flipH="1" flipV="1">
            <a:off x="6778984" y="2724770"/>
            <a:ext cx="36412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6B400C64-E1DF-4A2A-98A9-1A23847EC45C}"/>
              </a:ext>
            </a:extLst>
          </p:cNvPr>
          <p:cNvSpPr/>
          <p:nvPr/>
        </p:nvSpPr>
        <p:spPr>
          <a:xfrm>
            <a:off x="711969" y="44553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5" name="流程圖: 接點 84">
            <a:extLst>
              <a:ext uri="{FF2B5EF4-FFF2-40B4-BE49-F238E27FC236}">
                <a16:creationId xmlns:a16="http://schemas.microsoft.com/office/drawing/2014/main" id="{17504FF5-3927-4418-9887-029B9F0115DE}"/>
              </a:ext>
            </a:extLst>
          </p:cNvPr>
          <p:cNvSpPr/>
          <p:nvPr/>
        </p:nvSpPr>
        <p:spPr>
          <a:xfrm>
            <a:off x="1383212" y="39351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6" name="流程圖: 接點 85">
            <a:extLst>
              <a:ext uri="{FF2B5EF4-FFF2-40B4-BE49-F238E27FC236}">
                <a16:creationId xmlns:a16="http://schemas.microsoft.com/office/drawing/2014/main" id="{BD6ED8F2-E9AD-4C2F-BC26-38EB2419FBE1}"/>
              </a:ext>
            </a:extLst>
          </p:cNvPr>
          <p:cNvSpPr/>
          <p:nvPr/>
        </p:nvSpPr>
        <p:spPr>
          <a:xfrm>
            <a:off x="2236922" y="43650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8AC0C876-1B1A-4121-9362-C2E4F5970E47}"/>
              </a:ext>
            </a:extLst>
          </p:cNvPr>
          <p:cNvSpPr/>
          <p:nvPr/>
        </p:nvSpPr>
        <p:spPr>
          <a:xfrm>
            <a:off x="5138573" y="345814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96F5408-9535-4858-BAE9-62283E425908}"/>
              </a:ext>
            </a:extLst>
          </p:cNvPr>
          <p:cNvCxnSpPr>
            <a:cxnSpLocks/>
            <a:stCxn id="85" idx="5"/>
            <a:endCxn id="86" idx="2"/>
          </p:cNvCxnSpPr>
          <p:nvPr/>
        </p:nvCxnSpPr>
        <p:spPr>
          <a:xfrm>
            <a:off x="1838751" y="4371117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AB59121-E8AB-452C-8209-AA28667811A2}"/>
              </a:ext>
            </a:extLst>
          </p:cNvPr>
          <p:cNvCxnSpPr>
            <a:cxnSpLocks/>
            <a:stCxn id="85" idx="3"/>
            <a:endCxn id="84" idx="7"/>
          </p:cNvCxnSpPr>
          <p:nvPr/>
        </p:nvCxnSpPr>
        <p:spPr>
          <a:xfrm flipH="1">
            <a:off x="1167508" y="4371117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D7FD70D8-9509-4FB3-AB40-ED1A4950231D}"/>
              </a:ext>
            </a:extLst>
          </p:cNvPr>
          <p:cNvSpPr/>
          <p:nvPr/>
        </p:nvSpPr>
        <p:spPr>
          <a:xfrm>
            <a:off x="4109522" y="456816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流程圖: 接點 99">
            <a:extLst>
              <a:ext uri="{FF2B5EF4-FFF2-40B4-BE49-F238E27FC236}">
                <a16:creationId xmlns:a16="http://schemas.microsoft.com/office/drawing/2014/main" id="{9073B935-D462-47E3-AA4D-893EBB45A6CB}"/>
              </a:ext>
            </a:extLst>
          </p:cNvPr>
          <p:cNvSpPr/>
          <p:nvPr/>
        </p:nvSpPr>
        <p:spPr>
          <a:xfrm>
            <a:off x="5823489" y="32064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1" name="流程圖: 接點 100">
            <a:extLst>
              <a:ext uri="{FF2B5EF4-FFF2-40B4-BE49-F238E27FC236}">
                <a16:creationId xmlns:a16="http://schemas.microsoft.com/office/drawing/2014/main" id="{BB37FDA6-7718-4B9E-97D9-55F853140A1C}"/>
              </a:ext>
            </a:extLst>
          </p:cNvPr>
          <p:cNvSpPr/>
          <p:nvPr/>
        </p:nvSpPr>
        <p:spPr>
          <a:xfrm>
            <a:off x="7997369" y="318560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B4C1FCF-0E53-480F-9A4B-CA62C8E4CB4D}"/>
              </a:ext>
            </a:extLst>
          </p:cNvPr>
          <p:cNvCxnSpPr>
            <a:cxnSpLocks/>
            <a:stCxn id="73" idx="2"/>
            <a:endCxn id="100" idx="6"/>
          </p:cNvCxnSpPr>
          <p:nvPr/>
        </p:nvCxnSpPr>
        <p:spPr>
          <a:xfrm flipH="1" flipV="1">
            <a:off x="6357186" y="3461889"/>
            <a:ext cx="641725" cy="217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流程圖: 接點 102">
            <a:extLst>
              <a:ext uri="{FF2B5EF4-FFF2-40B4-BE49-F238E27FC236}">
                <a16:creationId xmlns:a16="http://schemas.microsoft.com/office/drawing/2014/main" id="{7A5A53A8-F6D4-4044-9542-B61A48B2ABDF}"/>
              </a:ext>
            </a:extLst>
          </p:cNvPr>
          <p:cNvSpPr/>
          <p:nvPr/>
        </p:nvSpPr>
        <p:spPr>
          <a:xfrm>
            <a:off x="2190455" y="338492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流程圖: 接點 103">
            <a:extLst>
              <a:ext uri="{FF2B5EF4-FFF2-40B4-BE49-F238E27FC236}">
                <a16:creationId xmlns:a16="http://schemas.microsoft.com/office/drawing/2014/main" id="{56235215-56B2-4709-9650-8E50AE9DD443}"/>
              </a:ext>
            </a:extLst>
          </p:cNvPr>
          <p:cNvSpPr/>
          <p:nvPr/>
        </p:nvSpPr>
        <p:spPr>
          <a:xfrm>
            <a:off x="3070616" y="385426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5" name="流程圖: 接點 104">
            <a:extLst>
              <a:ext uri="{FF2B5EF4-FFF2-40B4-BE49-F238E27FC236}">
                <a16:creationId xmlns:a16="http://schemas.microsoft.com/office/drawing/2014/main" id="{64EBF683-536F-4763-89BA-00708241A7F9}"/>
              </a:ext>
            </a:extLst>
          </p:cNvPr>
          <p:cNvSpPr/>
          <p:nvPr/>
        </p:nvSpPr>
        <p:spPr>
          <a:xfrm>
            <a:off x="3370319" y="308888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709BF30F-22CA-47B6-9540-554530EB3D9F}"/>
              </a:ext>
            </a:extLst>
          </p:cNvPr>
          <p:cNvSpPr/>
          <p:nvPr/>
        </p:nvSpPr>
        <p:spPr>
          <a:xfrm>
            <a:off x="4170864" y="36320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5B43E5F-A05D-49E5-BCD0-85077EE9EEF6}"/>
              </a:ext>
            </a:extLst>
          </p:cNvPr>
          <p:cNvCxnSpPr>
            <a:cxnSpLocks/>
            <a:stCxn id="104" idx="0"/>
            <a:endCxn id="105" idx="3"/>
          </p:cNvCxnSpPr>
          <p:nvPr/>
        </p:nvCxnSpPr>
        <p:spPr>
          <a:xfrm flipV="1">
            <a:off x="3337465" y="3524905"/>
            <a:ext cx="111012" cy="32936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0BAC6ADC-A1AC-4D22-BA55-1CD47E715C71}"/>
              </a:ext>
            </a:extLst>
          </p:cNvPr>
          <p:cNvCxnSpPr>
            <a:cxnSpLocks/>
            <a:stCxn id="104" idx="1"/>
            <a:endCxn id="103" idx="6"/>
          </p:cNvCxnSpPr>
          <p:nvPr/>
        </p:nvCxnSpPr>
        <p:spPr>
          <a:xfrm flipH="1" flipV="1">
            <a:off x="2724152" y="3640333"/>
            <a:ext cx="424622" cy="2887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E9E9EE73-CC0E-421F-B878-2D301AB8BCA7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3825858" y="3524905"/>
            <a:ext cx="423164" cy="18191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559274C5-014D-4570-92FD-17F2042D5745}"/>
              </a:ext>
            </a:extLst>
          </p:cNvPr>
          <p:cNvSpPr/>
          <p:nvPr/>
        </p:nvSpPr>
        <p:spPr>
          <a:xfrm>
            <a:off x="4357557" y="28028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362E95A-8CA9-4F5C-875E-76D1A8CB4FA2}"/>
              </a:ext>
            </a:extLst>
          </p:cNvPr>
          <p:cNvCxnSpPr>
            <a:cxnSpLocks/>
            <a:stCxn id="106" idx="7"/>
            <a:endCxn id="110" idx="4"/>
          </p:cNvCxnSpPr>
          <p:nvPr/>
        </p:nvCxnSpPr>
        <p:spPr>
          <a:xfrm flipH="1" flipV="1">
            <a:off x="4624406" y="3313698"/>
            <a:ext cx="1997" cy="39311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68BC4DBD-63F1-40F5-99B1-FEB1FE0E47D7}"/>
              </a:ext>
            </a:extLst>
          </p:cNvPr>
          <p:cNvCxnSpPr>
            <a:cxnSpLocks/>
            <a:stCxn id="85" idx="7"/>
            <a:endCxn id="103" idx="2"/>
          </p:cNvCxnSpPr>
          <p:nvPr/>
        </p:nvCxnSpPr>
        <p:spPr>
          <a:xfrm flipV="1">
            <a:off x="1838751" y="3640333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D365E8A-5B39-4861-9DA6-CC9EDE76A559}"/>
              </a:ext>
            </a:extLst>
          </p:cNvPr>
          <p:cNvCxnSpPr>
            <a:cxnSpLocks/>
            <a:stCxn id="86" idx="6"/>
            <a:endCxn id="104" idx="3"/>
          </p:cNvCxnSpPr>
          <p:nvPr/>
        </p:nvCxnSpPr>
        <p:spPr>
          <a:xfrm flipV="1">
            <a:off x="2770619" y="4290282"/>
            <a:ext cx="378155" cy="3302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E85EC11-7C5C-42F4-ACB6-897D7299C76C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 flipV="1">
            <a:off x="3904016" y="3058286"/>
            <a:ext cx="453541" cy="2860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924F7FC-4ACB-443C-BAB7-4A97DD3FF9A5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 flipV="1">
            <a:off x="3604313" y="3887419"/>
            <a:ext cx="566551" cy="2222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C26DB9B8-9E18-4635-813B-C923ED93C3D9}"/>
              </a:ext>
            </a:extLst>
          </p:cNvPr>
          <p:cNvCxnSpPr>
            <a:cxnSpLocks/>
            <a:stCxn id="104" idx="5"/>
            <a:endCxn id="99" idx="2"/>
          </p:cNvCxnSpPr>
          <p:nvPr/>
        </p:nvCxnSpPr>
        <p:spPr>
          <a:xfrm>
            <a:off x="3526155" y="4290282"/>
            <a:ext cx="583367" cy="53329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7967997-F37B-4605-A112-CD3F4C50F4EB}"/>
              </a:ext>
            </a:extLst>
          </p:cNvPr>
          <p:cNvCxnSpPr>
            <a:cxnSpLocks/>
            <a:stCxn id="99" idx="0"/>
            <a:endCxn id="106" idx="4"/>
          </p:cNvCxnSpPr>
          <p:nvPr/>
        </p:nvCxnSpPr>
        <p:spPr>
          <a:xfrm flipV="1">
            <a:off x="4376371" y="4142831"/>
            <a:ext cx="61342" cy="4253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0776763-C7CE-401B-9C43-EA30CFD8888F}"/>
              </a:ext>
            </a:extLst>
          </p:cNvPr>
          <p:cNvCxnSpPr>
            <a:cxnSpLocks/>
            <a:stCxn id="106" idx="6"/>
            <a:endCxn id="87" idx="3"/>
          </p:cNvCxnSpPr>
          <p:nvPr/>
        </p:nvCxnSpPr>
        <p:spPr>
          <a:xfrm>
            <a:off x="4704561" y="3887419"/>
            <a:ext cx="512170" cy="67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578F3C6-43F2-4A66-AC3C-F1BD79A7A2B2}"/>
              </a:ext>
            </a:extLst>
          </p:cNvPr>
          <p:cNvCxnSpPr>
            <a:cxnSpLocks/>
            <a:stCxn id="110" idx="5"/>
            <a:endCxn id="87" idx="1"/>
          </p:cNvCxnSpPr>
          <p:nvPr/>
        </p:nvCxnSpPr>
        <p:spPr>
          <a:xfrm>
            <a:off x="4813096" y="3238889"/>
            <a:ext cx="403635" cy="2940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655C8A1-52C4-425B-BE6F-46E23F2E4C90}"/>
              </a:ext>
            </a:extLst>
          </p:cNvPr>
          <p:cNvCxnSpPr>
            <a:cxnSpLocks/>
            <a:stCxn id="99" idx="6"/>
            <a:endCxn id="67" idx="2"/>
          </p:cNvCxnSpPr>
          <p:nvPr/>
        </p:nvCxnSpPr>
        <p:spPr>
          <a:xfrm flipV="1">
            <a:off x="4643219" y="4757142"/>
            <a:ext cx="695312" cy="6643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36938FB8-4E60-49EB-B624-161C3C70DC6C}"/>
              </a:ext>
            </a:extLst>
          </p:cNvPr>
          <p:cNvCxnSpPr>
            <a:cxnSpLocks/>
            <a:stCxn id="106" idx="5"/>
            <a:endCxn id="67" idx="1"/>
          </p:cNvCxnSpPr>
          <p:nvPr/>
        </p:nvCxnSpPr>
        <p:spPr>
          <a:xfrm>
            <a:off x="4626403" y="4068022"/>
            <a:ext cx="790286" cy="5085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025243E-E7A1-457B-9C5D-51C93D0075FD}"/>
              </a:ext>
            </a:extLst>
          </p:cNvPr>
          <p:cNvCxnSpPr>
            <a:cxnSpLocks/>
            <a:stCxn id="81" idx="4"/>
            <a:endCxn id="100" idx="7"/>
          </p:cNvCxnSpPr>
          <p:nvPr/>
        </p:nvCxnSpPr>
        <p:spPr>
          <a:xfrm flipH="1">
            <a:off x="6279028" y="2980182"/>
            <a:ext cx="233108" cy="3011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57C7A065-62CC-4C4A-8020-63033F9C7B07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 flipH="1">
            <a:off x="7265760" y="2980183"/>
            <a:ext cx="144201" cy="444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CC3A341-300B-4FDD-B016-12E867EF3C93}"/>
              </a:ext>
            </a:extLst>
          </p:cNvPr>
          <p:cNvCxnSpPr>
            <a:cxnSpLocks/>
            <a:stCxn id="73" idx="6"/>
            <a:endCxn id="101" idx="2"/>
          </p:cNvCxnSpPr>
          <p:nvPr/>
        </p:nvCxnSpPr>
        <p:spPr>
          <a:xfrm flipV="1">
            <a:off x="7532608" y="3441017"/>
            <a:ext cx="464761" cy="2386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53DF66D0-53F1-462E-AC87-04784BB81A0F}"/>
              </a:ext>
            </a:extLst>
          </p:cNvPr>
          <p:cNvCxnSpPr>
            <a:cxnSpLocks/>
            <a:stCxn id="81" idx="5"/>
            <a:endCxn id="73" idx="1"/>
          </p:cNvCxnSpPr>
          <p:nvPr/>
        </p:nvCxnSpPr>
        <p:spPr>
          <a:xfrm>
            <a:off x="6700826" y="2905373"/>
            <a:ext cx="376243" cy="5937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CA45AFF8-D270-451E-9E69-6328AFA7166A}"/>
              </a:ext>
            </a:extLst>
          </p:cNvPr>
          <p:cNvCxnSpPr>
            <a:cxnSpLocks/>
            <a:stCxn id="103" idx="4"/>
            <a:endCxn id="86" idx="0"/>
          </p:cNvCxnSpPr>
          <p:nvPr/>
        </p:nvCxnSpPr>
        <p:spPr>
          <a:xfrm>
            <a:off x="2457304" y="3895745"/>
            <a:ext cx="46467" cy="469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/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  <a:p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DE2B4EE-7B4B-4F70-8B46-8DADB4062812}"/>
              </a:ext>
            </a:extLst>
          </p:cNvPr>
          <p:cNvGrpSpPr/>
          <p:nvPr/>
        </p:nvGrpSpPr>
        <p:grpSpPr>
          <a:xfrm>
            <a:off x="3337464" y="5200055"/>
            <a:ext cx="4406480" cy="1470670"/>
            <a:chOff x="584620" y="4076740"/>
            <a:chExt cx="7819097" cy="2609636"/>
          </a:xfrm>
        </p:grpSpPr>
        <p:sp>
          <p:nvSpPr>
            <p:cNvPr id="160" name="流程圖: 接點 159">
              <a:extLst>
                <a:ext uri="{FF2B5EF4-FFF2-40B4-BE49-F238E27FC236}">
                  <a16:creationId xmlns:a16="http://schemas.microsoft.com/office/drawing/2014/main" id="{7F8D017D-5F8C-4813-A7FD-455E03362CA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流程圖: 接點 160">
              <a:extLst>
                <a:ext uri="{FF2B5EF4-FFF2-40B4-BE49-F238E27FC236}">
                  <a16:creationId xmlns:a16="http://schemas.microsoft.com/office/drawing/2014/main" id="{7A79D683-AD54-4256-BE5C-B0B85C13A2C1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流程圖: 接點 162">
              <a:extLst>
                <a:ext uri="{FF2B5EF4-FFF2-40B4-BE49-F238E27FC236}">
                  <a16:creationId xmlns:a16="http://schemas.microsoft.com/office/drawing/2014/main" id="{E07307F4-1A48-44A3-942D-CCEF1B833778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流程圖: 接點 163">
              <a:extLst>
                <a:ext uri="{FF2B5EF4-FFF2-40B4-BE49-F238E27FC236}">
                  <a16:creationId xmlns:a16="http://schemas.microsoft.com/office/drawing/2014/main" id="{5448DD8D-E455-44F9-8956-19A121B00FD4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9A2A3495-5E6F-4B4C-B02C-F7BEE0E234D0}"/>
                </a:ext>
              </a:extLst>
            </p:cNvPr>
            <p:cNvCxnSpPr>
              <a:cxnSpLocks/>
              <a:stCxn id="161" idx="6"/>
              <a:endCxn id="163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6779A1FA-B9DF-4453-8157-7F37B9992DF1}"/>
                </a:ext>
              </a:extLst>
            </p:cNvPr>
            <p:cNvCxnSpPr>
              <a:cxnSpLocks/>
              <a:stCxn id="161" idx="3"/>
              <a:endCxn id="160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4AFD1BB5-1963-4564-BC11-AC0012E25895}"/>
                </a:ext>
              </a:extLst>
            </p:cNvPr>
            <p:cNvCxnSpPr>
              <a:cxnSpLocks/>
              <a:stCxn id="182" idx="1"/>
              <a:endCxn id="164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流程圖: 接點 168">
              <a:extLst>
                <a:ext uri="{FF2B5EF4-FFF2-40B4-BE49-F238E27FC236}">
                  <a16:creationId xmlns:a16="http://schemas.microsoft.com/office/drawing/2014/main" id="{6C139C25-09AC-4D39-A84C-F6E9277C44B9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F244B857-C533-4704-9221-E60D267C4A03}"/>
                </a:ext>
              </a:extLst>
            </p:cNvPr>
            <p:cNvCxnSpPr>
              <a:cxnSpLocks/>
              <a:stCxn id="164" idx="2"/>
              <a:endCxn id="169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流程圖: 接點 170">
              <a:extLst>
                <a:ext uri="{FF2B5EF4-FFF2-40B4-BE49-F238E27FC236}">
                  <a16:creationId xmlns:a16="http://schemas.microsoft.com/office/drawing/2014/main" id="{912C80DD-0773-4107-99D0-DDF0D72BAD47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流程圖: 接點 172">
              <a:extLst>
                <a:ext uri="{FF2B5EF4-FFF2-40B4-BE49-F238E27FC236}">
                  <a16:creationId xmlns:a16="http://schemas.microsoft.com/office/drawing/2014/main" id="{F0F151F2-A41F-4767-9981-ED4137336D73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流程圖: 接點 173">
              <a:extLst>
                <a:ext uri="{FF2B5EF4-FFF2-40B4-BE49-F238E27FC236}">
                  <a16:creationId xmlns:a16="http://schemas.microsoft.com/office/drawing/2014/main" id="{2C5ED03E-7259-48E9-94D6-4C2BF84A5B16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流程圖: 接點 175">
              <a:extLst>
                <a:ext uri="{FF2B5EF4-FFF2-40B4-BE49-F238E27FC236}">
                  <a16:creationId xmlns:a16="http://schemas.microsoft.com/office/drawing/2014/main" id="{8B0E328D-DF36-4BEA-8248-F35D7EF1787D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757A9311-49F7-4A11-AA3E-464DA7C19977}"/>
                </a:ext>
              </a:extLst>
            </p:cNvPr>
            <p:cNvCxnSpPr>
              <a:cxnSpLocks/>
              <a:stCxn id="173" idx="5"/>
              <a:endCxn id="174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BDD07CFA-50AA-4348-999B-FB2A377F5B82}"/>
                </a:ext>
              </a:extLst>
            </p:cNvPr>
            <p:cNvCxnSpPr>
              <a:cxnSpLocks/>
              <a:stCxn id="173" idx="3"/>
              <a:endCxn id="171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流程圖: 接點 178">
              <a:extLst>
                <a:ext uri="{FF2B5EF4-FFF2-40B4-BE49-F238E27FC236}">
                  <a16:creationId xmlns:a16="http://schemas.microsoft.com/office/drawing/2014/main" id="{51F3666A-0237-41F5-B6D2-661A96E8E834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流程圖: 接點 179">
              <a:extLst>
                <a:ext uri="{FF2B5EF4-FFF2-40B4-BE49-F238E27FC236}">
                  <a16:creationId xmlns:a16="http://schemas.microsoft.com/office/drawing/2014/main" id="{75974206-2737-4A15-A730-775AB2A8F355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流程圖: 接點 181">
              <a:extLst>
                <a:ext uri="{FF2B5EF4-FFF2-40B4-BE49-F238E27FC236}">
                  <a16:creationId xmlns:a16="http://schemas.microsoft.com/office/drawing/2014/main" id="{F47467D6-FDD5-425B-A7FA-0F240C0626E4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2D62CA49-CF42-44C1-ABE0-1A1663F90DF7}"/>
                </a:ext>
              </a:extLst>
            </p:cNvPr>
            <p:cNvCxnSpPr>
              <a:cxnSpLocks/>
              <a:stCxn id="163" idx="2"/>
              <a:endCxn id="180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流程圖: 接點 184">
              <a:extLst>
                <a:ext uri="{FF2B5EF4-FFF2-40B4-BE49-F238E27FC236}">
                  <a16:creationId xmlns:a16="http://schemas.microsoft.com/office/drawing/2014/main" id="{4AEF6F57-BD13-4FB0-AEB3-813B07DB2436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流程圖: 接點 185">
              <a:extLst>
                <a:ext uri="{FF2B5EF4-FFF2-40B4-BE49-F238E27FC236}">
                  <a16:creationId xmlns:a16="http://schemas.microsoft.com/office/drawing/2014/main" id="{65438C04-0824-4416-AF85-955CED1BDE79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流程圖: 接點 186">
              <a:extLst>
                <a:ext uri="{FF2B5EF4-FFF2-40B4-BE49-F238E27FC236}">
                  <a16:creationId xmlns:a16="http://schemas.microsoft.com/office/drawing/2014/main" id="{D1B066D9-DB86-4AE4-A97F-A662C41CC391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流程圖: 接點 187">
              <a:extLst>
                <a:ext uri="{FF2B5EF4-FFF2-40B4-BE49-F238E27FC236}">
                  <a16:creationId xmlns:a16="http://schemas.microsoft.com/office/drawing/2014/main" id="{9BC85A7B-C013-49B1-8E3F-B549A6ECF896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6B105B1-1A81-4833-98C5-CA39F238615E}"/>
                </a:ext>
              </a:extLst>
            </p:cNvPr>
            <p:cNvCxnSpPr>
              <a:cxnSpLocks/>
              <a:stCxn id="186" idx="0"/>
              <a:endCxn id="187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FACA13B3-58FC-447E-9ED4-2DAECD01065E}"/>
                </a:ext>
              </a:extLst>
            </p:cNvPr>
            <p:cNvCxnSpPr>
              <a:cxnSpLocks/>
              <a:stCxn id="186" idx="1"/>
              <a:endCxn id="185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6F14C15E-C0B2-4208-8386-BE353F76AEAC}"/>
                </a:ext>
              </a:extLst>
            </p:cNvPr>
            <p:cNvCxnSpPr>
              <a:cxnSpLocks/>
              <a:stCxn id="187" idx="5"/>
              <a:endCxn id="188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流程圖: 接點 191">
              <a:extLst>
                <a:ext uri="{FF2B5EF4-FFF2-40B4-BE49-F238E27FC236}">
                  <a16:creationId xmlns:a16="http://schemas.microsoft.com/office/drawing/2014/main" id="{28CF9F9F-B5E5-414C-A5B4-B449BF1DA03E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E9EC117A-4B24-40F0-8E0A-B7742D8C4FB1}"/>
                </a:ext>
              </a:extLst>
            </p:cNvPr>
            <p:cNvCxnSpPr>
              <a:cxnSpLocks/>
              <a:stCxn id="188" idx="7"/>
              <a:endCxn id="192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8717A3E-0D8E-4898-9E4F-499FF73CEFA6}"/>
                </a:ext>
              </a:extLst>
            </p:cNvPr>
            <p:cNvCxnSpPr>
              <a:cxnSpLocks/>
              <a:stCxn id="173" idx="7"/>
              <a:endCxn id="185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7613EABB-A69A-4092-94C9-93F2111BF10E}"/>
                </a:ext>
              </a:extLst>
            </p:cNvPr>
            <p:cNvCxnSpPr>
              <a:cxnSpLocks/>
              <a:stCxn id="174" idx="6"/>
              <a:endCxn id="186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D48B7C70-DC0E-4093-BC94-76FD0977D810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8EE4D758-C892-4BFA-A525-D4C6F0D63BED}"/>
                </a:ext>
              </a:extLst>
            </p:cNvPr>
            <p:cNvCxnSpPr>
              <a:cxnSpLocks/>
              <a:stCxn id="186" idx="6"/>
              <a:endCxn id="188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02D79471-1D90-4B56-A1A6-B9C6BCF55DA8}"/>
                </a:ext>
              </a:extLst>
            </p:cNvPr>
            <p:cNvCxnSpPr>
              <a:cxnSpLocks/>
              <a:stCxn id="186" idx="5"/>
              <a:endCxn id="179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BB0017BB-9912-459D-93C0-FFFFE1CE4F60}"/>
                </a:ext>
              </a:extLst>
            </p:cNvPr>
            <p:cNvCxnSpPr>
              <a:cxnSpLocks/>
              <a:stCxn id="179" idx="0"/>
              <a:endCxn id="188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A939DBD9-3FB5-4204-A7A1-F489299BA393}"/>
                </a:ext>
              </a:extLst>
            </p:cNvPr>
            <p:cNvCxnSpPr>
              <a:cxnSpLocks/>
              <a:stCxn id="188" idx="6"/>
              <a:endCxn id="176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D32B2980-196A-4632-9F2C-9B8D80BF4B93}"/>
                </a:ext>
              </a:extLst>
            </p:cNvPr>
            <p:cNvCxnSpPr>
              <a:cxnSpLocks/>
              <a:stCxn id="192" idx="5"/>
              <a:endCxn id="176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966F882C-DE9E-40CA-8AC2-EDF23560F12E}"/>
                </a:ext>
              </a:extLst>
            </p:cNvPr>
            <p:cNvCxnSpPr>
              <a:cxnSpLocks/>
              <a:stCxn id="179" idx="6"/>
              <a:endCxn id="160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999C5FE1-7F23-4480-B438-A56D95991743}"/>
                </a:ext>
              </a:extLst>
            </p:cNvPr>
            <p:cNvCxnSpPr>
              <a:cxnSpLocks/>
              <a:stCxn id="188" idx="5"/>
              <a:endCxn id="160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88B526CD-A204-4168-8E72-3BF9F6AB5CF2}"/>
                </a:ext>
              </a:extLst>
            </p:cNvPr>
            <p:cNvCxnSpPr>
              <a:cxnSpLocks/>
              <a:stCxn id="169" idx="4"/>
              <a:endCxn id="180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A30EA19A-6707-4A44-99C1-86C3481D89B4}"/>
                </a:ext>
              </a:extLst>
            </p:cNvPr>
            <p:cNvCxnSpPr>
              <a:cxnSpLocks/>
              <a:stCxn id="164" idx="4"/>
              <a:endCxn id="163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6229127-D165-4078-B4B0-0D987BD7E33B}"/>
                </a:ext>
              </a:extLst>
            </p:cNvPr>
            <p:cNvCxnSpPr>
              <a:cxnSpLocks/>
              <a:stCxn id="163" idx="6"/>
              <a:endCxn id="182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095ED67B-447D-48DA-8E90-11832236FC76}"/>
                </a:ext>
              </a:extLst>
            </p:cNvPr>
            <p:cNvCxnSpPr>
              <a:cxnSpLocks/>
              <a:stCxn id="169" idx="5"/>
              <a:endCxn id="163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EA2F9A14-BFAE-4B0C-AED7-13FEA7ACF391}"/>
                </a:ext>
              </a:extLst>
            </p:cNvPr>
            <p:cNvCxnSpPr>
              <a:cxnSpLocks/>
              <a:stCxn id="185" idx="4"/>
              <a:endCxn id="174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/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18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8445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p:sp>
        <p:nvSpPr>
          <p:cNvPr id="208" name="內容版面配置區 2">
            <a:extLst>
              <a:ext uri="{FF2B5EF4-FFF2-40B4-BE49-F238E27FC236}">
                <a16:creationId xmlns:a16="http://schemas.microsoft.com/office/drawing/2014/main" id="{5BF42E36-9526-4544-A309-7C1AD627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1803083"/>
            <a:ext cx="8531066" cy="4323398"/>
          </a:xfrm>
        </p:spPr>
        <p:txBody>
          <a:bodyPr/>
          <a:lstStyle/>
          <a:p>
            <a:r>
              <a:rPr lang="en-US" altLang="zh-TW" b="0" dirty="0"/>
              <a:t>Ideal is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2451FF-E9F6-4778-941C-F6F67CB64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1" b="21862"/>
          <a:stretch/>
        </p:blipFill>
        <p:spPr>
          <a:xfrm>
            <a:off x="5736297" y="2043995"/>
            <a:ext cx="2483778" cy="1479769"/>
          </a:xfrm>
          <a:prstGeom prst="rect">
            <a:avLst/>
          </a:prstGeom>
        </p:spPr>
      </p:pic>
      <p:pic>
        <p:nvPicPr>
          <p:cNvPr id="1030" name="Picture 6" descr="可爱小鸡免抠元素素材图片免费下载-佳库网">
            <a:extLst>
              <a:ext uri="{FF2B5EF4-FFF2-40B4-BE49-F238E27FC236}">
                <a16:creationId xmlns:a16="http://schemas.microsoft.com/office/drawing/2014/main" id="{4CCBCE16-82C8-4BF8-9286-FB35D62DA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36797"/>
          <a:stretch/>
        </p:blipFill>
        <p:spPr bwMode="auto">
          <a:xfrm flipH="1">
            <a:off x="1501329" y="2306157"/>
            <a:ext cx="2987859" cy="123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B9FC94-F0E8-4A9E-8751-F7B02B4CF9B4}"/>
              </a:ext>
            </a:extLst>
          </p:cNvPr>
          <p:cNvSpPr/>
          <p:nvPr/>
        </p:nvSpPr>
        <p:spPr>
          <a:xfrm>
            <a:off x="396220" y="3595450"/>
            <a:ext cx="7519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Exact Speed: 20m/s     10m/s    5m/s			15m/s</a:t>
            </a:r>
          </a:p>
          <a:p>
            <a:endParaRPr kumimoji="1" lang="zh-TW" altLang="en-US" b="1" kern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7BD682-3E16-4380-B741-4BB3C0F050D8}"/>
              </a:ext>
            </a:extLst>
          </p:cNvPr>
          <p:cNvSpPr/>
          <p:nvPr/>
        </p:nvSpPr>
        <p:spPr>
          <a:xfrm>
            <a:off x="1374490" y="4620437"/>
            <a:ext cx="63950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160" dirty="0"/>
              <a:t>We don’t know what Exact Speed is,</a:t>
            </a:r>
          </a:p>
          <a:p>
            <a:r>
              <a:rPr kumimoji="1" lang="en-US" altLang="zh-TW" sz="2160" dirty="0"/>
              <a:t>so we at least evaluate how fast they are in simple way.</a:t>
            </a:r>
            <a:endParaRPr kumimoji="1" lang="zh-TW" altLang="en-US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/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: 16m/s      8m/s      3m/s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  <a:blipFill>
                <a:blip r:embed="rId4"/>
                <a:stretch>
                  <a:fillRect l="-685" t="-2632"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禁止標誌 13">
            <a:extLst>
              <a:ext uri="{FF2B5EF4-FFF2-40B4-BE49-F238E27FC236}">
                <a16:creationId xmlns:a16="http://schemas.microsoft.com/office/drawing/2014/main" id="{0ACA536A-9434-48E0-BE73-93C15034CFC4}"/>
              </a:ext>
            </a:extLst>
          </p:cNvPr>
          <p:cNvSpPr/>
          <p:nvPr/>
        </p:nvSpPr>
        <p:spPr>
          <a:xfrm>
            <a:off x="1569184" y="2318844"/>
            <a:ext cx="1222821" cy="1222821"/>
          </a:xfrm>
          <a:prstGeom prst="noSmoking">
            <a:avLst>
              <a:gd name="adj" fmla="val 37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/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dirty="0"/>
                  <a:t>We only consider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is smaller than 15m/s and compute Exact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speed.</a:t>
                </a:r>
              </a:p>
              <a:p>
                <a:pPr algn="ctr"/>
                <a:r>
                  <a:rPr lang="en-US" altLang="zh-TW" dirty="0"/>
                  <a:t>Consider higher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later.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  <a:blipFill>
                <a:blip r:embed="rId5"/>
                <a:stretch>
                  <a:fillRect l="-693" t="-4000" b="-4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4" grpId="0"/>
      <p:bldP spid="14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mtClean="0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Vertex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edge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2F2A515-15F8-4450-9F9C-4125898D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4" y="3857071"/>
            <a:ext cx="5296525" cy="2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45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2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C7942740-FD16-4082-A361-35BC36654F80}"/>
              </a:ext>
            </a:extLst>
          </p:cNvPr>
          <p:cNvGrpSpPr/>
          <p:nvPr/>
        </p:nvGrpSpPr>
        <p:grpSpPr>
          <a:xfrm>
            <a:off x="3008547" y="4303249"/>
            <a:ext cx="3126906" cy="1261909"/>
            <a:chOff x="4877548" y="2160124"/>
            <a:chExt cx="3126906" cy="126190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2FE87CC-841E-4B91-89AD-D791A2180D3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12592475-725F-4E92-9EB2-72BAED31F86C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8585AEA9-082D-4865-AE09-8F9C0CA891CA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3065C9A4-5D60-40BD-9E4C-B92623A2C62A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流程圖: 接點 17">
                <a:extLst>
                  <a:ext uri="{FF2B5EF4-FFF2-40B4-BE49-F238E27FC236}">
                    <a16:creationId xmlns:a16="http://schemas.microsoft.com/office/drawing/2014/main" id="{B93E94A7-7FD4-4EFA-87CD-EDC59A3A7C1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1285373-3EDC-4B12-816B-2A658A859719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4EB7364-525B-419C-8A2B-E4AEC32BCC82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0E6B5C9F-1C17-4D07-932A-F8C105C4AA1D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5DC8E168-3285-44AD-9B0D-772253613F6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2EA26D5-B5C1-41ED-9E81-6617D49331E0}"/>
                </a:ext>
              </a:extLst>
            </p:cNvPr>
            <p:cNvCxnSpPr>
              <a:cxnSpLocks/>
              <a:stCxn id="16" idx="7"/>
              <a:endCxn id="10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BD148E-4B0F-48B3-B9AB-A5B9155C6367}"/>
                </a:ext>
              </a:extLst>
            </p:cNvPr>
            <p:cNvCxnSpPr>
              <a:cxnSpLocks/>
              <a:stCxn id="17" idx="1"/>
              <a:endCxn id="10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60A1D9E1-7481-4008-A0EA-028C7DE84673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1F6EFC1-40A2-4AEC-AA4F-F815EA38A721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/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4,4,4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/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(8,6)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95428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)=3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−1∪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b="0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Cambria Math" panose="02040503050406030204" pitchFamily="18" charset="0"/>
                  </a:rPr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(5,6)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  <a:blipFill>
                <a:blip r:embed="rId4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22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50" y="2027421"/>
            <a:ext cx="8153876" cy="4673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Algorithm &amp; Definition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Conclusion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b="1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97604763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all of edge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will be deleted</a:t>
                </a:r>
              </a:p>
              <a:p>
                <a:r>
                  <a:rPr lang="en-US" altLang="zh-TW" dirty="0"/>
                  <a:t>After deleting vertices, we also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to check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or not.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694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6202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Start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  <m:bar>
                          <m:barPr>
                            <m:ctrl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06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We only consider whether </a:t>
                </a:r>
                <a:r>
                  <a:rPr lang="en-US" altLang="zh-TW" sz="1958" dirty="0">
                    <a:solidFill>
                      <a:srgbClr val="FF0000"/>
                    </a:solidFill>
                  </a:rPr>
                  <a:t>red edge </a:t>
                </a:r>
                <a:r>
                  <a:rPr lang="en-US" altLang="zh-TW" sz="1958" dirty="0"/>
                  <a:t>can be k=4 or not</a:t>
                </a:r>
              </a:p>
              <a:p>
                <a:r>
                  <a:rPr lang="en-US" altLang="zh-TW" sz="1958" dirty="0"/>
                  <a:t>Deleting edge starts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sz="1958" dirty="0"/>
                  <a:t>  EX: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sz="1958" dirty="0"/>
                  <a:t>could be affected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30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/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zh-TW" dirty="0"/>
                  <a:t> </a:t>
                </a:r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  <a:blipFill>
                <a:blip r:embed="rId31"/>
                <a:stretch>
                  <a:fillRect l="-608" t="-7042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/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  <a:blipFill>
                <a:blip r:embed="rId32"/>
                <a:stretch>
                  <a:fillRect l="-83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/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So we prune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directly</a:t>
                </a:r>
              </a:p>
              <a:p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need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rec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  <a:blipFill>
                <a:blip r:embed="rId33"/>
                <a:stretch>
                  <a:fillRect l="-977" t="-5172" b="-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/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76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  <p:bldP spid="227" grpId="0"/>
      <p:bldP spid="228" grpId="0"/>
      <p:bldP spid="3" grpId="0"/>
      <p:bldP spid="3" grpId="1"/>
      <p:bldP spid="76" grpId="0"/>
      <p:bldP spid="76" grpId="1"/>
      <p:bldP spid="4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→6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958" dirty="0"/>
                  <a:t>of red edge</a:t>
                </a:r>
              </a:p>
              <a:p>
                <a:r>
                  <a:rPr lang="en-US" altLang="zh-TW" sz="1958" dirty="0"/>
                  <a:t>All of red edge need to consider, we start from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TW" sz="1958" dirty="0"/>
                  <a:t>, it might affect those red edges</a:t>
                </a:r>
              </a:p>
              <a:p>
                <a:endParaRPr lang="en-US" altLang="zh-TW" sz="1958" dirty="0"/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7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/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/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/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/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  <a:blipFill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/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  <a:blipFill>
                <a:blip r:embed="rId3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/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/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/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/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/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  <a:blipFill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/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  <a:blipFill>
                <a:blip r:embed="rId39"/>
                <a:stretch>
                  <a:fillRect l="-714" t="-4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/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			</a:t>
                </a:r>
                <a:r>
                  <a:rPr kumimoji="1" lang="en-US" altLang="zh-TW" b="1" kern="0" dirty="0">
                    <a:latin typeface="+mj-ea"/>
                  </a:rPr>
                  <a:t>delete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  <a:blipFill>
                <a:blip r:embed="rId40"/>
                <a:stretch>
                  <a:fillRect l="-785" t="-6604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/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&gt;6−2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skip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  <a:blipFill>
                <a:blip r:embed="rId41"/>
                <a:stretch>
                  <a:fillRect t="-10000" r="-103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28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30" grpId="0"/>
      <p:bldP spid="231" grpId="0"/>
      <p:bldP spid="234" grpId="0"/>
      <p:bldP spid="238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80" grpId="0"/>
      <p:bldP spid="80" grpId="1"/>
      <p:bldP spid="81" grpId="0"/>
      <p:bldP spid="81" grpId="1"/>
      <p:bldP spid="82" grpId="0"/>
      <p:bldP spid="84" grpId="0"/>
      <p:bldP spid="85" grpId="0"/>
      <p:bldP spid="86" grpId="0"/>
      <p:bldP spid="87" grpId="0"/>
      <p:bldP spid="97" grpId="0"/>
      <p:bldP spid="98" grpId="0"/>
      <p:bldP spid="99" grpId="0"/>
      <p:bldP spid="100" grpId="0"/>
      <p:bldP spid="102" grpId="0"/>
      <p:bldP spid="102" grpId="1"/>
      <p:bldP spid="103" grpId="0"/>
      <p:bldP spid="103" grpId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→7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All of edge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958" dirty="0"/>
                  <a:t> and pruned by early pruning</a:t>
                </a:r>
              </a:p>
              <a:p>
                <a:r>
                  <a:rPr lang="en-US" altLang="zh-TW" sz="1958" dirty="0"/>
                  <a:t>Algorithm end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14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F0B5A474-2320-4F73-86C4-4B8851183B0F}"/>
              </a:ext>
            </a:extLst>
          </p:cNvPr>
          <p:cNvGrpSpPr/>
          <p:nvPr/>
        </p:nvGrpSpPr>
        <p:grpSpPr>
          <a:xfrm>
            <a:off x="447021" y="3964782"/>
            <a:ext cx="7819097" cy="2609636"/>
            <a:chOff x="711969" y="2469357"/>
            <a:chExt cx="7819097" cy="2609636"/>
          </a:xfrm>
        </p:grpSpPr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21C33ABD-F6AB-4911-BF5D-A76F5F8E5059}"/>
                </a:ext>
              </a:extLst>
            </p:cNvPr>
            <p:cNvSpPr/>
            <p:nvPr/>
          </p:nvSpPr>
          <p:spPr>
            <a:xfrm>
              <a:off x="5338531" y="45017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CD361BA7-5C9D-4E5A-813D-510D7121F02E}"/>
                </a:ext>
              </a:extLst>
            </p:cNvPr>
            <p:cNvSpPr/>
            <p:nvPr/>
          </p:nvSpPr>
          <p:spPr>
            <a:xfrm>
              <a:off x="6140333" y="412378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3EABD182-E040-4610-83C0-CC806B5405D1}"/>
                </a:ext>
              </a:extLst>
            </p:cNvPr>
            <p:cNvSpPr/>
            <p:nvPr/>
          </p:nvSpPr>
          <p:spPr>
            <a:xfrm>
              <a:off x="6998911" y="34242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8BEFD303-6CFB-43B8-B929-59AB8F9E8D32}"/>
                </a:ext>
              </a:extLst>
            </p:cNvPr>
            <p:cNvSpPr/>
            <p:nvPr/>
          </p:nvSpPr>
          <p:spPr>
            <a:xfrm>
              <a:off x="7143112" y="246935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B0FCFAD-EC0D-4A46-872A-F66D42AB53FE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>
            <a:xfrm flipV="1">
              <a:off x="6674030" y="3860292"/>
              <a:ext cx="403039" cy="5189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97B1A947-903C-4AC0-864F-91A2D6ADD7F7}"/>
                </a:ext>
              </a:extLst>
            </p:cNvPr>
            <p:cNvCxnSpPr>
              <a:cxnSpLocks/>
              <a:stCxn id="104" idx="3"/>
              <a:endCxn id="101" idx="6"/>
            </p:cNvCxnSpPr>
            <p:nvPr/>
          </p:nvCxnSpPr>
          <p:spPr>
            <a:xfrm flipH="1">
              <a:off x="5872228" y="4559797"/>
              <a:ext cx="346263" cy="19734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C299F2B0-4722-4541-9949-CA0C6C6E9E29}"/>
                </a:ext>
              </a:extLst>
            </p:cNvPr>
            <p:cNvCxnSpPr>
              <a:cxnSpLocks/>
              <a:stCxn id="120" idx="1"/>
              <a:endCxn id="106" idx="5"/>
            </p:cNvCxnSpPr>
            <p:nvPr/>
          </p:nvCxnSpPr>
          <p:spPr>
            <a:xfrm flipH="1" flipV="1">
              <a:off x="7598651" y="2905374"/>
              <a:ext cx="476876" cy="3550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1D57A52E-FABD-4824-88EE-C908AEF32ECB}"/>
                </a:ext>
              </a:extLst>
            </p:cNvPr>
            <p:cNvSpPr/>
            <p:nvPr/>
          </p:nvSpPr>
          <p:spPr>
            <a:xfrm>
              <a:off x="6245287" y="246935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84ECA43E-B206-4493-B99A-829645548D04}"/>
                </a:ext>
              </a:extLst>
            </p:cNvPr>
            <p:cNvCxnSpPr>
              <a:cxnSpLocks/>
              <a:stCxn id="106" idx="2"/>
              <a:endCxn id="110" idx="6"/>
            </p:cNvCxnSpPr>
            <p:nvPr/>
          </p:nvCxnSpPr>
          <p:spPr>
            <a:xfrm flipH="1" flipV="1">
              <a:off x="6778984" y="2724770"/>
              <a:ext cx="36412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流程圖: 接點 111">
              <a:extLst>
                <a:ext uri="{FF2B5EF4-FFF2-40B4-BE49-F238E27FC236}">
                  <a16:creationId xmlns:a16="http://schemas.microsoft.com/office/drawing/2014/main" id="{4CFF2D7C-9A4F-4497-92BC-1816B7796BD1}"/>
                </a:ext>
              </a:extLst>
            </p:cNvPr>
            <p:cNvSpPr/>
            <p:nvPr/>
          </p:nvSpPr>
          <p:spPr>
            <a:xfrm>
              <a:off x="711969" y="44553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流程圖: 接點 112">
              <a:extLst>
                <a:ext uri="{FF2B5EF4-FFF2-40B4-BE49-F238E27FC236}">
                  <a16:creationId xmlns:a16="http://schemas.microsoft.com/office/drawing/2014/main" id="{732B6065-983E-4BA1-8F11-81BF510D9C98}"/>
                </a:ext>
              </a:extLst>
            </p:cNvPr>
            <p:cNvSpPr/>
            <p:nvPr/>
          </p:nvSpPr>
          <p:spPr>
            <a:xfrm>
              <a:off x="1383212" y="39351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圖: 接點 113">
              <a:extLst>
                <a:ext uri="{FF2B5EF4-FFF2-40B4-BE49-F238E27FC236}">
                  <a16:creationId xmlns:a16="http://schemas.microsoft.com/office/drawing/2014/main" id="{F71532A1-7C7A-46E3-9319-867D00898D21}"/>
                </a:ext>
              </a:extLst>
            </p:cNvPr>
            <p:cNvSpPr/>
            <p:nvPr/>
          </p:nvSpPr>
          <p:spPr>
            <a:xfrm>
              <a:off x="2236922" y="43650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7227049-9C78-4782-B2EE-BB0068AE32FE}"/>
                </a:ext>
              </a:extLst>
            </p:cNvPr>
            <p:cNvSpPr/>
            <p:nvPr/>
          </p:nvSpPr>
          <p:spPr>
            <a:xfrm>
              <a:off x="5138573" y="34581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80D6898C-AA2D-4C52-AE2B-51A4B2523EEF}"/>
                </a:ext>
              </a:extLst>
            </p:cNvPr>
            <p:cNvCxnSpPr>
              <a:cxnSpLocks/>
              <a:stCxn id="113" idx="5"/>
              <a:endCxn id="114" idx="2"/>
            </p:cNvCxnSpPr>
            <p:nvPr/>
          </p:nvCxnSpPr>
          <p:spPr>
            <a:xfrm>
              <a:off x="1838751" y="4371117"/>
              <a:ext cx="398171" cy="2493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8049C02-4D46-497B-9A44-01AFE1B7055A}"/>
                </a:ext>
              </a:extLst>
            </p:cNvPr>
            <p:cNvCxnSpPr>
              <a:cxnSpLocks/>
              <a:stCxn id="113" idx="3"/>
              <a:endCxn id="112" idx="7"/>
            </p:cNvCxnSpPr>
            <p:nvPr/>
          </p:nvCxnSpPr>
          <p:spPr>
            <a:xfrm flipH="1">
              <a:off x="1167508" y="4371117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流程圖: 接點 117">
              <a:extLst>
                <a:ext uri="{FF2B5EF4-FFF2-40B4-BE49-F238E27FC236}">
                  <a16:creationId xmlns:a16="http://schemas.microsoft.com/office/drawing/2014/main" id="{70513E8E-745C-4D2B-B236-25FA504C87A3}"/>
                </a:ext>
              </a:extLst>
            </p:cNvPr>
            <p:cNvSpPr/>
            <p:nvPr/>
          </p:nvSpPr>
          <p:spPr>
            <a:xfrm>
              <a:off x="4109522" y="456816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流程圖: 接點 118">
              <a:extLst>
                <a:ext uri="{FF2B5EF4-FFF2-40B4-BE49-F238E27FC236}">
                  <a16:creationId xmlns:a16="http://schemas.microsoft.com/office/drawing/2014/main" id="{957B7558-D2F6-40F8-AA0D-83F3F0DEB1A3}"/>
                </a:ext>
              </a:extLst>
            </p:cNvPr>
            <p:cNvSpPr/>
            <p:nvPr/>
          </p:nvSpPr>
          <p:spPr>
            <a:xfrm>
              <a:off x="5823489" y="32064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流程圖: 接點 119">
              <a:extLst>
                <a:ext uri="{FF2B5EF4-FFF2-40B4-BE49-F238E27FC236}">
                  <a16:creationId xmlns:a16="http://schemas.microsoft.com/office/drawing/2014/main" id="{5AF07353-5A44-4A82-8D3C-9F25431276BE}"/>
                </a:ext>
              </a:extLst>
            </p:cNvPr>
            <p:cNvSpPr/>
            <p:nvPr/>
          </p:nvSpPr>
          <p:spPr>
            <a:xfrm>
              <a:off x="7997369" y="318560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EF9D6C9-8B83-4261-BC78-4CE60B6E6C17}"/>
                </a:ext>
              </a:extLst>
            </p:cNvPr>
            <p:cNvCxnSpPr>
              <a:cxnSpLocks/>
              <a:stCxn id="105" idx="2"/>
              <a:endCxn id="119" idx="6"/>
            </p:cNvCxnSpPr>
            <p:nvPr/>
          </p:nvCxnSpPr>
          <p:spPr>
            <a:xfrm flipH="1" flipV="1">
              <a:off x="6357186" y="3461889"/>
              <a:ext cx="641725" cy="2178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流程圖: 接點 121">
              <a:extLst>
                <a:ext uri="{FF2B5EF4-FFF2-40B4-BE49-F238E27FC236}">
                  <a16:creationId xmlns:a16="http://schemas.microsoft.com/office/drawing/2014/main" id="{A199F495-0A38-4324-9F18-39594E4EEA7C}"/>
                </a:ext>
              </a:extLst>
            </p:cNvPr>
            <p:cNvSpPr/>
            <p:nvPr/>
          </p:nvSpPr>
          <p:spPr>
            <a:xfrm>
              <a:off x="2190455" y="33849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流程圖: 接點 122">
              <a:extLst>
                <a:ext uri="{FF2B5EF4-FFF2-40B4-BE49-F238E27FC236}">
                  <a16:creationId xmlns:a16="http://schemas.microsoft.com/office/drawing/2014/main" id="{DA0D5953-69C6-4B06-903E-C4F815F43473}"/>
                </a:ext>
              </a:extLst>
            </p:cNvPr>
            <p:cNvSpPr/>
            <p:nvPr/>
          </p:nvSpPr>
          <p:spPr>
            <a:xfrm>
              <a:off x="3070616" y="385426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圖: 接點 123">
              <a:extLst>
                <a:ext uri="{FF2B5EF4-FFF2-40B4-BE49-F238E27FC236}">
                  <a16:creationId xmlns:a16="http://schemas.microsoft.com/office/drawing/2014/main" id="{5854EC4E-FE25-4CD5-9735-E1DB96280D01}"/>
                </a:ext>
              </a:extLst>
            </p:cNvPr>
            <p:cNvSpPr/>
            <p:nvPr/>
          </p:nvSpPr>
          <p:spPr>
            <a:xfrm>
              <a:off x="3370319" y="30888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圖: 接點 124">
              <a:extLst>
                <a:ext uri="{FF2B5EF4-FFF2-40B4-BE49-F238E27FC236}">
                  <a16:creationId xmlns:a16="http://schemas.microsoft.com/office/drawing/2014/main" id="{456E01B7-6212-4482-8B97-9FB8FE523A2D}"/>
                </a:ext>
              </a:extLst>
            </p:cNvPr>
            <p:cNvSpPr/>
            <p:nvPr/>
          </p:nvSpPr>
          <p:spPr>
            <a:xfrm>
              <a:off x="4170864" y="36320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877C2A2-35AD-474C-9837-ECA1CFC4519D}"/>
                </a:ext>
              </a:extLst>
            </p:cNvPr>
            <p:cNvCxnSpPr>
              <a:cxnSpLocks/>
              <a:stCxn id="123" idx="0"/>
              <a:endCxn id="124" idx="3"/>
            </p:cNvCxnSpPr>
            <p:nvPr/>
          </p:nvCxnSpPr>
          <p:spPr>
            <a:xfrm flipV="1">
              <a:off x="3337465" y="3524905"/>
              <a:ext cx="111012" cy="329361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68412608-CA10-4A83-9A5B-2E3404FE5538}"/>
                </a:ext>
              </a:extLst>
            </p:cNvPr>
            <p:cNvCxnSpPr>
              <a:cxnSpLocks/>
              <a:stCxn id="123" idx="1"/>
              <a:endCxn id="122" idx="6"/>
            </p:cNvCxnSpPr>
            <p:nvPr/>
          </p:nvCxnSpPr>
          <p:spPr>
            <a:xfrm flipH="1" flipV="1">
              <a:off x="2724152" y="3640333"/>
              <a:ext cx="424622" cy="28874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A6C43B7-9E4C-4CF4-A593-FB39EB3588AD}"/>
                </a:ext>
              </a:extLst>
            </p:cNvPr>
            <p:cNvCxnSpPr>
              <a:cxnSpLocks/>
              <a:stCxn id="124" idx="5"/>
              <a:endCxn id="125" idx="1"/>
            </p:cNvCxnSpPr>
            <p:nvPr/>
          </p:nvCxnSpPr>
          <p:spPr>
            <a:xfrm>
              <a:off x="3825858" y="3524905"/>
              <a:ext cx="423164" cy="18191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流程圖: 接點 129">
              <a:extLst>
                <a:ext uri="{FF2B5EF4-FFF2-40B4-BE49-F238E27FC236}">
                  <a16:creationId xmlns:a16="http://schemas.microsoft.com/office/drawing/2014/main" id="{C6D98C5C-3192-4345-90F5-607E80062372}"/>
                </a:ext>
              </a:extLst>
            </p:cNvPr>
            <p:cNvSpPr/>
            <p:nvPr/>
          </p:nvSpPr>
          <p:spPr>
            <a:xfrm>
              <a:off x="4357557" y="280287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31272D9D-4D89-4BD9-974B-4EF6108EE6A3}"/>
                </a:ext>
              </a:extLst>
            </p:cNvPr>
            <p:cNvCxnSpPr>
              <a:cxnSpLocks/>
              <a:stCxn id="125" idx="7"/>
              <a:endCxn id="130" idx="4"/>
            </p:cNvCxnSpPr>
            <p:nvPr/>
          </p:nvCxnSpPr>
          <p:spPr>
            <a:xfrm flipH="1" flipV="1">
              <a:off x="4624406" y="3313698"/>
              <a:ext cx="1997" cy="39311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2324701-036B-4D94-B7C1-0DA3C20EE622}"/>
                </a:ext>
              </a:extLst>
            </p:cNvPr>
            <p:cNvCxnSpPr>
              <a:cxnSpLocks/>
              <a:stCxn id="113" idx="7"/>
              <a:endCxn id="122" idx="2"/>
            </p:cNvCxnSpPr>
            <p:nvPr/>
          </p:nvCxnSpPr>
          <p:spPr>
            <a:xfrm flipV="1">
              <a:off x="1838751" y="3640333"/>
              <a:ext cx="351704" cy="369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51CEFE53-F16F-41D7-B030-B27D788E5C81}"/>
                </a:ext>
              </a:extLst>
            </p:cNvPr>
            <p:cNvCxnSpPr>
              <a:cxnSpLocks/>
              <a:stCxn id="114" idx="6"/>
              <a:endCxn id="123" idx="3"/>
            </p:cNvCxnSpPr>
            <p:nvPr/>
          </p:nvCxnSpPr>
          <p:spPr>
            <a:xfrm flipV="1">
              <a:off x="2770619" y="4290282"/>
              <a:ext cx="378155" cy="33022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D87D5F19-FDCB-4D13-A17E-CF553D08ABFC}"/>
                </a:ext>
              </a:extLst>
            </p:cNvPr>
            <p:cNvCxnSpPr>
              <a:cxnSpLocks/>
              <a:stCxn id="124" idx="6"/>
              <a:endCxn id="130" idx="2"/>
            </p:cNvCxnSpPr>
            <p:nvPr/>
          </p:nvCxnSpPr>
          <p:spPr>
            <a:xfrm flipV="1">
              <a:off x="3904016" y="3058286"/>
              <a:ext cx="453541" cy="2860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B594AE8C-1A56-45DB-B93D-20DB02BE931F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604313" y="3887419"/>
              <a:ext cx="566551" cy="2222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65CDF96-20AF-4206-B6DD-F5B5588A983A}"/>
                </a:ext>
              </a:extLst>
            </p:cNvPr>
            <p:cNvCxnSpPr>
              <a:cxnSpLocks/>
              <a:stCxn id="123" idx="5"/>
              <a:endCxn id="118" idx="2"/>
            </p:cNvCxnSpPr>
            <p:nvPr/>
          </p:nvCxnSpPr>
          <p:spPr>
            <a:xfrm>
              <a:off x="3526155" y="4290282"/>
              <a:ext cx="583367" cy="53329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E1137D0-0CBD-4B42-8807-1DD1BCF7FB2C}"/>
                </a:ext>
              </a:extLst>
            </p:cNvPr>
            <p:cNvCxnSpPr>
              <a:cxnSpLocks/>
              <a:stCxn id="118" idx="0"/>
              <a:endCxn id="125" idx="4"/>
            </p:cNvCxnSpPr>
            <p:nvPr/>
          </p:nvCxnSpPr>
          <p:spPr>
            <a:xfrm flipV="1">
              <a:off x="4376371" y="4142831"/>
              <a:ext cx="61342" cy="4253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46AE2DE6-7FA5-4850-9BFB-F50CBFCEC9B5}"/>
                </a:ext>
              </a:extLst>
            </p:cNvPr>
            <p:cNvCxnSpPr>
              <a:cxnSpLocks/>
              <a:stCxn id="125" idx="6"/>
              <a:endCxn id="115" idx="3"/>
            </p:cNvCxnSpPr>
            <p:nvPr/>
          </p:nvCxnSpPr>
          <p:spPr>
            <a:xfrm>
              <a:off x="4704561" y="3887419"/>
              <a:ext cx="512170" cy="67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0E45B1FA-E4EB-4C20-A4C3-2CD7B81FAED1}"/>
                </a:ext>
              </a:extLst>
            </p:cNvPr>
            <p:cNvCxnSpPr>
              <a:cxnSpLocks/>
              <a:stCxn id="130" idx="5"/>
              <a:endCxn id="115" idx="1"/>
            </p:cNvCxnSpPr>
            <p:nvPr/>
          </p:nvCxnSpPr>
          <p:spPr>
            <a:xfrm>
              <a:off x="4813096" y="3238889"/>
              <a:ext cx="403635" cy="2940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6D147D8-3A59-4969-A2B3-33535EE26030}"/>
                </a:ext>
              </a:extLst>
            </p:cNvPr>
            <p:cNvCxnSpPr>
              <a:cxnSpLocks/>
              <a:stCxn id="118" idx="6"/>
              <a:endCxn id="101" idx="2"/>
            </p:cNvCxnSpPr>
            <p:nvPr/>
          </p:nvCxnSpPr>
          <p:spPr>
            <a:xfrm flipV="1">
              <a:off x="4643219" y="4757142"/>
              <a:ext cx="695312" cy="6643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629B029D-32D4-4DFC-9209-D129BC684195}"/>
                </a:ext>
              </a:extLst>
            </p:cNvPr>
            <p:cNvCxnSpPr>
              <a:cxnSpLocks/>
              <a:stCxn id="125" idx="5"/>
              <a:endCxn id="101" idx="1"/>
            </p:cNvCxnSpPr>
            <p:nvPr/>
          </p:nvCxnSpPr>
          <p:spPr>
            <a:xfrm>
              <a:off x="4626403" y="4068022"/>
              <a:ext cx="790286" cy="5085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29280FF6-AAA7-4F9B-88C3-7747B1551F2F}"/>
                </a:ext>
              </a:extLst>
            </p:cNvPr>
            <p:cNvCxnSpPr>
              <a:cxnSpLocks/>
              <a:stCxn id="110" idx="4"/>
              <a:endCxn id="119" idx="7"/>
            </p:cNvCxnSpPr>
            <p:nvPr/>
          </p:nvCxnSpPr>
          <p:spPr>
            <a:xfrm flipH="1">
              <a:off x="6279028" y="2980182"/>
              <a:ext cx="233108" cy="301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04965F0D-B618-45A8-90EC-ABFACEBAC259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7265760" y="2980183"/>
              <a:ext cx="144201" cy="4440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77EB17A9-FC8A-4FE1-8DA2-6EAE5426A273}"/>
                </a:ext>
              </a:extLst>
            </p:cNvPr>
            <p:cNvCxnSpPr>
              <a:cxnSpLocks/>
              <a:stCxn id="105" idx="6"/>
              <a:endCxn id="120" idx="2"/>
            </p:cNvCxnSpPr>
            <p:nvPr/>
          </p:nvCxnSpPr>
          <p:spPr>
            <a:xfrm flipV="1">
              <a:off x="7532608" y="3441017"/>
              <a:ext cx="464761" cy="23867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436C8FB4-6E94-4BCD-A1DA-038C26844EE2}"/>
                </a:ext>
              </a:extLst>
            </p:cNvPr>
            <p:cNvCxnSpPr>
              <a:cxnSpLocks/>
              <a:stCxn id="110" idx="5"/>
              <a:endCxn id="105" idx="1"/>
            </p:cNvCxnSpPr>
            <p:nvPr/>
          </p:nvCxnSpPr>
          <p:spPr>
            <a:xfrm>
              <a:off x="6700826" y="2905373"/>
              <a:ext cx="376243" cy="5937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92E67A8B-52FE-4172-B156-F0E9E5430A6D}"/>
                </a:ext>
              </a:extLst>
            </p:cNvPr>
            <p:cNvCxnSpPr>
              <a:cxnSpLocks/>
              <a:stCxn id="122" idx="4"/>
              <a:endCxn id="114" idx="0"/>
            </p:cNvCxnSpPr>
            <p:nvPr/>
          </p:nvCxnSpPr>
          <p:spPr>
            <a:xfrm>
              <a:off x="2457304" y="3895745"/>
              <a:ext cx="46467" cy="46934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/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41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3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8" grpId="0" animBg="1"/>
      <p:bldP spid="79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232" grpId="0"/>
      <p:bldP spid="233" grpId="0"/>
      <p:bldP spid="235" grpId="0"/>
      <p:bldP spid="236" grpId="0"/>
      <p:bldP spid="237" grpId="0"/>
      <p:bldP spid="239" grpId="0"/>
      <p:bldP spid="240" grpId="0"/>
      <p:bldP spid="241" grpId="0"/>
      <p:bldP spid="242" grpId="0"/>
      <p:bldP spid="243" grpId="0"/>
      <p:bldP spid="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0794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between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binary search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𝑠𝑢𝑏𝑔𝑟𝑎𝑝h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7DCAD5C5-6782-437D-B0F3-BE553F0215A8}"/>
              </a:ext>
            </a:extLst>
          </p:cNvPr>
          <p:cNvSpPr/>
          <p:nvPr/>
        </p:nvSpPr>
        <p:spPr>
          <a:xfrm>
            <a:off x="7103062" y="61235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流程圖: 接點 95">
            <a:extLst>
              <a:ext uri="{FF2B5EF4-FFF2-40B4-BE49-F238E27FC236}">
                <a16:creationId xmlns:a16="http://schemas.microsoft.com/office/drawing/2014/main" id="{35C0B48B-7DA7-41B1-94AD-009CC6239E2A}"/>
              </a:ext>
            </a:extLst>
          </p:cNvPr>
          <p:cNvSpPr/>
          <p:nvPr/>
        </p:nvSpPr>
        <p:spPr>
          <a:xfrm>
            <a:off x="2476500" y="607723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流程圖: 接點 96">
            <a:extLst>
              <a:ext uri="{FF2B5EF4-FFF2-40B4-BE49-F238E27FC236}">
                <a16:creationId xmlns:a16="http://schemas.microsoft.com/office/drawing/2014/main" id="{2A6EDE21-9B4B-498F-A637-95AB03F72C42}"/>
              </a:ext>
            </a:extLst>
          </p:cNvPr>
          <p:cNvSpPr/>
          <p:nvPr/>
        </p:nvSpPr>
        <p:spPr>
          <a:xfrm>
            <a:off x="3147743" y="55569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98746F1C-E2B0-48C3-81D6-E53422600D5D}"/>
              </a:ext>
            </a:extLst>
          </p:cNvPr>
          <p:cNvSpPr/>
          <p:nvPr/>
        </p:nvSpPr>
        <p:spPr>
          <a:xfrm>
            <a:off x="4001453" y="598693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84E8CFD1-0763-42B5-ACC6-2D3F2C51A189}"/>
              </a:ext>
            </a:extLst>
          </p:cNvPr>
          <p:cNvSpPr/>
          <p:nvPr/>
        </p:nvSpPr>
        <p:spPr>
          <a:xfrm>
            <a:off x="6903104" y="507998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31201F4-560F-4F71-89A6-EFDF4F8915AD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>
          <a:xfrm>
            <a:off x="3603282" y="5992961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1A2E627-1CC4-4E16-BD51-77B09A47C033}"/>
              </a:ext>
            </a:extLst>
          </p:cNvPr>
          <p:cNvCxnSpPr>
            <a:cxnSpLocks/>
            <a:stCxn id="97" idx="3"/>
            <a:endCxn id="96" idx="7"/>
          </p:cNvCxnSpPr>
          <p:nvPr/>
        </p:nvCxnSpPr>
        <p:spPr>
          <a:xfrm flipH="1">
            <a:off x="2932039" y="5992961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流程圖: 接點 101">
            <a:extLst>
              <a:ext uri="{FF2B5EF4-FFF2-40B4-BE49-F238E27FC236}">
                <a16:creationId xmlns:a16="http://schemas.microsoft.com/office/drawing/2014/main" id="{BBA5FFD9-B91C-4B4A-918B-6C54556F69D8}"/>
              </a:ext>
            </a:extLst>
          </p:cNvPr>
          <p:cNvSpPr/>
          <p:nvPr/>
        </p:nvSpPr>
        <p:spPr>
          <a:xfrm>
            <a:off x="5874053" y="619001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FD85D7B6-761A-4068-BA4F-0C79086C7E7A}"/>
              </a:ext>
            </a:extLst>
          </p:cNvPr>
          <p:cNvSpPr/>
          <p:nvPr/>
        </p:nvSpPr>
        <p:spPr>
          <a:xfrm>
            <a:off x="3954986" y="50067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" name="流程圖: 接點 106">
            <a:extLst>
              <a:ext uri="{FF2B5EF4-FFF2-40B4-BE49-F238E27FC236}">
                <a16:creationId xmlns:a16="http://schemas.microsoft.com/office/drawing/2014/main" id="{C16E6617-386E-48A4-AC69-5FDBB10F6F94}"/>
              </a:ext>
            </a:extLst>
          </p:cNvPr>
          <p:cNvSpPr/>
          <p:nvPr/>
        </p:nvSpPr>
        <p:spPr>
          <a:xfrm>
            <a:off x="4835147" y="547611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8" name="流程圖: 接點 107">
            <a:extLst>
              <a:ext uri="{FF2B5EF4-FFF2-40B4-BE49-F238E27FC236}">
                <a16:creationId xmlns:a16="http://schemas.microsoft.com/office/drawing/2014/main" id="{DE774CEF-B10D-4B15-BB8B-0319EF3E2D7E}"/>
              </a:ext>
            </a:extLst>
          </p:cNvPr>
          <p:cNvSpPr/>
          <p:nvPr/>
        </p:nvSpPr>
        <p:spPr>
          <a:xfrm>
            <a:off x="5134850" y="471073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6BC307F3-13E8-419B-A46B-63842D35CC74}"/>
              </a:ext>
            </a:extLst>
          </p:cNvPr>
          <p:cNvSpPr/>
          <p:nvPr/>
        </p:nvSpPr>
        <p:spPr>
          <a:xfrm>
            <a:off x="5935395" y="525385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10731AA-48CF-4A96-9923-0488329C9728}"/>
              </a:ext>
            </a:extLst>
          </p:cNvPr>
          <p:cNvCxnSpPr>
            <a:cxnSpLocks/>
            <a:stCxn id="107" idx="0"/>
            <a:endCxn id="108" idx="3"/>
          </p:cNvCxnSpPr>
          <p:nvPr/>
        </p:nvCxnSpPr>
        <p:spPr>
          <a:xfrm flipV="1">
            <a:off x="5101996" y="5146749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56E9851-5E49-48CF-ABDE-856951E58A74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 flipV="1">
            <a:off x="4488683" y="5262177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E2B54C38-9E81-4039-984E-E3E4873924FC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5590389" y="5146749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23BCEE43-E7AC-4275-BC0D-47862E91CAC2}"/>
              </a:ext>
            </a:extLst>
          </p:cNvPr>
          <p:cNvSpPr/>
          <p:nvPr/>
        </p:nvSpPr>
        <p:spPr>
          <a:xfrm>
            <a:off x="6122088" y="442471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2E8C424-0CFC-4915-AE87-22092D696C80}"/>
              </a:ext>
            </a:extLst>
          </p:cNvPr>
          <p:cNvCxnSpPr>
            <a:cxnSpLocks/>
            <a:stCxn id="109" idx="7"/>
            <a:endCxn id="113" idx="4"/>
          </p:cNvCxnSpPr>
          <p:nvPr/>
        </p:nvCxnSpPr>
        <p:spPr>
          <a:xfrm flipH="1" flipV="1">
            <a:off x="6388937" y="4935542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A82B2E3-0271-4561-85F1-E7F75DF3A33B}"/>
              </a:ext>
            </a:extLst>
          </p:cNvPr>
          <p:cNvCxnSpPr>
            <a:cxnSpLocks/>
            <a:stCxn id="97" idx="7"/>
            <a:endCxn id="106" idx="2"/>
          </p:cNvCxnSpPr>
          <p:nvPr/>
        </p:nvCxnSpPr>
        <p:spPr>
          <a:xfrm flipV="1">
            <a:off x="3603282" y="5262177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BF7E4F1-0FD3-4EC0-9479-69112B155773}"/>
              </a:ext>
            </a:extLst>
          </p:cNvPr>
          <p:cNvCxnSpPr>
            <a:cxnSpLocks/>
            <a:stCxn id="98" idx="6"/>
            <a:endCxn id="107" idx="3"/>
          </p:cNvCxnSpPr>
          <p:nvPr/>
        </p:nvCxnSpPr>
        <p:spPr>
          <a:xfrm flipV="1">
            <a:off x="4535150" y="5912126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D0A06BA-EEBA-486F-961A-FD44C5805925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668547" y="4680130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4E0B1C4-A0B7-4F0C-81E7-08D34C651CA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5368844" y="5509263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688DBC7-C800-4524-ADA9-FBF4AB1C8009}"/>
              </a:ext>
            </a:extLst>
          </p:cNvPr>
          <p:cNvCxnSpPr>
            <a:cxnSpLocks/>
            <a:stCxn id="107" idx="5"/>
            <a:endCxn id="102" idx="2"/>
          </p:cNvCxnSpPr>
          <p:nvPr/>
        </p:nvCxnSpPr>
        <p:spPr>
          <a:xfrm>
            <a:off x="5290686" y="5912126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96AA3F8-70DD-4128-9026-2407A1A952EF}"/>
              </a:ext>
            </a:extLst>
          </p:cNvPr>
          <p:cNvCxnSpPr>
            <a:cxnSpLocks/>
            <a:stCxn id="102" idx="0"/>
            <a:endCxn id="109" idx="4"/>
          </p:cNvCxnSpPr>
          <p:nvPr/>
        </p:nvCxnSpPr>
        <p:spPr>
          <a:xfrm flipV="1">
            <a:off x="6140902" y="5764675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14236A9A-F6DD-45F6-8200-136EDB325CC9}"/>
              </a:ext>
            </a:extLst>
          </p:cNvPr>
          <p:cNvCxnSpPr>
            <a:cxnSpLocks/>
            <a:stCxn id="109" idx="6"/>
            <a:endCxn id="99" idx="3"/>
          </p:cNvCxnSpPr>
          <p:nvPr/>
        </p:nvCxnSpPr>
        <p:spPr>
          <a:xfrm>
            <a:off x="6469092" y="5509263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BDD8061-5BC1-49EC-A2C3-9369990C1AC7}"/>
              </a:ext>
            </a:extLst>
          </p:cNvPr>
          <p:cNvCxnSpPr>
            <a:cxnSpLocks/>
            <a:stCxn id="113" idx="5"/>
            <a:endCxn id="99" idx="1"/>
          </p:cNvCxnSpPr>
          <p:nvPr/>
        </p:nvCxnSpPr>
        <p:spPr>
          <a:xfrm>
            <a:off x="6577627" y="4860733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EC24923-BBC2-467B-BABE-A12034DD8F08}"/>
              </a:ext>
            </a:extLst>
          </p:cNvPr>
          <p:cNvCxnSpPr>
            <a:cxnSpLocks/>
            <a:stCxn id="102" idx="6"/>
            <a:endCxn id="87" idx="2"/>
          </p:cNvCxnSpPr>
          <p:nvPr/>
        </p:nvCxnSpPr>
        <p:spPr>
          <a:xfrm flipV="1">
            <a:off x="6407750" y="6378986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BAAB872-1B28-4353-9225-F93BB0AA5E7E}"/>
              </a:ext>
            </a:extLst>
          </p:cNvPr>
          <p:cNvCxnSpPr>
            <a:cxnSpLocks/>
            <a:stCxn id="109" idx="5"/>
            <a:endCxn id="87" idx="1"/>
          </p:cNvCxnSpPr>
          <p:nvPr/>
        </p:nvCxnSpPr>
        <p:spPr>
          <a:xfrm>
            <a:off x="6390934" y="5689866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F227C6C-703F-49C0-986B-14EDBC1581CB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4221835" y="5517589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/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/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/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/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/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/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/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/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/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/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/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/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/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/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/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/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/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/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/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/>
                  <a:t>={1,2,3,4}=4</a:t>
                </a: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  <a:blipFill>
                <a:blip r:embed="rId22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EAC3D60-13B9-4006-98B3-850A5FE8077E}"/>
              </a:ext>
            </a:extLst>
          </p:cNvPr>
          <p:cNvGrpSpPr/>
          <p:nvPr/>
        </p:nvGrpSpPr>
        <p:grpSpPr>
          <a:xfrm>
            <a:off x="370613" y="3400801"/>
            <a:ext cx="4166796" cy="544849"/>
            <a:chOff x="1960222" y="2588876"/>
            <a:chExt cx="4166796" cy="544849"/>
          </a:xfrm>
        </p:grpSpPr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6B40C46-A1DB-4A2C-BE09-8B03DE1F1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25" y="3133725"/>
              <a:ext cx="37468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/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/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/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/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/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/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/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  <a:blipFill>
                <a:blip r:embed="rId29"/>
                <a:stretch>
                  <a:fillRect l="-1441" t="-3205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/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減號 170">
            <a:extLst>
              <a:ext uri="{FF2B5EF4-FFF2-40B4-BE49-F238E27FC236}">
                <a16:creationId xmlns:a16="http://schemas.microsoft.com/office/drawing/2014/main" id="{8E99F541-E20A-4C66-AE50-404C767644EA}"/>
              </a:ext>
            </a:extLst>
          </p:cNvPr>
          <p:cNvSpPr/>
          <p:nvPr/>
        </p:nvSpPr>
        <p:spPr>
          <a:xfrm>
            <a:off x="540772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減號 172">
            <a:extLst>
              <a:ext uri="{FF2B5EF4-FFF2-40B4-BE49-F238E27FC236}">
                <a16:creationId xmlns:a16="http://schemas.microsoft.com/office/drawing/2014/main" id="{99FB6EB6-A517-472D-A457-FC25BBF0E23D}"/>
              </a:ext>
            </a:extLst>
          </p:cNvPr>
          <p:cNvSpPr/>
          <p:nvPr/>
        </p:nvSpPr>
        <p:spPr>
          <a:xfrm>
            <a:off x="4295575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減號 173">
            <a:extLst>
              <a:ext uri="{FF2B5EF4-FFF2-40B4-BE49-F238E27FC236}">
                <a16:creationId xmlns:a16="http://schemas.microsoft.com/office/drawing/2014/main" id="{17E568BA-4AE1-43B6-A175-5D825035E08D}"/>
              </a:ext>
            </a:extLst>
          </p:cNvPr>
          <p:cNvSpPr/>
          <p:nvPr/>
        </p:nvSpPr>
        <p:spPr>
          <a:xfrm>
            <a:off x="2538856" y="3782217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/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/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/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  <a:blipFill>
                <a:blip r:embed="rId33"/>
                <a:stretch>
                  <a:fillRect l="-1441" t="-3846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B893747B-A8A1-49F4-A3C4-A1FAEAADC24D}"/>
              </a:ext>
            </a:extLst>
          </p:cNvPr>
          <p:cNvSpPr/>
          <p:nvPr/>
        </p:nvSpPr>
        <p:spPr>
          <a:xfrm>
            <a:off x="7997369" y="515944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1E33DBF9-03BA-491F-9617-9D8FD3EF94F8}"/>
              </a:ext>
            </a:extLst>
          </p:cNvPr>
          <p:cNvCxnSpPr>
            <a:cxnSpLocks/>
            <a:stCxn id="178" idx="3"/>
            <a:endCxn id="87" idx="6"/>
          </p:cNvCxnSpPr>
          <p:nvPr/>
        </p:nvCxnSpPr>
        <p:spPr>
          <a:xfrm flipH="1">
            <a:off x="7636759" y="5595460"/>
            <a:ext cx="438768" cy="78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/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/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2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  <p:bldP spid="159" grpId="0"/>
      <p:bldP spid="164" grpId="0"/>
      <p:bldP spid="168" grpId="0"/>
      <p:bldP spid="168" grpId="1"/>
      <p:bldP spid="170" grpId="0"/>
      <p:bldP spid="170" grpId="1"/>
      <p:bldP spid="175" grpId="0"/>
      <p:bldP spid="172" grpId="0"/>
      <p:bldP spid="177" grpId="0"/>
      <p:bldP spid="1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21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2"/>
                <a:stretch>
                  <a:fillRect l="-71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7234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1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Start from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TW" alt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We only pick </a:t>
                </a:r>
                <a:r>
                  <a:rPr lang="zh-TW" altLang="en-US" sz="195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sz="1958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1958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1958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958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1958"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sz="1958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Start computing this subgraph G by </a:t>
                </a:r>
                <a:r>
                  <a:rPr lang="en-US" altLang="zh-TW" sz="1958" dirty="0" err="1"/>
                  <a:t>HOTdecom</a:t>
                </a:r>
                <a:r>
                  <a:rPr lang="en-US" altLang="zh-TW" sz="1958" dirty="0"/>
                  <a:t>+</a:t>
                </a:r>
                <a:endParaRPr lang="zh-TW" altLang="en-US" sz="1958" dirty="0"/>
              </a:p>
              <a:p>
                <a:r>
                  <a:rPr lang="en-US" altLang="zh-TW" sz="1958" dirty="0"/>
                  <a:t>We will get top </a:t>
                </a:r>
                <a14:m>
                  <m:oMath xmlns:m="http://schemas.openxmlformats.org/officeDocument/2006/math"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958" dirty="0"/>
                  <a:t> graph </a:t>
                </a: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281846CB-EFE1-4BEF-B99C-02B08EE4407C}"/>
              </a:ext>
            </a:extLst>
          </p:cNvPr>
          <p:cNvGrpSpPr/>
          <p:nvPr/>
        </p:nvGrpSpPr>
        <p:grpSpPr>
          <a:xfrm>
            <a:off x="2632701" y="3598896"/>
            <a:ext cx="3681773" cy="2276120"/>
            <a:chOff x="5441068" y="2192320"/>
            <a:chExt cx="3681773" cy="2276120"/>
          </a:xfrm>
        </p:grpSpPr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371897A7-3329-44E6-9453-0E206F8C7F8E}"/>
                </a:ext>
              </a:extLst>
            </p:cNvPr>
            <p:cNvSpPr/>
            <p:nvPr/>
          </p:nvSpPr>
          <p:spPr>
            <a:xfrm>
              <a:off x="8589144" y="38911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圖: 接點 58">
              <a:extLst>
                <a:ext uri="{FF2B5EF4-FFF2-40B4-BE49-F238E27FC236}">
                  <a16:creationId xmlns:a16="http://schemas.microsoft.com/office/drawing/2014/main" id="{33B52FA5-267A-4BCC-8FE2-1C3D445FA0EF}"/>
                </a:ext>
              </a:extLst>
            </p:cNvPr>
            <p:cNvSpPr/>
            <p:nvPr/>
          </p:nvSpPr>
          <p:spPr>
            <a:xfrm>
              <a:off x="5487535" y="375453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959D1EA2-9865-4774-B4B4-411DCCFCC902}"/>
                </a:ext>
              </a:extLst>
            </p:cNvPr>
            <p:cNvSpPr/>
            <p:nvPr/>
          </p:nvSpPr>
          <p:spPr>
            <a:xfrm>
              <a:off x="8389186" y="28475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2D387324-978A-4BBC-90B9-D4A483797C20}"/>
                </a:ext>
              </a:extLst>
            </p:cNvPr>
            <p:cNvSpPr/>
            <p:nvPr/>
          </p:nvSpPr>
          <p:spPr>
            <a:xfrm>
              <a:off x="7360135" y="395761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DA24B96E-25E3-4CFD-AAC0-4565D7C7D1F0}"/>
                </a:ext>
              </a:extLst>
            </p:cNvPr>
            <p:cNvSpPr/>
            <p:nvPr/>
          </p:nvSpPr>
          <p:spPr>
            <a:xfrm>
              <a:off x="5441068" y="277436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12564F30-CF2B-49F3-BD33-270C80B6F17D}"/>
                </a:ext>
              </a:extLst>
            </p:cNvPr>
            <p:cNvSpPr/>
            <p:nvPr/>
          </p:nvSpPr>
          <p:spPr>
            <a:xfrm>
              <a:off x="6321229" y="324371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流程圖: 接點 82">
              <a:extLst>
                <a:ext uri="{FF2B5EF4-FFF2-40B4-BE49-F238E27FC236}">
                  <a16:creationId xmlns:a16="http://schemas.microsoft.com/office/drawing/2014/main" id="{FF1CAD70-6C91-49C6-8AA1-8EB816FE4033}"/>
                </a:ext>
              </a:extLst>
            </p:cNvPr>
            <p:cNvSpPr/>
            <p:nvPr/>
          </p:nvSpPr>
          <p:spPr>
            <a:xfrm>
              <a:off x="6620932" y="247833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258C780-7EDC-401B-A923-12583FF26EBF}"/>
                </a:ext>
              </a:extLst>
            </p:cNvPr>
            <p:cNvSpPr/>
            <p:nvPr/>
          </p:nvSpPr>
          <p:spPr>
            <a:xfrm>
              <a:off x="7421477" y="302145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23A5BB8-1D6F-4408-BCCC-0E942CCCA3DE}"/>
                </a:ext>
              </a:extLst>
            </p:cNvPr>
            <p:cNvCxnSpPr>
              <a:cxnSpLocks/>
              <a:stCxn id="82" idx="0"/>
              <a:endCxn id="83" idx="3"/>
            </p:cNvCxnSpPr>
            <p:nvPr/>
          </p:nvCxnSpPr>
          <p:spPr>
            <a:xfrm flipV="1">
              <a:off x="6588078" y="2914352"/>
              <a:ext cx="111012" cy="329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B57771D6-8D21-4739-AA3F-A5872ADA4E1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076471" y="2914352"/>
              <a:ext cx="423164" cy="1819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10204F01-9F32-4A08-A5A4-1954ED9D7F1E}"/>
                </a:ext>
              </a:extLst>
            </p:cNvPr>
            <p:cNvSpPr/>
            <p:nvPr/>
          </p:nvSpPr>
          <p:spPr>
            <a:xfrm>
              <a:off x="7608170" y="21923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A73B9E72-6E16-4F13-A1A6-3B248567083E}"/>
                </a:ext>
              </a:extLst>
            </p:cNvPr>
            <p:cNvCxnSpPr>
              <a:cxnSpLocks/>
              <a:stCxn id="84" idx="7"/>
              <a:endCxn id="87" idx="4"/>
            </p:cNvCxnSpPr>
            <p:nvPr/>
          </p:nvCxnSpPr>
          <p:spPr>
            <a:xfrm flipH="1" flipV="1">
              <a:off x="7875019" y="2703145"/>
              <a:ext cx="1997" cy="3931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7F1A71D-B936-4EC6-B8F4-789C8EC6C613}"/>
                </a:ext>
              </a:extLst>
            </p:cNvPr>
            <p:cNvCxnSpPr>
              <a:cxnSpLocks/>
              <a:stCxn id="83" idx="6"/>
              <a:endCxn id="87" idx="2"/>
            </p:cNvCxnSpPr>
            <p:nvPr/>
          </p:nvCxnSpPr>
          <p:spPr>
            <a:xfrm flipV="1">
              <a:off x="7154629" y="2447733"/>
              <a:ext cx="453541" cy="286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D242B2E-FC25-4F1B-BC49-4C5E58DD74A1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 flipV="1">
              <a:off x="6854926" y="3276866"/>
              <a:ext cx="566551" cy="222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1FDD61CD-EE56-45B7-934C-BA2CA05AC390}"/>
                </a:ext>
              </a:extLst>
            </p:cNvPr>
            <p:cNvCxnSpPr>
              <a:cxnSpLocks/>
              <a:stCxn id="82" idx="5"/>
              <a:endCxn id="80" idx="2"/>
            </p:cNvCxnSpPr>
            <p:nvPr/>
          </p:nvCxnSpPr>
          <p:spPr>
            <a:xfrm>
              <a:off x="6776768" y="3679729"/>
              <a:ext cx="583367" cy="533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725959A6-7B62-487B-8CF3-991C30DF5193}"/>
                </a:ext>
              </a:extLst>
            </p:cNvPr>
            <p:cNvCxnSpPr>
              <a:cxnSpLocks/>
              <a:stCxn id="80" idx="0"/>
              <a:endCxn id="84" idx="4"/>
            </p:cNvCxnSpPr>
            <p:nvPr/>
          </p:nvCxnSpPr>
          <p:spPr>
            <a:xfrm flipV="1">
              <a:off x="7626984" y="3532278"/>
              <a:ext cx="61342" cy="4253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C606F67-C3CB-41D8-9E49-0FDB5F36E898}"/>
                </a:ext>
              </a:extLst>
            </p:cNvPr>
            <p:cNvCxnSpPr>
              <a:cxnSpLocks/>
              <a:stCxn id="84" idx="6"/>
              <a:endCxn id="70" idx="3"/>
            </p:cNvCxnSpPr>
            <p:nvPr/>
          </p:nvCxnSpPr>
          <p:spPr>
            <a:xfrm>
              <a:off x="7955174" y="3276866"/>
              <a:ext cx="512170" cy="67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3FE92104-94B2-4B64-A07F-1401A6EBDDDF}"/>
                </a:ext>
              </a:extLst>
            </p:cNvPr>
            <p:cNvCxnSpPr>
              <a:cxnSpLocks/>
              <a:stCxn id="87" idx="5"/>
              <a:endCxn id="70" idx="1"/>
            </p:cNvCxnSpPr>
            <p:nvPr/>
          </p:nvCxnSpPr>
          <p:spPr>
            <a:xfrm>
              <a:off x="8063709" y="2628336"/>
              <a:ext cx="403635" cy="2940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89EEAAB3-35C8-40DA-9589-E4685087F9B8}"/>
                </a:ext>
              </a:extLst>
            </p:cNvPr>
            <p:cNvCxnSpPr>
              <a:cxnSpLocks/>
              <a:stCxn id="80" idx="6"/>
              <a:endCxn id="58" idx="2"/>
            </p:cNvCxnSpPr>
            <p:nvPr/>
          </p:nvCxnSpPr>
          <p:spPr>
            <a:xfrm flipV="1">
              <a:off x="7893832" y="4146589"/>
              <a:ext cx="695312" cy="664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8634A0D1-B46A-4ABC-8597-D75411F61ED1}"/>
                </a:ext>
              </a:extLst>
            </p:cNvPr>
            <p:cNvCxnSpPr>
              <a:cxnSpLocks/>
              <a:stCxn id="84" idx="5"/>
              <a:endCxn id="58" idx="1"/>
            </p:cNvCxnSpPr>
            <p:nvPr/>
          </p:nvCxnSpPr>
          <p:spPr>
            <a:xfrm>
              <a:off x="7877016" y="3457469"/>
              <a:ext cx="790286" cy="5085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55599B52-B331-413B-AD36-A8C7FEFA66E0}"/>
                </a:ext>
              </a:extLst>
            </p:cNvPr>
            <p:cNvCxnSpPr>
              <a:cxnSpLocks/>
              <a:stCxn id="81" idx="4"/>
              <a:endCxn id="59" idx="0"/>
            </p:cNvCxnSpPr>
            <p:nvPr/>
          </p:nvCxnSpPr>
          <p:spPr>
            <a:xfrm>
              <a:off x="5707917" y="3285192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96DA274C-64F7-4B6E-A768-B7DAC6C677B4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>
              <a:off x="5896607" y="3210383"/>
              <a:ext cx="424622" cy="28874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32EB946-E9BB-4032-A4C8-CB49F69474B4}"/>
                </a:ext>
              </a:extLst>
            </p:cNvPr>
            <p:cNvCxnSpPr>
              <a:cxnSpLocks/>
              <a:stCxn id="82" idx="3"/>
              <a:endCxn id="59" idx="6"/>
            </p:cNvCxnSpPr>
            <p:nvPr/>
          </p:nvCxnSpPr>
          <p:spPr>
            <a:xfrm flipH="1">
              <a:off x="6021232" y="3679729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526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Introduction</a:t>
            </a: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0081662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&amp; </a:t>
                </a:r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+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HOTTopR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𝑚𝑙𝑜𝑔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number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 iterations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the maximum number of edges of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標題 1">
            <a:extLst>
              <a:ext uri="{FF2B5EF4-FFF2-40B4-BE49-F238E27FC236}">
                <a16:creationId xmlns:a16="http://schemas.microsoft.com/office/drawing/2014/main" id="{24E6F740-481B-4CA2-9DBC-564C63FF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 defTabSz="1016000"/>
            <a:r>
              <a:rPr lang="en-US" altLang="zh-TW" sz="3200" b="1" dirty="0">
                <a:solidFill>
                  <a:schemeClr val="tx1"/>
                </a:solidFill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2918984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3100595"/>
            <a:ext cx="8153876" cy="2082800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4000" b="1" dirty="0"/>
              <a:t>Experiment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9673605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02" y="1803083"/>
            <a:ext cx="8721566" cy="4323398"/>
          </a:xfrm>
        </p:spPr>
        <p:txBody>
          <a:bodyPr/>
          <a:lstStyle/>
          <a:p>
            <a:r>
              <a:rPr lang="en-US" altLang="zh-TW" dirty="0"/>
              <a:t>Comparing Algorithms</a:t>
            </a:r>
          </a:p>
          <a:p>
            <a:pPr lvl="1"/>
            <a:r>
              <a:rPr lang="en-US" altLang="zh-TW" dirty="0"/>
              <a:t> HOTD: 	</a:t>
            </a:r>
            <a:r>
              <a:rPr lang="zh-TW" altLang="en-US" dirty="0"/>
              <a:t>      </a:t>
            </a:r>
            <a:r>
              <a:rPr lang="en-US" altLang="zh-TW" dirty="0" err="1"/>
              <a:t>HOTDecom</a:t>
            </a:r>
            <a:r>
              <a:rPr lang="en-US" altLang="zh-TW" dirty="0"/>
              <a:t> algorithm.</a:t>
            </a:r>
          </a:p>
          <a:p>
            <a:pPr lvl="1"/>
            <a:r>
              <a:rPr lang="en-US" altLang="zh-TW" dirty="0"/>
              <a:t> HOTD+D: </a:t>
            </a:r>
            <a:r>
              <a:rPr lang="zh-TW" altLang="en-US" dirty="0"/>
              <a:t>   </a:t>
            </a:r>
            <a:r>
              <a:rPr lang="en-US" altLang="zh-TW" dirty="0" err="1"/>
              <a:t>HOTDecom</a:t>
            </a:r>
            <a:r>
              <a:rPr lang="en-US" altLang="zh-TW" dirty="0"/>
              <a:t> algorithm with the delayed update strategy.</a:t>
            </a:r>
          </a:p>
          <a:p>
            <a:pPr lvl="1"/>
            <a:r>
              <a:rPr lang="en-US" altLang="zh-TW" dirty="0"/>
              <a:t> HOTD+DU: HOTD+D algorithm with the unchanged support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HOTD+: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 </a:t>
            </a:r>
            <a:r>
              <a:rPr lang="en-US" altLang="zh-TW" dirty="0" err="1"/>
              <a:t>HOTDecomþ</a:t>
            </a:r>
            <a:r>
              <a:rPr lang="en-US" altLang="zh-TW" dirty="0"/>
              <a:t> algorithm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TOP-5: </a:t>
            </a:r>
            <a:r>
              <a:rPr lang="zh-TW" altLang="en-US" dirty="0"/>
              <a:t>        </a:t>
            </a:r>
            <a:r>
              <a:rPr lang="en-US" altLang="zh-TW" dirty="0" err="1"/>
              <a:t>HOTTopR</a:t>
            </a:r>
            <a:r>
              <a:rPr lang="en-US" altLang="zh-TW" dirty="0"/>
              <a:t> algorithm with r = 5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Environment</a:t>
            </a:r>
          </a:p>
          <a:p>
            <a:pPr lvl="1"/>
            <a:r>
              <a:rPr lang="en-US" altLang="zh-TW" dirty="0"/>
              <a:t>4 Intel Xeon 3.0GHz CPUs </a:t>
            </a:r>
          </a:p>
          <a:p>
            <a:pPr lvl="1"/>
            <a:r>
              <a:rPr lang="en-US" altLang="zh-TW" dirty="0"/>
              <a:t>64GB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</a:p>
          <a:p>
            <a:pPr lvl="1"/>
            <a:r>
              <a:rPr lang="en-US" altLang="zh-TW" dirty="0"/>
              <a:t>Linux</a:t>
            </a:r>
          </a:p>
          <a:p>
            <a:r>
              <a:rPr lang="en-US" altLang="zh-TW" dirty="0"/>
              <a:t>C++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b="1" dirty="0"/>
              <a:t>All reported results were averaged over 5 repeated runs.</a:t>
            </a:r>
          </a:p>
          <a:p>
            <a:pPr marL="275391" lvl="1" indent="0">
              <a:buNone/>
            </a:pPr>
            <a:endParaRPr lang="en-US" altLang="zh-TW" dirty="0"/>
          </a:p>
          <a:p>
            <a:pPr marL="275391" lvl="1" indent="0">
              <a:buNone/>
            </a:pPr>
            <a:endParaRPr lang="en-US" altLang="zh-TW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44709843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A919F8-F432-4B77-A75D-15CC96B2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7" y="2233474"/>
            <a:ext cx="7815830" cy="4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215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799740-324E-4C15-8942-5836DE0C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" y="2285999"/>
            <a:ext cx="4300449" cy="4262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D1F314-A3EE-4B6D-81D8-75C59EA0A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40" y="3248025"/>
            <a:ext cx="4566960" cy="2203983"/>
          </a:xfrm>
          <a:prstGeom prst="rect">
            <a:avLst/>
          </a:prstGeom>
        </p:spPr>
      </p:pic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9496674F-B999-4B40-94F4-556E486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INF:</a:t>
            </a:r>
            <a:r>
              <a:rPr lang="zh-TW" altLang="en-US" dirty="0"/>
              <a:t> </a:t>
            </a:r>
            <a:r>
              <a:rPr lang="en-US" altLang="zh-TW" dirty="0"/>
              <a:t>run out of 12 hours</a:t>
            </a:r>
          </a:p>
        </p:txBody>
      </p:sp>
    </p:spTree>
    <p:extLst>
      <p:ext uri="{BB962C8B-B14F-4D97-AF65-F5344CB8AC3E}">
        <p14:creationId xmlns:p14="http://schemas.microsoft.com/office/powerpoint/2010/main" val="379283137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F9029-4548-4ABB-843D-02CB195C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" y="2181225"/>
            <a:ext cx="4412168" cy="43672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639438-A4E2-4953-A0CA-6BCC4E6A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94" y="3019425"/>
            <a:ext cx="4451161" cy="22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335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</p:spPr>
            <p:txBody>
              <a:bodyPr/>
              <a:lstStyle/>
              <a:p>
                <a:r>
                  <a:rPr lang="en-US" altLang="zh-TW" dirty="0"/>
                  <a:t>Define approximation error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𝐴𝐸</m:t>
                    </m:r>
                  </m:oMath>
                </a14:m>
                <a:endParaRPr lang="en-US" altLang="zh-TW" sz="28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  <a:blipFill>
                <a:blip r:embed="rId3"/>
                <a:stretch>
                  <a:fillRect l="-150" t="-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2B41DA0-E0E8-4024-AC31-77A652F9E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29" y="2296061"/>
            <a:ext cx="5621942" cy="1132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F6BF15-3612-4802-AA9D-B8A9E70D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429001"/>
            <a:ext cx="7801590" cy="31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0077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6514313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Small graph or loosen graph is good</a:t>
            </a:r>
          </a:p>
          <a:p>
            <a:r>
              <a:rPr lang="en-US" altLang="zh-TW" dirty="0"/>
              <a:t>Too much compute time, not good for massive graph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8017FC-1259-43D9-9C31-32594457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5" y="2840356"/>
            <a:ext cx="2907703" cy="32746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BBBC2C-8BA2-4CFC-A177-990C6B465659}"/>
              </a:ext>
            </a:extLst>
          </p:cNvPr>
          <p:cNvSpPr/>
          <p:nvPr/>
        </p:nvSpPr>
        <p:spPr>
          <a:xfrm>
            <a:off x="1719814" y="6115050"/>
            <a:ext cx="1452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Good</a:t>
            </a:r>
            <a:endParaRPr lang="zh-TW" altLang="en-US" sz="4400" b="1" dirty="0"/>
          </a:p>
        </p:txBody>
      </p:sp>
      <p:pic>
        <p:nvPicPr>
          <p:cNvPr id="2050" name="Picture 2" descr="Large Graph Visualization Tools and Approaches | by ...">
            <a:extLst>
              <a:ext uri="{FF2B5EF4-FFF2-40B4-BE49-F238E27FC236}">
                <a16:creationId xmlns:a16="http://schemas.microsoft.com/office/drawing/2014/main" id="{51EA6D2C-9120-4DDA-A6CD-6CFF7CE5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536155"/>
            <a:ext cx="3324225" cy="24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00AF9A-941E-4963-A899-B860797587E7}"/>
              </a:ext>
            </a:extLst>
          </p:cNvPr>
          <p:cNvSpPr/>
          <p:nvPr/>
        </p:nvSpPr>
        <p:spPr>
          <a:xfrm>
            <a:off x="5767296" y="6029324"/>
            <a:ext cx="1069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bad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7528670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Enumerating maximal clique may use k-truss to find it separately</a:t>
            </a:r>
          </a:p>
          <a:p>
            <a:r>
              <a:rPr lang="en-US" altLang="zh-TW" dirty="0"/>
              <a:t>Usually only find upper bound graph to find them in recent graph. 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71CB48C-F0F2-4CF1-998B-19D7DFB8FD16}"/>
              </a:ext>
            </a:extLst>
          </p:cNvPr>
          <p:cNvGrpSpPr/>
          <p:nvPr/>
        </p:nvGrpSpPr>
        <p:grpSpPr>
          <a:xfrm>
            <a:off x="1205125" y="3209265"/>
            <a:ext cx="1290084" cy="1400803"/>
            <a:chOff x="971287" y="2670209"/>
            <a:chExt cx="1290084" cy="1400803"/>
          </a:xfrm>
        </p:grpSpPr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3C5B8823-D983-44FD-B2F7-6904758D5421}"/>
                </a:ext>
              </a:extLst>
            </p:cNvPr>
            <p:cNvSpPr/>
            <p:nvPr/>
          </p:nvSpPr>
          <p:spPr>
            <a:xfrm>
              <a:off x="1000760" y="35285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CFD8C955-CC9E-450A-BADA-6EC1672FAC93}"/>
                </a:ext>
              </a:extLst>
            </p:cNvPr>
            <p:cNvSpPr/>
            <p:nvPr/>
          </p:nvSpPr>
          <p:spPr>
            <a:xfrm>
              <a:off x="971287" y="268643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97E81AEA-8472-4F5A-AC19-9EF0B12C3F14}"/>
                </a:ext>
              </a:extLst>
            </p:cNvPr>
            <p:cNvSpPr/>
            <p:nvPr/>
          </p:nvSpPr>
          <p:spPr>
            <a:xfrm>
              <a:off x="1712350" y="2670209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A35B01AD-BEB4-4C68-AC7B-0892785800EB}"/>
                </a:ext>
              </a:extLst>
            </p:cNvPr>
            <p:cNvSpPr/>
            <p:nvPr/>
          </p:nvSpPr>
          <p:spPr>
            <a:xfrm>
              <a:off x="1720450" y="3465168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20BA7B8-71E2-4E36-A319-DD4B8FB2B569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1512208" y="2941429"/>
              <a:ext cx="200142" cy="162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2EEB707-F7D8-406B-A8E8-CB13097E796E}"/>
                </a:ext>
              </a:extLst>
            </p:cNvPr>
            <p:cNvCxnSpPr>
              <a:cxnSpLocks/>
              <a:stCxn id="56" idx="4"/>
              <a:endCxn id="55" idx="0"/>
            </p:cNvCxnSpPr>
            <p:nvPr/>
          </p:nvCxnSpPr>
          <p:spPr>
            <a:xfrm>
              <a:off x="1241748" y="3228869"/>
              <a:ext cx="29473" cy="2997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42783DE-05D2-47C4-BBE9-9F57F9AA8B0C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982811" y="3212648"/>
              <a:ext cx="8100" cy="2525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2C6BD33-D258-4037-96C8-29AF62EB0D11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1541681" y="3736388"/>
              <a:ext cx="178769" cy="634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A4B3508-B4F1-4B42-AD9A-65DFD4332B5B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1462465" y="3133210"/>
              <a:ext cx="329101" cy="47480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E9138B2-6DCA-40CD-AC84-F39040A52F29}"/>
                </a:ext>
              </a:extLst>
            </p:cNvPr>
            <p:cNvCxnSpPr>
              <a:cxnSpLocks/>
              <a:stCxn id="58" idx="2"/>
              <a:endCxn id="56" idx="5"/>
            </p:cNvCxnSpPr>
            <p:nvPr/>
          </p:nvCxnSpPr>
          <p:spPr>
            <a:xfrm flipH="1" flipV="1">
              <a:off x="1432992" y="3149431"/>
              <a:ext cx="287458" cy="5869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7E673CC-8500-46AF-AF18-835F2992B5C3}"/>
              </a:ext>
            </a:extLst>
          </p:cNvPr>
          <p:cNvGrpSpPr/>
          <p:nvPr/>
        </p:nvGrpSpPr>
        <p:grpSpPr>
          <a:xfrm>
            <a:off x="2882726" y="2998838"/>
            <a:ext cx="3455986" cy="1709804"/>
            <a:chOff x="3220663" y="1553625"/>
            <a:chExt cx="3455986" cy="1709804"/>
          </a:xfrm>
        </p:grpSpPr>
        <p:sp>
          <p:nvSpPr>
            <p:cNvPr id="66" name="流程圖: 接點 65">
              <a:extLst>
                <a:ext uri="{FF2B5EF4-FFF2-40B4-BE49-F238E27FC236}">
                  <a16:creationId xmlns:a16="http://schemas.microsoft.com/office/drawing/2014/main" id="{ECF33E9D-EECF-4416-A296-E8303D2C5DC1}"/>
                </a:ext>
              </a:extLst>
            </p:cNvPr>
            <p:cNvSpPr/>
            <p:nvPr/>
          </p:nvSpPr>
          <p:spPr>
            <a:xfrm>
              <a:off x="3226727" y="2609786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9F9E4714-D2EB-49B4-A4D4-B95AEF00DA8A}"/>
                </a:ext>
              </a:extLst>
            </p:cNvPr>
            <p:cNvSpPr/>
            <p:nvPr/>
          </p:nvSpPr>
          <p:spPr>
            <a:xfrm>
              <a:off x="6131751" y="2717002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D14E330C-1809-478D-BDD2-EECB08478639}"/>
                </a:ext>
              </a:extLst>
            </p:cNvPr>
            <p:cNvSpPr/>
            <p:nvPr/>
          </p:nvSpPr>
          <p:spPr>
            <a:xfrm>
              <a:off x="4851172" y="2352826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648EB5BF-5BA8-4DB8-B46E-AFDE32105512}"/>
                </a:ext>
              </a:extLst>
            </p:cNvPr>
            <p:cNvSpPr/>
            <p:nvPr/>
          </p:nvSpPr>
          <p:spPr>
            <a:xfrm>
              <a:off x="3220663" y="15536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454C86FD-DD62-4B5C-8116-3E87FC491CA1}"/>
                </a:ext>
              </a:extLst>
            </p:cNvPr>
            <p:cNvSpPr/>
            <p:nvPr/>
          </p:nvSpPr>
          <p:spPr>
            <a:xfrm>
              <a:off x="4046182" y="1559057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6AB44F3D-1D0C-4555-BFC5-2211DD14D3FD}"/>
                </a:ext>
              </a:extLst>
            </p:cNvPr>
            <p:cNvSpPr/>
            <p:nvPr/>
          </p:nvSpPr>
          <p:spPr>
            <a:xfrm>
              <a:off x="4054282" y="249749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61683B29-0751-4260-BE8F-3F0F90B30CE4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3761584" y="1824845"/>
              <a:ext cx="284598" cy="54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0B8485D7-DFC8-4566-8362-66704817BD5C}"/>
                </a:ext>
              </a:extLst>
            </p:cNvPr>
            <p:cNvCxnSpPr>
              <a:cxnSpLocks/>
              <a:stCxn id="66" idx="6"/>
              <a:endCxn id="71" idx="2"/>
            </p:cNvCxnSpPr>
            <p:nvPr/>
          </p:nvCxnSpPr>
          <p:spPr>
            <a:xfrm flipV="1">
              <a:off x="3767648" y="2768712"/>
              <a:ext cx="286634" cy="112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4D65CE8-DA55-4561-86C9-DD3455C89CB4}"/>
                </a:ext>
              </a:extLst>
            </p:cNvPr>
            <p:cNvCxnSpPr>
              <a:cxnSpLocks/>
              <a:stCxn id="66" idx="7"/>
              <a:endCxn id="70" idx="3"/>
            </p:cNvCxnSpPr>
            <p:nvPr/>
          </p:nvCxnSpPr>
          <p:spPr>
            <a:xfrm flipV="1">
              <a:off x="3688432" y="2022058"/>
              <a:ext cx="436966" cy="66716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27D6B6DD-1C97-4127-A534-539CA13B500F}"/>
                </a:ext>
              </a:extLst>
            </p:cNvPr>
            <p:cNvCxnSpPr>
              <a:cxnSpLocks/>
              <a:stCxn id="71" idx="2"/>
              <a:endCxn id="69" idx="5"/>
            </p:cNvCxnSpPr>
            <p:nvPr/>
          </p:nvCxnSpPr>
          <p:spPr>
            <a:xfrm flipH="1" flipV="1">
              <a:off x="3682368" y="2016626"/>
              <a:ext cx="371914" cy="7520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AA7D4F7-9D3E-4A2F-99DA-F48F282E7444}"/>
                </a:ext>
              </a:extLst>
            </p:cNvPr>
            <p:cNvCxnSpPr>
              <a:cxnSpLocks/>
              <a:stCxn id="70" idx="6"/>
              <a:endCxn id="68" idx="1"/>
            </p:cNvCxnSpPr>
            <p:nvPr/>
          </p:nvCxnSpPr>
          <p:spPr>
            <a:xfrm>
              <a:off x="4587103" y="1830277"/>
              <a:ext cx="343285" cy="6019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C907BA4-D174-4E1D-B23F-62B17953218E}"/>
                </a:ext>
              </a:extLst>
            </p:cNvPr>
            <p:cNvCxnSpPr>
              <a:cxnSpLocks/>
              <a:stCxn id="70" idx="6"/>
              <a:endCxn id="67" idx="1"/>
            </p:cNvCxnSpPr>
            <p:nvPr/>
          </p:nvCxnSpPr>
          <p:spPr>
            <a:xfrm>
              <a:off x="4587103" y="1830277"/>
              <a:ext cx="1624446" cy="9667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5B124E7-33C7-4306-940A-82A4B8E7A4B7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4316643" y="2101496"/>
              <a:ext cx="8100" cy="395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B693FBB-899D-43AB-BD53-C16D8CFD5CA8}"/>
                </a:ext>
              </a:extLst>
            </p:cNvPr>
            <p:cNvCxnSpPr>
              <a:cxnSpLocks/>
              <a:stCxn id="69" idx="4"/>
              <a:endCxn id="66" idx="0"/>
            </p:cNvCxnSpPr>
            <p:nvPr/>
          </p:nvCxnSpPr>
          <p:spPr>
            <a:xfrm>
              <a:off x="3491124" y="2096064"/>
              <a:ext cx="6064" cy="5137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BACC5AE-CDD0-412B-8DEB-1D1DEB0FD2B0}"/>
              </a:ext>
            </a:extLst>
          </p:cNvPr>
          <p:cNvGrpSpPr/>
          <p:nvPr/>
        </p:nvGrpSpPr>
        <p:grpSpPr>
          <a:xfrm>
            <a:off x="3902224" y="5002672"/>
            <a:ext cx="2622367" cy="1687556"/>
            <a:chOff x="6899283" y="3538707"/>
            <a:chExt cx="2622367" cy="1687556"/>
          </a:xfrm>
        </p:grpSpPr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6E6773F-74BF-4512-9087-A3C4ACEBA6C9}"/>
                </a:ext>
              </a:extLst>
            </p:cNvPr>
            <p:cNvSpPr/>
            <p:nvPr/>
          </p:nvSpPr>
          <p:spPr>
            <a:xfrm>
              <a:off x="8976752" y="3902883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圖: 接點 84">
              <a:extLst>
                <a:ext uri="{FF2B5EF4-FFF2-40B4-BE49-F238E27FC236}">
                  <a16:creationId xmlns:a16="http://schemas.microsoft.com/office/drawing/2014/main" id="{553A22E1-091B-4B57-A5E7-5BE0FFEA292C}"/>
                </a:ext>
              </a:extLst>
            </p:cNvPr>
            <p:cNvSpPr/>
            <p:nvPr/>
          </p:nvSpPr>
          <p:spPr>
            <a:xfrm>
              <a:off x="7696173" y="3538707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8066C47D-438C-4852-9A05-AC338A01B4E5}"/>
                </a:ext>
              </a:extLst>
            </p:cNvPr>
            <p:cNvSpPr/>
            <p:nvPr/>
          </p:nvSpPr>
          <p:spPr>
            <a:xfrm>
              <a:off x="8786089" y="468382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18A7D8A-0EBC-4E0D-91CB-90F28D0854A2}"/>
                </a:ext>
              </a:extLst>
            </p:cNvPr>
            <p:cNvCxnSpPr>
              <a:cxnSpLocks/>
              <a:stCxn id="86" idx="7"/>
              <a:endCxn id="84" idx="4"/>
            </p:cNvCxnSpPr>
            <p:nvPr/>
          </p:nvCxnSpPr>
          <p:spPr>
            <a:xfrm flipV="1">
              <a:off x="9247794" y="4449310"/>
              <a:ext cx="1407" cy="31395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0C63F362-694F-47E7-8EDA-B4EBA325C493}"/>
                </a:ext>
              </a:extLst>
            </p:cNvPr>
            <p:cNvCxnSpPr>
              <a:cxnSpLocks/>
              <a:stCxn id="89" idx="6"/>
              <a:endCxn id="85" idx="2"/>
            </p:cNvCxnSpPr>
            <p:nvPr/>
          </p:nvCxnSpPr>
          <p:spPr>
            <a:xfrm flipV="1">
              <a:off x="7440204" y="3809927"/>
              <a:ext cx="255969" cy="14466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BE666B41-D26C-45DD-85BD-2ECD0AF84275}"/>
                </a:ext>
              </a:extLst>
            </p:cNvPr>
            <p:cNvSpPr/>
            <p:nvPr/>
          </p:nvSpPr>
          <p:spPr>
            <a:xfrm>
              <a:off x="6899283" y="36833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5073E111-11AB-4E77-8476-81E3C6688C60}"/>
                </a:ext>
              </a:extLst>
            </p:cNvPr>
            <p:cNvSpPr/>
            <p:nvPr/>
          </p:nvSpPr>
          <p:spPr>
            <a:xfrm>
              <a:off x="7623349" y="457407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882929C-F8C2-409F-A8B6-3A4CA696F10B}"/>
                </a:ext>
              </a:extLst>
            </p:cNvPr>
            <p:cNvCxnSpPr>
              <a:cxnSpLocks/>
              <a:stCxn id="90" idx="1"/>
              <a:endCxn id="89" idx="6"/>
            </p:cNvCxnSpPr>
            <p:nvPr/>
          </p:nvCxnSpPr>
          <p:spPr>
            <a:xfrm flipH="1" flipV="1">
              <a:off x="7440204" y="3954593"/>
              <a:ext cx="262361" cy="69892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9B4789B-62BD-4648-933E-4AD6F1C9F589}"/>
                </a:ext>
              </a:extLst>
            </p:cNvPr>
            <p:cNvCxnSpPr>
              <a:cxnSpLocks/>
              <a:stCxn id="89" idx="6"/>
              <a:endCxn id="84" idx="3"/>
            </p:cNvCxnSpPr>
            <p:nvPr/>
          </p:nvCxnSpPr>
          <p:spPr>
            <a:xfrm>
              <a:off x="7440204" y="3954593"/>
              <a:ext cx="1616346" cy="41469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CA85B54B-D53F-49CC-80ED-888DD14B227D}"/>
                </a:ext>
              </a:extLst>
            </p:cNvPr>
            <p:cNvCxnSpPr>
              <a:cxnSpLocks/>
              <a:stCxn id="89" idx="6"/>
              <a:endCxn id="86" idx="1"/>
            </p:cNvCxnSpPr>
            <p:nvPr/>
          </p:nvCxnSpPr>
          <p:spPr>
            <a:xfrm>
              <a:off x="7440204" y="3954593"/>
              <a:ext cx="1425101" cy="80866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5C1CA40-3D7C-45CE-884A-D0F22E8C0402}"/>
                </a:ext>
              </a:extLst>
            </p:cNvPr>
            <p:cNvCxnSpPr>
              <a:cxnSpLocks/>
              <a:stCxn id="90" idx="0"/>
              <a:endCxn id="85" idx="4"/>
            </p:cNvCxnSpPr>
            <p:nvPr/>
          </p:nvCxnSpPr>
          <p:spPr>
            <a:xfrm flipV="1">
              <a:off x="7893810" y="4081147"/>
              <a:ext cx="72824" cy="492928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6F47494-3356-4102-98C2-CE9AACD7F430}"/>
                </a:ext>
              </a:extLst>
            </p:cNvPr>
            <p:cNvCxnSpPr>
              <a:cxnSpLocks/>
              <a:stCxn id="90" idx="7"/>
              <a:endCxn id="84" idx="3"/>
            </p:cNvCxnSpPr>
            <p:nvPr/>
          </p:nvCxnSpPr>
          <p:spPr>
            <a:xfrm flipV="1">
              <a:off x="8085054" y="4369288"/>
              <a:ext cx="971496" cy="28422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BAE6ABF-38AC-4235-B8C6-D2339AC0CBF0}"/>
                </a:ext>
              </a:extLst>
            </p:cNvPr>
            <p:cNvCxnSpPr>
              <a:cxnSpLocks/>
              <a:stCxn id="90" idx="6"/>
              <a:endCxn id="86" idx="2"/>
            </p:cNvCxnSpPr>
            <p:nvPr/>
          </p:nvCxnSpPr>
          <p:spPr>
            <a:xfrm>
              <a:off x="8164270" y="4845295"/>
              <a:ext cx="621819" cy="10974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048E907-ED45-424B-899E-912285CBE94F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>
            <a:xfrm>
              <a:off x="8237095" y="3809927"/>
              <a:ext cx="739657" cy="36617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89E866E-F34F-4ED9-86AD-905B58E11F33}"/>
              </a:ext>
            </a:extLst>
          </p:cNvPr>
          <p:cNvGrpSpPr/>
          <p:nvPr/>
        </p:nvGrpSpPr>
        <p:grpSpPr>
          <a:xfrm>
            <a:off x="6879633" y="2970062"/>
            <a:ext cx="1504317" cy="1225083"/>
            <a:chOff x="6813497" y="1797200"/>
            <a:chExt cx="1504317" cy="1225083"/>
          </a:xfrm>
        </p:grpSpPr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51C8B362-2DD7-43D4-8E2C-6CA9554E2EC2}"/>
                </a:ext>
              </a:extLst>
            </p:cNvPr>
            <p:cNvSpPr/>
            <p:nvPr/>
          </p:nvSpPr>
          <p:spPr>
            <a:xfrm>
              <a:off x="7061986" y="247984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46BC8079-6674-4015-93BA-944FA9AFDC02}"/>
                </a:ext>
              </a:extLst>
            </p:cNvPr>
            <p:cNvSpPr/>
            <p:nvPr/>
          </p:nvSpPr>
          <p:spPr>
            <a:xfrm>
              <a:off x="6813497" y="179720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圖: 接點 101">
              <a:extLst>
                <a:ext uri="{FF2B5EF4-FFF2-40B4-BE49-F238E27FC236}">
                  <a16:creationId xmlns:a16="http://schemas.microsoft.com/office/drawing/2014/main" id="{B14993BD-B671-47D6-A1FC-60382FA9DDB7}"/>
                </a:ext>
              </a:extLst>
            </p:cNvPr>
            <p:cNvSpPr/>
            <p:nvPr/>
          </p:nvSpPr>
          <p:spPr>
            <a:xfrm>
              <a:off x="7776893" y="246376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3469B9F3-5C76-4237-99AD-D6DF6ADF9B5C}"/>
                </a:ext>
              </a:extLst>
            </p:cNvPr>
            <p:cNvCxnSpPr>
              <a:cxnSpLocks/>
              <a:stCxn id="101" idx="4"/>
              <a:endCxn id="100" idx="1"/>
            </p:cNvCxnSpPr>
            <p:nvPr/>
          </p:nvCxnSpPr>
          <p:spPr>
            <a:xfrm>
              <a:off x="7083958" y="2339639"/>
              <a:ext cx="57244" cy="2196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7DBC37EF-0B6E-451A-9FBF-31256504F81C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7602907" y="2734983"/>
              <a:ext cx="173986" cy="1608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C7C7CCDC-DAB2-4D2F-8119-CA0CE0B99F9C}"/>
                </a:ext>
              </a:extLst>
            </p:cNvPr>
            <p:cNvCxnSpPr>
              <a:cxnSpLocks/>
              <a:stCxn id="102" idx="1"/>
              <a:endCxn id="101" idx="5"/>
            </p:cNvCxnSpPr>
            <p:nvPr/>
          </p:nvCxnSpPr>
          <p:spPr>
            <a:xfrm flipH="1" flipV="1">
              <a:off x="7275202" y="2260201"/>
              <a:ext cx="580907" cy="28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F8670C7-27DF-47E3-ABEE-A56F27F6706F}"/>
              </a:ext>
            </a:extLst>
          </p:cNvPr>
          <p:cNvGrpSpPr/>
          <p:nvPr/>
        </p:nvGrpSpPr>
        <p:grpSpPr>
          <a:xfrm>
            <a:off x="1503585" y="5002672"/>
            <a:ext cx="2084442" cy="1449692"/>
            <a:chOff x="-1239852" y="3164272"/>
            <a:chExt cx="2084442" cy="1449692"/>
          </a:xfrm>
        </p:grpSpPr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63A55E8F-9EDB-4A1E-A600-AA4E4F42EB5B}"/>
                </a:ext>
              </a:extLst>
            </p:cNvPr>
            <p:cNvSpPr/>
            <p:nvPr/>
          </p:nvSpPr>
          <p:spPr>
            <a:xfrm>
              <a:off x="-1239852" y="40715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圖: 接點 106">
              <a:extLst>
                <a:ext uri="{FF2B5EF4-FFF2-40B4-BE49-F238E27FC236}">
                  <a16:creationId xmlns:a16="http://schemas.microsoft.com/office/drawing/2014/main" id="{862E833C-A380-4452-BFB9-8ECE4F6F2926}"/>
                </a:ext>
              </a:extLst>
            </p:cNvPr>
            <p:cNvSpPr/>
            <p:nvPr/>
          </p:nvSpPr>
          <p:spPr>
            <a:xfrm>
              <a:off x="-420397" y="316427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6C0D625D-9152-435B-A3F0-0EF4EBC8F0BC}"/>
                </a:ext>
              </a:extLst>
            </p:cNvPr>
            <p:cNvSpPr/>
            <p:nvPr/>
          </p:nvSpPr>
          <p:spPr>
            <a:xfrm>
              <a:off x="303669" y="405497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03472490-1EC4-4EE6-8E16-E58F3B60477A}"/>
                </a:ext>
              </a:extLst>
            </p:cNvPr>
            <p:cNvCxnSpPr>
              <a:cxnSpLocks/>
              <a:stCxn id="106" idx="7"/>
              <a:endCxn id="107" idx="4"/>
            </p:cNvCxnSpPr>
            <p:nvPr/>
          </p:nvCxnSpPr>
          <p:spPr>
            <a:xfrm flipV="1">
              <a:off x="-778147" y="3706711"/>
              <a:ext cx="628211" cy="44425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98929DE2-FE89-44DF-92EB-617FE804000F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-698931" y="4326194"/>
              <a:ext cx="1002600" cy="1655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3998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710462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K-truss(2008)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Find modeling of multiple, overlapping community and </a:t>
            </a:r>
            <a:r>
              <a:rPr lang="en-US" altLang="zh-TW" sz="1957" dirty="0">
                <a:solidFill>
                  <a:srgbClr val="FF0000"/>
                </a:solidFill>
              </a:rPr>
              <a:t>dense-graph</a:t>
            </a:r>
            <a:r>
              <a:rPr lang="en-US" altLang="zh-TW" sz="1957" dirty="0"/>
              <a:t> hierarchy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sz="2362" dirty="0"/>
              <a:t>Application</a:t>
            </a:r>
            <a:endParaRPr lang="en-US" altLang="zh-TW" sz="1687" dirty="0"/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detection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search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Graph mining…  </a:t>
            </a: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zh-TW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B05F1-B35D-46BB-A93C-2410B41866A4}"/>
              </a:ext>
            </a:extLst>
          </p:cNvPr>
          <p:cNvSpPr/>
          <p:nvPr/>
        </p:nvSpPr>
        <p:spPr>
          <a:xfrm>
            <a:off x="14699" y="6401315"/>
            <a:ext cx="3751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https://docplayer.net/5372049-Trusses-cohesive-subgraphs-for-social-network-analysis.html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A5C669D-4130-4CB1-A072-22D1C7D664B3}"/>
              </a:ext>
            </a:extLst>
          </p:cNvPr>
          <p:cNvGrpSpPr/>
          <p:nvPr/>
        </p:nvGrpSpPr>
        <p:grpSpPr>
          <a:xfrm>
            <a:off x="5325456" y="4038601"/>
            <a:ext cx="3437070" cy="2334030"/>
            <a:chOff x="4935445" y="3177540"/>
            <a:chExt cx="3947687" cy="2570687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AD25D7A-3AB8-4A9D-8BE8-98C6354A8C1B}"/>
                </a:ext>
              </a:extLst>
            </p:cNvPr>
            <p:cNvSpPr/>
            <p:nvPr/>
          </p:nvSpPr>
          <p:spPr>
            <a:xfrm>
              <a:off x="4935445" y="3690827"/>
              <a:ext cx="2240280" cy="2057400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4C12F83-A7E6-44CD-B450-253E9E6C5D5F}"/>
                </a:ext>
              </a:extLst>
            </p:cNvPr>
            <p:cNvSpPr/>
            <p:nvPr/>
          </p:nvSpPr>
          <p:spPr>
            <a:xfrm>
              <a:off x="5233152" y="3756660"/>
              <a:ext cx="1455420" cy="1790700"/>
            </a:xfrm>
            <a:custGeom>
              <a:avLst/>
              <a:gdLst>
                <a:gd name="connsiteX0" fmla="*/ 640080 w 1455420"/>
                <a:gd name="connsiteY0" fmla="*/ 53340 h 1790700"/>
                <a:gd name="connsiteX1" fmla="*/ 579120 w 1455420"/>
                <a:gd name="connsiteY1" fmla="*/ 60960 h 1790700"/>
                <a:gd name="connsiteX2" fmla="*/ 548640 w 1455420"/>
                <a:gd name="connsiteY2" fmla="*/ 83820 h 1790700"/>
                <a:gd name="connsiteX3" fmla="*/ 525780 w 1455420"/>
                <a:gd name="connsiteY3" fmla="*/ 99060 h 1790700"/>
                <a:gd name="connsiteX4" fmla="*/ 510540 w 1455420"/>
                <a:gd name="connsiteY4" fmla="*/ 121920 h 1790700"/>
                <a:gd name="connsiteX5" fmla="*/ 472440 w 1455420"/>
                <a:gd name="connsiteY5" fmla="*/ 160020 h 1790700"/>
                <a:gd name="connsiteX6" fmla="*/ 464820 w 1455420"/>
                <a:gd name="connsiteY6" fmla="*/ 182880 h 1790700"/>
                <a:gd name="connsiteX7" fmla="*/ 449580 w 1455420"/>
                <a:gd name="connsiteY7" fmla="*/ 259080 h 1790700"/>
                <a:gd name="connsiteX8" fmla="*/ 441960 w 1455420"/>
                <a:gd name="connsiteY8" fmla="*/ 289560 h 1790700"/>
                <a:gd name="connsiteX9" fmla="*/ 434340 w 1455420"/>
                <a:gd name="connsiteY9" fmla="*/ 312420 h 1790700"/>
                <a:gd name="connsiteX10" fmla="*/ 419100 w 1455420"/>
                <a:gd name="connsiteY10" fmla="*/ 388620 h 1790700"/>
                <a:gd name="connsiteX11" fmla="*/ 411480 w 1455420"/>
                <a:gd name="connsiteY11" fmla="*/ 411480 h 1790700"/>
                <a:gd name="connsiteX12" fmla="*/ 396240 w 1455420"/>
                <a:gd name="connsiteY12" fmla="*/ 434340 h 1790700"/>
                <a:gd name="connsiteX13" fmla="*/ 388620 w 1455420"/>
                <a:gd name="connsiteY13" fmla="*/ 480060 h 1790700"/>
                <a:gd name="connsiteX14" fmla="*/ 335280 w 1455420"/>
                <a:gd name="connsiteY14" fmla="*/ 548640 h 1790700"/>
                <a:gd name="connsiteX15" fmla="*/ 304800 w 1455420"/>
                <a:gd name="connsiteY15" fmla="*/ 594360 h 1790700"/>
                <a:gd name="connsiteX16" fmla="*/ 281940 w 1455420"/>
                <a:gd name="connsiteY16" fmla="*/ 601980 h 1790700"/>
                <a:gd name="connsiteX17" fmla="*/ 236220 w 1455420"/>
                <a:gd name="connsiteY17" fmla="*/ 632460 h 1790700"/>
                <a:gd name="connsiteX18" fmla="*/ 213360 w 1455420"/>
                <a:gd name="connsiteY18" fmla="*/ 647700 h 1790700"/>
                <a:gd name="connsiteX19" fmla="*/ 144780 w 1455420"/>
                <a:gd name="connsiteY19" fmla="*/ 693420 h 1790700"/>
                <a:gd name="connsiteX20" fmla="*/ 121920 w 1455420"/>
                <a:gd name="connsiteY20" fmla="*/ 708660 h 1790700"/>
                <a:gd name="connsiteX21" fmla="*/ 99060 w 1455420"/>
                <a:gd name="connsiteY21" fmla="*/ 731520 h 1790700"/>
                <a:gd name="connsiteX22" fmla="*/ 68580 w 1455420"/>
                <a:gd name="connsiteY22" fmla="*/ 769620 h 1790700"/>
                <a:gd name="connsiteX23" fmla="*/ 38100 w 1455420"/>
                <a:gd name="connsiteY23" fmla="*/ 822960 h 1790700"/>
                <a:gd name="connsiteX24" fmla="*/ 22860 w 1455420"/>
                <a:gd name="connsiteY24" fmla="*/ 845820 h 1790700"/>
                <a:gd name="connsiteX25" fmla="*/ 7620 w 1455420"/>
                <a:gd name="connsiteY25" fmla="*/ 891540 h 1790700"/>
                <a:gd name="connsiteX26" fmla="*/ 0 w 1455420"/>
                <a:gd name="connsiteY26" fmla="*/ 914400 h 1790700"/>
                <a:gd name="connsiteX27" fmla="*/ 7620 w 1455420"/>
                <a:gd name="connsiteY27" fmla="*/ 1013460 h 1790700"/>
                <a:gd name="connsiteX28" fmla="*/ 15240 w 1455420"/>
                <a:gd name="connsiteY28" fmla="*/ 1036320 h 1790700"/>
                <a:gd name="connsiteX29" fmla="*/ 83820 w 1455420"/>
                <a:gd name="connsiteY29" fmla="*/ 1097280 h 1790700"/>
                <a:gd name="connsiteX30" fmla="*/ 160020 w 1455420"/>
                <a:gd name="connsiteY30" fmla="*/ 1120140 h 1790700"/>
                <a:gd name="connsiteX31" fmla="*/ 182880 w 1455420"/>
                <a:gd name="connsiteY31" fmla="*/ 1127760 h 1790700"/>
                <a:gd name="connsiteX32" fmla="*/ 243840 w 1455420"/>
                <a:gd name="connsiteY32" fmla="*/ 1135380 h 1790700"/>
                <a:gd name="connsiteX33" fmla="*/ 289560 w 1455420"/>
                <a:gd name="connsiteY33" fmla="*/ 1158240 h 1790700"/>
                <a:gd name="connsiteX34" fmla="*/ 312420 w 1455420"/>
                <a:gd name="connsiteY34" fmla="*/ 1173480 h 1790700"/>
                <a:gd name="connsiteX35" fmla="*/ 342900 w 1455420"/>
                <a:gd name="connsiteY35" fmla="*/ 1188720 h 1790700"/>
                <a:gd name="connsiteX36" fmla="*/ 365760 w 1455420"/>
                <a:gd name="connsiteY36" fmla="*/ 1211580 h 1790700"/>
                <a:gd name="connsiteX37" fmla="*/ 396240 w 1455420"/>
                <a:gd name="connsiteY37" fmla="*/ 1234440 h 1790700"/>
                <a:gd name="connsiteX38" fmla="*/ 411480 w 1455420"/>
                <a:gd name="connsiteY38" fmla="*/ 1264920 h 1790700"/>
                <a:gd name="connsiteX39" fmla="*/ 457200 w 1455420"/>
                <a:gd name="connsiteY39" fmla="*/ 1310640 h 1790700"/>
                <a:gd name="connsiteX40" fmla="*/ 495300 w 1455420"/>
                <a:gd name="connsiteY40" fmla="*/ 1379220 h 1790700"/>
                <a:gd name="connsiteX41" fmla="*/ 518160 w 1455420"/>
                <a:gd name="connsiteY41" fmla="*/ 1424940 h 1790700"/>
                <a:gd name="connsiteX42" fmla="*/ 533400 w 1455420"/>
                <a:gd name="connsiteY42" fmla="*/ 1478280 h 1790700"/>
                <a:gd name="connsiteX43" fmla="*/ 548640 w 1455420"/>
                <a:gd name="connsiteY43" fmla="*/ 1524000 h 1790700"/>
                <a:gd name="connsiteX44" fmla="*/ 586740 w 1455420"/>
                <a:gd name="connsiteY44" fmla="*/ 1569720 h 1790700"/>
                <a:gd name="connsiteX45" fmla="*/ 594360 w 1455420"/>
                <a:gd name="connsiteY45" fmla="*/ 1592580 h 1790700"/>
                <a:gd name="connsiteX46" fmla="*/ 617220 w 1455420"/>
                <a:gd name="connsiteY46" fmla="*/ 1615440 h 1790700"/>
                <a:gd name="connsiteX47" fmla="*/ 647700 w 1455420"/>
                <a:gd name="connsiteY47" fmla="*/ 1661160 h 1790700"/>
                <a:gd name="connsiteX48" fmla="*/ 662940 w 1455420"/>
                <a:gd name="connsiteY48" fmla="*/ 1684020 h 1790700"/>
                <a:gd name="connsiteX49" fmla="*/ 685800 w 1455420"/>
                <a:gd name="connsiteY49" fmla="*/ 1706880 h 1790700"/>
                <a:gd name="connsiteX50" fmla="*/ 723900 w 1455420"/>
                <a:gd name="connsiteY50" fmla="*/ 1744980 h 1790700"/>
                <a:gd name="connsiteX51" fmla="*/ 800100 w 1455420"/>
                <a:gd name="connsiteY51" fmla="*/ 1783080 h 1790700"/>
                <a:gd name="connsiteX52" fmla="*/ 830580 w 1455420"/>
                <a:gd name="connsiteY52" fmla="*/ 1790700 h 1790700"/>
                <a:gd name="connsiteX53" fmla="*/ 922020 w 1455420"/>
                <a:gd name="connsiteY53" fmla="*/ 1783080 h 1790700"/>
                <a:gd name="connsiteX54" fmla="*/ 967740 w 1455420"/>
                <a:gd name="connsiteY54" fmla="*/ 1752600 h 1790700"/>
                <a:gd name="connsiteX55" fmla="*/ 1013460 w 1455420"/>
                <a:gd name="connsiteY55" fmla="*/ 1714500 h 1790700"/>
                <a:gd name="connsiteX56" fmla="*/ 1051560 w 1455420"/>
                <a:gd name="connsiteY56" fmla="*/ 1668780 h 1790700"/>
                <a:gd name="connsiteX57" fmla="*/ 1066800 w 1455420"/>
                <a:gd name="connsiteY57" fmla="*/ 1592580 h 1790700"/>
                <a:gd name="connsiteX58" fmla="*/ 1082040 w 1455420"/>
                <a:gd name="connsiteY58" fmla="*/ 1569720 h 1790700"/>
                <a:gd name="connsiteX59" fmla="*/ 1104900 w 1455420"/>
                <a:gd name="connsiteY59" fmla="*/ 1524000 h 1790700"/>
                <a:gd name="connsiteX60" fmla="*/ 1127760 w 1455420"/>
                <a:gd name="connsiteY60" fmla="*/ 1508760 h 1790700"/>
                <a:gd name="connsiteX61" fmla="*/ 1135380 w 1455420"/>
                <a:gd name="connsiteY61" fmla="*/ 1485900 h 1790700"/>
                <a:gd name="connsiteX62" fmla="*/ 1158240 w 1455420"/>
                <a:gd name="connsiteY62" fmla="*/ 1470660 h 1790700"/>
                <a:gd name="connsiteX63" fmla="*/ 1181100 w 1455420"/>
                <a:gd name="connsiteY63" fmla="*/ 1447800 h 1790700"/>
                <a:gd name="connsiteX64" fmla="*/ 1196340 w 1455420"/>
                <a:gd name="connsiteY64" fmla="*/ 1424940 h 1790700"/>
                <a:gd name="connsiteX65" fmla="*/ 1234440 w 1455420"/>
                <a:gd name="connsiteY65" fmla="*/ 1379220 h 1790700"/>
                <a:gd name="connsiteX66" fmla="*/ 1242060 w 1455420"/>
                <a:gd name="connsiteY66" fmla="*/ 1318260 h 1790700"/>
                <a:gd name="connsiteX67" fmla="*/ 1264920 w 1455420"/>
                <a:gd name="connsiteY67" fmla="*/ 1303020 h 1790700"/>
                <a:gd name="connsiteX68" fmla="*/ 1280160 w 1455420"/>
                <a:gd name="connsiteY68" fmla="*/ 1280160 h 1790700"/>
                <a:gd name="connsiteX69" fmla="*/ 1333500 w 1455420"/>
                <a:gd name="connsiteY69" fmla="*/ 1242060 h 1790700"/>
                <a:gd name="connsiteX70" fmla="*/ 1348740 w 1455420"/>
                <a:gd name="connsiteY70" fmla="*/ 1219200 h 1790700"/>
                <a:gd name="connsiteX71" fmla="*/ 1363980 w 1455420"/>
                <a:gd name="connsiteY71" fmla="*/ 1188720 h 1790700"/>
                <a:gd name="connsiteX72" fmla="*/ 1386840 w 1455420"/>
                <a:gd name="connsiteY72" fmla="*/ 1173480 h 1790700"/>
                <a:gd name="connsiteX73" fmla="*/ 1394460 w 1455420"/>
                <a:gd name="connsiteY73" fmla="*/ 1150620 h 1790700"/>
                <a:gd name="connsiteX74" fmla="*/ 1440180 w 1455420"/>
                <a:gd name="connsiteY74" fmla="*/ 1066800 h 1790700"/>
                <a:gd name="connsiteX75" fmla="*/ 1455420 w 1455420"/>
                <a:gd name="connsiteY75" fmla="*/ 1013460 h 1790700"/>
                <a:gd name="connsiteX76" fmla="*/ 1447800 w 1455420"/>
                <a:gd name="connsiteY76" fmla="*/ 792480 h 1790700"/>
                <a:gd name="connsiteX77" fmla="*/ 1432560 w 1455420"/>
                <a:gd name="connsiteY77" fmla="*/ 769620 h 1790700"/>
                <a:gd name="connsiteX78" fmla="*/ 1424940 w 1455420"/>
                <a:gd name="connsiteY78" fmla="*/ 746760 h 1790700"/>
                <a:gd name="connsiteX79" fmla="*/ 1409700 w 1455420"/>
                <a:gd name="connsiteY79" fmla="*/ 723900 h 1790700"/>
                <a:gd name="connsiteX80" fmla="*/ 1402080 w 1455420"/>
                <a:gd name="connsiteY80" fmla="*/ 701040 h 1790700"/>
                <a:gd name="connsiteX81" fmla="*/ 1356360 w 1455420"/>
                <a:gd name="connsiteY81" fmla="*/ 647700 h 1790700"/>
                <a:gd name="connsiteX82" fmla="*/ 1325880 w 1455420"/>
                <a:gd name="connsiteY82" fmla="*/ 601980 h 1790700"/>
                <a:gd name="connsiteX83" fmla="*/ 1318260 w 1455420"/>
                <a:gd name="connsiteY83" fmla="*/ 571500 h 1790700"/>
                <a:gd name="connsiteX84" fmla="*/ 1295400 w 1455420"/>
                <a:gd name="connsiteY84" fmla="*/ 548640 h 1790700"/>
                <a:gd name="connsiteX85" fmla="*/ 1272540 w 1455420"/>
                <a:gd name="connsiteY85" fmla="*/ 510540 h 1790700"/>
                <a:gd name="connsiteX86" fmla="*/ 1257300 w 1455420"/>
                <a:gd name="connsiteY86" fmla="*/ 487680 h 1790700"/>
                <a:gd name="connsiteX87" fmla="*/ 1219200 w 1455420"/>
                <a:gd name="connsiteY87" fmla="*/ 419100 h 1790700"/>
                <a:gd name="connsiteX88" fmla="*/ 1158240 w 1455420"/>
                <a:gd name="connsiteY88" fmla="*/ 350520 h 1790700"/>
                <a:gd name="connsiteX89" fmla="*/ 1150620 w 1455420"/>
                <a:gd name="connsiteY89" fmla="*/ 320040 h 1790700"/>
                <a:gd name="connsiteX90" fmla="*/ 1120140 w 1455420"/>
                <a:gd name="connsiteY90" fmla="*/ 297180 h 1790700"/>
                <a:gd name="connsiteX91" fmla="*/ 1104900 w 1455420"/>
                <a:gd name="connsiteY91" fmla="*/ 274320 h 1790700"/>
                <a:gd name="connsiteX92" fmla="*/ 1082040 w 1455420"/>
                <a:gd name="connsiteY92" fmla="*/ 251460 h 1790700"/>
                <a:gd name="connsiteX93" fmla="*/ 1051560 w 1455420"/>
                <a:gd name="connsiteY93" fmla="*/ 205740 h 1790700"/>
                <a:gd name="connsiteX94" fmla="*/ 982980 w 1455420"/>
                <a:gd name="connsiteY94" fmla="*/ 160020 h 1790700"/>
                <a:gd name="connsiteX95" fmla="*/ 960120 w 1455420"/>
                <a:gd name="connsiteY95" fmla="*/ 144780 h 1790700"/>
                <a:gd name="connsiteX96" fmla="*/ 944880 w 1455420"/>
                <a:gd name="connsiteY96" fmla="*/ 121920 h 1790700"/>
                <a:gd name="connsiteX97" fmla="*/ 899160 w 1455420"/>
                <a:gd name="connsiteY97" fmla="*/ 106680 h 1790700"/>
                <a:gd name="connsiteX98" fmla="*/ 876300 w 1455420"/>
                <a:gd name="connsiteY98" fmla="*/ 83820 h 1790700"/>
                <a:gd name="connsiteX99" fmla="*/ 830580 w 1455420"/>
                <a:gd name="connsiteY99" fmla="*/ 53340 h 1790700"/>
                <a:gd name="connsiteX100" fmla="*/ 807720 w 1455420"/>
                <a:gd name="connsiteY100" fmla="*/ 38100 h 1790700"/>
                <a:gd name="connsiteX101" fmla="*/ 784860 w 1455420"/>
                <a:gd name="connsiteY101" fmla="*/ 22860 h 1790700"/>
                <a:gd name="connsiteX102" fmla="*/ 762000 w 1455420"/>
                <a:gd name="connsiteY102" fmla="*/ 7620 h 1790700"/>
                <a:gd name="connsiteX103" fmla="*/ 739140 w 1455420"/>
                <a:gd name="connsiteY103" fmla="*/ 0 h 1790700"/>
                <a:gd name="connsiteX104" fmla="*/ 647700 w 1455420"/>
                <a:gd name="connsiteY104" fmla="*/ 7620 h 1790700"/>
                <a:gd name="connsiteX105" fmla="*/ 624840 w 1455420"/>
                <a:gd name="connsiteY105" fmla="*/ 15240 h 1790700"/>
                <a:gd name="connsiteX106" fmla="*/ 594360 w 1455420"/>
                <a:gd name="connsiteY106" fmla="*/ 60960 h 1790700"/>
                <a:gd name="connsiteX107" fmla="*/ 571500 w 1455420"/>
                <a:gd name="connsiteY107" fmla="*/ 68580 h 1790700"/>
                <a:gd name="connsiteX108" fmla="*/ 541020 w 1455420"/>
                <a:gd name="connsiteY108" fmla="*/ 76200 h 1790700"/>
                <a:gd name="connsiteX109" fmla="*/ 541020 w 1455420"/>
                <a:gd name="connsiteY109" fmla="*/ 9144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455420" h="1790700">
                  <a:moveTo>
                    <a:pt x="640080" y="53340"/>
                  </a:moveTo>
                  <a:cubicBezTo>
                    <a:pt x="619760" y="55880"/>
                    <a:pt x="598547" y="54484"/>
                    <a:pt x="579120" y="60960"/>
                  </a:cubicBezTo>
                  <a:cubicBezTo>
                    <a:pt x="567072" y="64976"/>
                    <a:pt x="558974" y="76438"/>
                    <a:pt x="548640" y="83820"/>
                  </a:cubicBezTo>
                  <a:cubicBezTo>
                    <a:pt x="541188" y="89143"/>
                    <a:pt x="533400" y="93980"/>
                    <a:pt x="525780" y="99060"/>
                  </a:cubicBezTo>
                  <a:cubicBezTo>
                    <a:pt x="520700" y="106680"/>
                    <a:pt x="517016" y="115444"/>
                    <a:pt x="510540" y="121920"/>
                  </a:cubicBezTo>
                  <a:cubicBezTo>
                    <a:pt x="480060" y="152400"/>
                    <a:pt x="492760" y="119380"/>
                    <a:pt x="472440" y="160020"/>
                  </a:cubicBezTo>
                  <a:cubicBezTo>
                    <a:pt x="468848" y="167204"/>
                    <a:pt x="466626" y="175054"/>
                    <a:pt x="464820" y="182880"/>
                  </a:cubicBezTo>
                  <a:cubicBezTo>
                    <a:pt x="458995" y="208120"/>
                    <a:pt x="455862" y="233950"/>
                    <a:pt x="449580" y="259080"/>
                  </a:cubicBezTo>
                  <a:cubicBezTo>
                    <a:pt x="447040" y="269240"/>
                    <a:pt x="444837" y="279490"/>
                    <a:pt x="441960" y="289560"/>
                  </a:cubicBezTo>
                  <a:cubicBezTo>
                    <a:pt x="439753" y="297283"/>
                    <a:pt x="436146" y="304594"/>
                    <a:pt x="434340" y="312420"/>
                  </a:cubicBezTo>
                  <a:cubicBezTo>
                    <a:pt x="428515" y="337660"/>
                    <a:pt x="427291" y="364046"/>
                    <a:pt x="419100" y="388620"/>
                  </a:cubicBezTo>
                  <a:cubicBezTo>
                    <a:pt x="416560" y="396240"/>
                    <a:pt x="415072" y="404296"/>
                    <a:pt x="411480" y="411480"/>
                  </a:cubicBezTo>
                  <a:cubicBezTo>
                    <a:pt x="407384" y="419671"/>
                    <a:pt x="401320" y="426720"/>
                    <a:pt x="396240" y="434340"/>
                  </a:cubicBezTo>
                  <a:cubicBezTo>
                    <a:pt x="393700" y="449580"/>
                    <a:pt x="394562" y="465798"/>
                    <a:pt x="388620" y="480060"/>
                  </a:cubicBezTo>
                  <a:cubicBezTo>
                    <a:pt x="366002" y="534344"/>
                    <a:pt x="362949" y="513065"/>
                    <a:pt x="335280" y="548640"/>
                  </a:cubicBezTo>
                  <a:cubicBezTo>
                    <a:pt x="324035" y="563098"/>
                    <a:pt x="322176" y="588568"/>
                    <a:pt x="304800" y="594360"/>
                  </a:cubicBezTo>
                  <a:cubicBezTo>
                    <a:pt x="297180" y="596900"/>
                    <a:pt x="288961" y="598079"/>
                    <a:pt x="281940" y="601980"/>
                  </a:cubicBezTo>
                  <a:cubicBezTo>
                    <a:pt x="265929" y="610875"/>
                    <a:pt x="251460" y="622300"/>
                    <a:pt x="236220" y="632460"/>
                  </a:cubicBezTo>
                  <a:lnTo>
                    <a:pt x="213360" y="647700"/>
                  </a:lnTo>
                  <a:lnTo>
                    <a:pt x="144780" y="693420"/>
                  </a:lnTo>
                  <a:cubicBezTo>
                    <a:pt x="137160" y="698500"/>
                    <a:pt x="128396" y="702184"/>
                    <a:pt x="121920" y="708660"/>
                  </a:cubicBezTo>
                  <a:lnTo>
                    <a:pt x="99060" y="731520"/>
                  </a:lnTo>
                  <a:cubicBezTo>
                    <a:pt x="84225" y="776024"/>
                    <a:pt x="103047" y="735153"/>
                    <a:pt x="68580" y="769620"/>
                  </a:cubicBezTo>
                  <a:cubicBezTo>
                    <a:pt x="56203" y="781997"/>
                    <a:pt x="46069" y="809015"/>
                    <a:pt x="38100" y="822960"/>
                  </a:cubicBezTo>
                  <a:cubicBezTo>
                    <a:pt x="33556" y="830911"/>
                    <a:pt x="26579" y="837451"/>
                    <a:pt x="22860" y="845820"/>
                  </a:cubicBezTo>
                  <a:cubicBezTo>
                    <a:pt x="16336" y="860500"/>
                    <a:pt x="12700" y="876300"/>
                    <a:pt x="7620" y="891540"/>
                  </a:cubicBezTo>
                  <a:lnTo>
                    <a:pt x="0" y="914400"/>
                  </a:lnTo>
                  <a:cubicBezTo>
                    <a:pt x="2540" y="947420"/>
                    <a:pt x="3512" y="980598"/>
                    <a:pt x="7620" y="1013460"/>
                  </a:cubicBezTo>
                  <a:cubicBezTo>
                    <a:pt x="8616" y="1021430"/>
                    <a:pt x="10309" y="1029980"/>
                    <a:pt x="15240" y="1036320"/>
                  </a:cubicBezTo>
                  <a:cubicBezTo>
                    <a:pt x="24350" y="1048033"/>
                    <a:pt x="61335" y="1087287"/>
                    <a:pt x="83820" y="1097280"/>
                  </a:cubicBezTo>
                  <a:cubicBezTo>
                    <a:pt x="116415" y="1111767"/>
                    <a:pt x="128989" y="1111274"/>
                    <a:pt x="160020" y="1120140"/>
                  </a:cubicBezTo>
                  <a:cubicBezTo>
                    <a:pt x="167743" y="1122347"/>
                    <a:pt x="174977" y="1126323"/>
                    <a:pt x="182880" y="1127760"/>
                  </a:cubicBezTo>
                  <a:cubicBezTo>
                    <a:pt x="203028" y="1131423"/>
                    <a:pt x="223520" y="1132840"/>
                    <a:pt x="243840" y="1135380"/>
                  </a:cubicBezTo>
                  <a:cubicBezTo>
                    <a:pt x="309354" y="1179056"/>
                    <a:pt x="226464" y="1126692"/>
                    <a:pt x="289560" y="1158240"/>
                  </a:cubicBezTo>
                  <a:cubicBezTo>
                    <a:pt x="297751" y="1162336"/>
                    <a:pt x="304469" y="1168936"/>
                    <a:pt x="312420" y="1173480"/>
                  </a:cubicBezTo>
                  <a:cubicBezTo>
                    <a:pt x="322283" y="1179116"/>
                    <a:pt x="333657" y="1182118"/>
                    <a:pt x="342900" y="1188720"/>
                  </a:cubicBezTo>
                  <a:cubicBezTo>
                    <a:pt x="351669" y="1194984"/>
                    <a:pt x="357578" y="1204567"/>
                    <a:pt x="365760" y="1211580"/>
                  </a:cubicBezTo>
                  <a:cubicBezTo>
                    <a:pt x="375403" y="1219845"/>
                    <a:pt x="386080" y="1226820"/>
                    <a:pt x="396240" y="1234440"/>
                  </a:cubicBezTo>
                  <a:cubicBezTo>
                    <a:pt x="401320" y="1244600"/>
                    <a:pt x="404384" y="1256050"/>
                    <a:pt x="411480" y="1264920"/>
                  </a:cubicBezTo>
                  <a:cubicBezTo>
                    <a:pt x="424944" y="1281750"/>
                    <a:pt x="457200" y="1310640"/>
                    <a:pt x="457200" y="1310640"/>
                  </a:cubicBezTo>
                  <a:cubicBezTo>
                    <a:pt x="475848" y="1366583"/>
                    <a:pt x="461081" y="1345001"/>
                    <a:pt x="495300" y="1379220"/>
                  </a:cubicBezTo>
                  <a:cubicBezTo>
                    <a:pt x="514453" y="1436679"/>
                    <a:pt x="488617" y="1365854"/>
                    <a:pt x="518160" y="1424940"/>
                  </a:cubicBezTo>
                  <a:cubicBezTo>
                    <a:pt x="524562" y="1437744"/>
                    <a:pt x="529738" y="1466073"/>
                    <a:pt x="533400" y="1478280"/>
                  </a:cubicBezTo>
                  <a:cubicBezTo>
                    <a:pt x="538016" y="1493667"/>
                    <a:pt x="537281" y="1512641"/>
                    <a:pt x="548640" y="1524000"/>
                  </a:cubicBezTo>
                  <a:cubicBezTo>
                    <a:pt x="565492" y="1540852"/>
                    <a:pt x="576131" y="1548502"/>
                    <a:pt x="586740" y="1569720"/>
                  </a:cubicBezTo>
                  <a:cubicBezTo>
                    <a:pt x="590332" y="1576904"/>
                    <a:pt x="589905" y="1585897"/>
                    <a:pt x="594360" y="1592580"/>
                  </a:cubicBezTo>
                  <a:cubicBezTo>
                    <a:pt x="600338" y="1601546"/>
                    <a:pt x="610604" y="1606934"/>
                    <a:pt x="617220" y="1615440"/>
                  </a:cubicBezTo>
                  <a:cubicBezTo>
                    <a:pt x="628465" y="1629898"/>
                    <a:pt x="637540" y="1645920"/>
                    <a:pt x="647700" y="1661160"/>
                  </a:cubicBezTo>
                  <a:cubicBezTo>
                    <a:pt x="652780" y="1668780"/>
                    <a:pt x="656464" y="1677544"/>
                    <a:pt x="662940" y="1684020"/>
                  </a:cubicBezTo>
                  <a:cubicBezTo>
                    <a:pt x="670560" y="1691640"/>
                    <a:pt x="678901" y="1698601"/>
                    <a:pt x="685800" y="1706880"/>
                  </a:cubicBezTo>
                  <a:cubicBezTo>
                    <a:pt x="717550" y="1744980"/>
                    <a:pt x="681990" y="1717040"/>
                    <a:pt x="723900" y="1744980"/>
                  </a:cubicBezTo>
                  <a:cubicBezTo>
                    <a:pt x="750758" y="1785268"/>
                    <a:pt x="730255" y="1765619"/>
                    <a:pt x="800100" y="1783080"/>
                  </a:cubicBezTo>
                  <a:lnTo>
                    <a:pt x="830580" y="1790700"/>
                  </a:lnTo>
                  <a:cubicBezTo>
                    <a:pt x="861060" y="1788160"/>
                    <a:pt x="892550" y="1791266"/>
                    <a:pt x="922020" y="1783080"/>
                  </a:cubicBezTo>
                  <a:cubicBezTo>
                    <a:pt x="939668" y="1778178"/>
                    <a:pt x="952500" y="1762760"/>
                    <a:pt x="967740" y="1752600"/>
                  </a:cubicBezTo>
                  <a:cubicBezTo>
                    <a:pt x="990217" y="1737615"/>
                    <a:pt x="995125" y="1736502"/>
                    <a:pt x="1013460" y="1714500"/>
                  </a:cubicBezTo>
                  <a:cubicBezTo>
                    <a:pt x="1066504" y="1650847"/>
                    <a:pt x="984774" y="1735566"/>
                    <a:pt x="1051560" y="1668780"/>
                  </a:cubicBezTo>
                  <a:cubicBezTo>
                    <a:pt x="1054368" y="1649123"/>
                    <a:pt x="1056160" y="1613859"/>
                    <a:pt x="1066800" y="1592580"/>
                  </a:cubicBezTo>
                  <a:cubicBezTo>
                    <a:pt x="1070896" y="1584389"/>
                    <a:pt x="1077944" y="1577911"/>
                    <a:pt x="1082040" y="1569720"/>
                  </a:cubicBezTo>
                  <a:cubicBezTo>
                    <a:pt x="1094435" y="1544930"/>
                    <a:pt x="1083062" y="1545838"/>
                    <a:pt x="1104900" y="1524000"/>
                  </a:cubicBezTo>
                  <a:cubicBezTo>
                    <a:pt x="1111376" y="1517524"/>
                    <a:pt x="1120140" y="1513840"/>
                    <a:pt x="1127760" y="1508760"/>
                  </a:cubicBezTo>
                  <a:cubicBezTo>
                    <a:pt x="1130300" y="1501140"/>
                    <a:pt x="1130362" y="1492172"/>
                    <a:pt x="1135380" y="1485900"/>
                  </a:cubicBezTo>
                  <a:cubicBezTo>
                    <a:pt x="1141101" y="1478749"/>
                    <a:pt x="1151205" y="1476523"/>
                    <a:pt x="1158240" y="1470660"/>
                  </a:cubicBezTo>
                  <a:cubicBezTo>
                    <a:pt x="1166519" y="1463761"/>
                    <a:pt x="1174201" y="1456079"/>
                    <a:pt x="1181100" y="1447800"/>
                  </a:cubicBezTo>
                  <a:cubicBezTo>
                    <a:pt x="1186963" y="1440765"/>
                    <a:pt x="1190477" y="1431975"/>
                    <a:pt x="1196340" y="1424940"/>
                  </a:cubicBezTo>
                  <a:cubicBezTo>
                    <a:pt x="1245233" y="1366268"/>
                    <a:pt x="1196602" y="1435977"/>
                    <a:pt x="1234440" y="1379220"/>
                  </a:cubicBezTo>
                  <a:cubicBezTo>
                    <a:pt x="1236980" y="1358900"/>
                    <a:pt x="1234455" y="1337273"/>
                    <a:pt x="1242060" y="1318260"/>
                  </a:cubicBezTo>
                  <a:cubicBezTo>
                    <a:pt x="1245461" y="1309757"/>
                    <a:pt x="1258444" y="1309496"/>
                    <a:pt x="1264920" y="1303020"/>
                  </a:cubicBezTo>
                  <a:cubicBezTo>
                    <a:pt x="1271396" y="1296544"/>
                    <a:pt x="1273684" y="1286636"/>
                    <a:pt x="1280160" y="1280160"/>
                  </a:cubicBezTo>
                  <a:cubicBezTo>
                    <a:pt x="1289612" y="1270708"/>
                    <a:pt x="1320520" y="1250713"/>
                    <a:pt x="1333500" y="1242060"/>
                  </a:cubicBezTo>
                  <a:cubicBezTo>
                    <a:pt x="1338580" y="1234440"/>
                    <a:pt x="1344196" y="1227151"/>
                    <a:pt x="1348740" y="1219200"/>
                  </a:cubicBezTo>
                  <a:cubicBezTo>
                    <a:pt x="1354376" y="1209337"/>
                    <a:pt x="1356708" y="1197446"/>
                    <a:pt x="1363980" y="1188720"/>
                  </a:cubicBezTo>
                  <a:cubicBezTo>
                    <a:pt x="1369843" y="1181685"/>
                    <a:pt x="1379220" y="1178560"/>
                    <a:pt x="1386840" y="1173480"/>
                  </a:cubicBezTo>
                  <a:cubicBezTo>
                    <a:pt x="1389380" y="1165860"/>
                    <a:pt x="1390868" y="1157804"/>
                    <a:pt x="1394460" y="1150620"/>
                  </a:cubicBezTo>
                  <a:cubicBezTo>
                    <a:pt x="1422285" y="1094970"/>
                    <a:pt x="1405646" y="1170401"/>
                    <a:pt x="1440180" y="1066800"/>
                  </a:cubicBezTo>
                  <a:cubicBezTo>
                    <a:pt x="1451112" y="1034005"/>
                    <a:pt x="1445852" y="1051732"/>
                    <a:pt x="1455420" y="1013460"/>
                  </a:cubicBezTo>
                  <a:cubicBezTo>
                    <a:pt x="1452880" y="939800"/>
                    <a:pt x="1454680" y="865862"/>
                    <a:pt x="1447800" y="792480"/>
                  </a:cubicBezTo>
                  <a:cubicBezTo>
                    <a:pt x="1446945" y="783362"/>
                    <a:pt x="1436656" y="777811"/>
                    <a:pt x="1432560" y="769620"/>
                  </a:cubicBezTo>
                  <a:cubicBezTo>
                    <a:pt x="1428968" y="762436"/>
                    <a:pt x="1428532" y="753944"/>
                    <a:pt x="1424940" y="746760"/>
                  </a:cubicBezTo>
                  <a:cubicBezTo>
                    <a:pt x="1420844" y="738569"/>
                    <a:pt x="1413796" y="732091"/>
                    <a:pt x="1409700" y="723900"/>
                  </a:cubicBezTo>
                  <a:cubicBezTo>
                    <a:pt x="1406108" y="716716"/>
                    <a:pt x="1406065" y="708014"/>
                    <a:pt x="1402080" y="701040"/>
                  </a:cubicBezTo>
                  <a:cubicBezTo>
                    <a:pt x="1389046" y="678231"/>
                    <a:pt x="1374376" y="665716"/>
                    <a:pt x="1356360" y="647700"/>
                  </a:cubicBezTo>
                  <a:cubicBezTo>
                    <a:pt x="1332569" y="576327"/>
                    <a:pt x="1371543" y="681891"/>
                    <a:pt x="1325880" y="601980"/>
                  </a:cubicBezTo>
                  <a:cubicBezTo>
                    <a:pt x="1320684" y="592887"/>
                    <a:pt x="1323456" y="580593"/>
                    <a:pt x="1318260" y="571500"/>
                  </a:cubicBezTo>
                  <a:cubicBezTo>
                    <a:pt x="1312913" y="562144"/>
                    <a:pt x="1301866" y="557261"/>
                    <a:pt x="1295400" y="548640"/>
                  </a:cubicBezTo>
                  <a:cubicBezTo>
                    <a:pt x="1286514" y="536792"/>
                    <a:pt x="1280390" y="523099"/>
                    <a:pt x="1272540" y="510540"/>
                  </a:cubicBezTo>
                  <a:cubicBezTo>
                    <a:pt x="1267686" y="502774"/>
                    <a:pt x="1261396" y="495871"/>
                    <a:pt x="1257300" y="487680"/>
                  </a:cubicBezTo>
                  <a:cubicBezTo>
                    <a:pt x="1238136" y="449352"/>
                    <a:pt x="1267252" y="467152"/>
                    <a:pt x="1219200" y="419100"/>
                  </a:cubicBezTo>
                  <a:cubicBezTo>
                    <a:pt x="1167004" y="366904"/>
                    <a:pt x="1185435" y="391313"/>
                    <a:pt x="1158240" y="350520"/>
                  </a:cubicBezTo>
                  <a:cubicBezTo>
                    <a:pt x="1155700" y="340360"/>
                    <a:pt x="1156707" y="328562"/>
                    <a:pt x="1150620" y="320040"/>
                  </a:cubicBezTo>
                  <a:cubicBezTo>
                    <a:pt x="1143238" y="309706"/>
                    <a:pt x="1129120" y="306160"/>
                    <a:pt x="1120140" y="297180"/>
                  </a:cubicBezTo>
                  <a:cubicBezTo>
                    <a:pt x="1113664" y="290704"/>
                    <a:pt x="1110763" y="281355"/>
                    <a:pt x="1104900" y="274320"/>
                  </a:cubicBezTo>
                  <a:cubicBezTo>
                    <a:pt x="1098001" y="266041"/>
                    <a:pt x="1088656" y="259966"/>
                    <a:pt x="1082040" y="251460"/>
                  </a:cubicBezTo>
                  <a:cubicBezTo>
                    <a:pt x="1070795" y="237002"/>
                    <a:pt x="1066800" y="215900"/>
                    <a:pt x="1051560" y="205740"/>
                  </a:cubicBezTo>
                  <a:lnTo>
                    <a:pt x="982980" y="160020"/>
                  </a:lnTo>
                  <a:lnTo>
                    <a:pt x="960120" y="144780"/>
                  </a:lnTo>
                  <a:cubicBezTo>
                    <a:pt x="955040" y="137160"/>
                    <a:pt x="952646" y="126774"/>
                    <a:pt x="944880" y="121920"/>
                  </a:cubicBezTo>
                  <a:cubicBezTo>
                    <a:pt x="931257" y="113406"/>
                    <a:pt x="899160" y="106680"/>
                    <a:pt x="899160" y="106680"/>
                  </a:cubicBezTo>
                  <a:cubicBezTo>
                    <a:pt x="891540" y="99060"/>
                    <a:pt x="884806" y="90436"/>
                    <a:pt x="876300" y="83820"/>
                  </a:cubicBezTo>
                  <a:cubicBezTo>
                    <a:pt x="861842" y="72575"/>
                    <a:pt x="845820" y="63500"/>
                    <a:pt x="830580" y="53340"/>
                  </a:cubicBezTo>
                  <a:lnTo>
                    <a:pt x="807720" y="38100"/>
                  </a:lnTo>
                  <a:lnTo>
                    <a:pt x="784860" y="22860"/>
                  </a:lnTo>
                  <a:cubicBezTo>
                    <a:pt x="777240" y="17780"/>
                    <a:pt x="770688" y="10516"/>
                    <a:pt x="762000" y="7620"/>
                  </a:cubicBezTo>
                  <a:lnTo>
                    <a:pt x="739140" y="0"/>
                  </a:lnTo>
                  <a:cubicBezTo>
                    <a:pt x="708660" y="2540"/>
                    <a:pt x="678017" y="3578"/>
                    <a:pt x="647700" y="7620"/>
                  </a:cubicBezTo>
                  <a:cubicBezTo>
                    <a:pt x="639738" y="8682"/>
                    <a:pt x="630520" y="9560"/>
                    <a:pt x="624840" y="15240"/>
                  </a:cubicBezTo>
                  <a:cubicBezTo>
                    <a:pt x="611888" y="28192"/>
                    <a:pt x="611736" y="55168"/>
                    <a:pt x="594360" y="60960"/>
                  </a:cubicBezTo>
                  <a:cubicBezTo>
                    <a:pt x="586740" y="63500"/>
                    <a:pt x="579223" y="66373"/>
                    <a:pt x="571500" y="68580"/>
                  </a:cubicBezTo>
                  <a:cubicBezTo>
                    <a:pt x="561430" y="71457"/>
                    <a:pt x="549398" y="69916"/>
                    <a:pt x="541020" y="76200"/>
                  </a:cubicBezTo>
                  <a:cubicBezTo>
                    <a:pt x="536956" y="79248"/>
                    <a:pt x="541020" y="86360"/>
                    <a:pt x="541020" y="9144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1661B7B-8104-4DC2-89CD-9E7905FDB88D}"/>
                </a:ext>
              </a:extLst>
            </p:cNvPr>
            <p:cNvSpPr/>
            <p:nvPr/>
          </p:nvSpPr>
          <p:spPr>
            <a:xfrm>
              <a:off x="7396780" y="3177540"/>
              <a:ext cx="1486352" cy="1874520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30B6502-4F82-4A5F-9C9C-86EBF4886194}"/>
                </a:ext>
              </a:extLst>
            </p:cNvPr>
            <p:cNvSpPr/>
            <p:nvPr/>
          </p:nvSpPr>
          <p:spPr>
            <a:xfrm>
              <a:off x="6848592" y="3931920"/>
              <a:ext cx="807720" cy="1013460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BCA9BB05-47FE-45D5-942C-D1B2F318BA54}"/>
                </a:ext>
              </a:extLst>
            </p:cNvPr>
            <p:cNvSpPr/>
            <p:nvPr/>
          </p:nvSpPr>
          <p:spPr>
            <a:xfrm>
              <a:off x="5926571" y="525871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接點 13">
              <a:extLst>
                <a:ext uri="{FF2B5EF4-FFF2-40B4-BE49-F238E27FC236}">
                  <a16:creationId xmlns:a16="http://schemas.microsoft.com/office/drawing/2014/main" id="{4284877A-90EC-4F00-A99A-F034BD99CED5}"/>
                </a:ext>
              </a:extLst>
            </p:cNvPr>
            <p:cNvSpPr/>
            <p:nvPr/>
          </p:nvSpPr>
          <p:spPr>
            <a:xfrm>
              <a:off x="5484808" y="466931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58299D8-4A67-4BD2-A60A-AF577A6BF9A2}"/>
                </a:ext>
              </a:extLst>
            </p:cNvPr>
            <p:cNvSpPr/>
            <p:nvPr/>
          </p:nvSpPr>
          <p:spPr>
            <a:xfrm>
              <a:off x="5926571" y="389361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圖: 接點 15">
              <a:extLst>
                <a:ext uri="{FF2B5EF4-FFF2-40B4-BE49-F238E27FC236}">
                  <a16:creationId xmlns:a16="http://schemas.microsoft.com/office/drawing/2014/main" id="{2DD3612D-53ED-45C5-AE9D-DB1F1E0BBBD0}"/>
                </a:ext>
              </a:extLst>
            </p:cNvPr>
            <p:cNvSpPr/>
            <p:nvPr/>
          </p:nvSpPr>
          <p:spPr>
            <a:xfrm>
              <a:off x="6405612" y="459900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3A27E46-90E6-40D2-9141-160A319FD9A0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5687051" y="4695791"/>
              <a:ext cx="718561" cy="70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C205713-856E-4691-8CE5-AF130029ABC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027693" y="4110054"/>
              <a:ext cx="0" cy="1148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2100C15-6272-4D19-BD38-C947A9D99EFF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5657433" y="405884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7191177-B595-4D11-A1EF-DDB22A500944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5657433" y="483454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5E29DA5-36FB-4171-BB91-20611A15038E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6099196" y="405884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420E3BF-079D-4AF1-B6CF-BAE712B136F9}"/>
                </a:ext>
              </a:extLst>
            </p:cNvPr>
            <p:cNvCxnSpPr>
              <a:cxnSpLocks/>
              <a:stCxn id="13" idx="7"/>
              <a:endCxn id="16" idx="3"/>
            </p:cNvCxnSpPr>
            <p:nvPr/>
          </p:nvCxnSpPr>
          <p:spPr>
            <a:xfrm flipV="1">
              <a:off x="6099196" y="476423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0C12BC3-90B5-49E2-B296-61C35FC935B3}"/>
                </a:ext>
              </a:extLst>
            </p:cNvPr>
            <p:cNvCxnSpPr>
              <a:cxnSpLocks/>
              <a:stCxn id="16" idx="6"/>
              <a:endCxn id="29" idx="2"/>
            </p:cNvCxnSpPr>
            <p:nvPr/>
          </p:nvCxnSpPr>
          <p:spPr>
            <a:xfrm flipV="1">
              <a:off x="6607855" y="451969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D3625505-3F30-4988-9D0F-21E859486D2A}"/>
                </a:ext>
              </a:extLst>
            </p:cNvPr>
            <p:cNvSpPr/>
            <p:nvPr/>
          </p:nvSpPr>
          <p:spPr>
            <a:xfrm>
              <a:off x="7097383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F7952FF1-33AC-41D6-BEFE-D65B640EB87E}"/>
                </a:ext>
              </a:extLst>
            </p:cNvPr>
            <p:cNvSpPr/>
            <p:nvPr/>
          </p:nvSpPr>
          <p:spPr>
            <a:xfrm>
              <a:off x="5312183" y="514192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585294C1-190E-4749-8F8B-D2D87074C846}"/>
                </a:ext>
              </a:extLst>
            </p:cNvPr>
            <p:cNvSpPr/>
            <p:nvPr/>
          </p:nvSpPr>
          <p:spPr>
            <a:xfrm>
              <a:off x="6910973" y="442290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FC93B2F7-62DE-4174-A461-DD97321D5F1F}"/>
                </a:ext>
              </a:extLst>
            </p:cNvPr>
            <p:cNvSpPr/>
            <p:nvPr/>
          </p:nvSpPr>
          <p:spPr>
            <a:xfrm>
              <a:off x="7366522" y="457251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流程圖: 接點 30">
              <a:extLst>
                <a:ext uri="{FF2B5EF4-FFF2-40B4-BE49-F238E27FC236}">
                  <a16:creationId xmlns:a16="http://schemas.microsoft.com/office/drawing/2014/main" id="{9CB14B63-2FE4-4E1D-BE02-90AAF9325A07}"/>
                </a:ext>
              </a:extLst>
            </p:cNvPr>
            <p:cNvSpPr/>
            <p:nvPr/>
          </p:nvSpPr>
          <p:spPr>
            <a:xfrm>
              <a:off x="6560617" y="522983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流程圖: 接點 31">
              <a:extLst>
                <a:ext uri="{FF2B5EF4-FFF2-40B4-BE49-F238E27FC236}">
                  <a16:creationId xmlns:a16="http://schemas.microsoft.com/office/drawing/2014/main" id="{2A7494BC-B7AF-4074-917D-62E869CDCEC7}"/>
                </a:ext>
              </a:extLst>
            </p:cNvPr>
            <p:cNvSpPr/>
            <p:nvPr/>
          </p:nvSpPr>
          <p:spPr>
            <a:xfrm>
              <a:off x="5193142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975C5340-4120-4F7B-B3F3-F3C3D51D0AE3}"/>
                </a:ext>
              </a:extLst>
            </p:cNvPr>
            <p:cNvCxnSpPr>
              <a:cxnSpLocks/>
              <a:stCxn id="32" idx="6"/>
              <a:endCxn id="15" idx="2"/>
            </p:cNvCxnSpPr>
            <p:nvPr/>
          </p:nvCxnSpPr>
          <p:spPr>
            <a:xfrm flipV="1">
              <a:off x="5395385" y="399040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794E164-510A-4BD9-AD16-212EADCB559B}"/>
                </a:ext>
              </a:extLst>
            </p:cNvPr>
            <p:cNvCxnSpPr>
              <a:cxnSpLocks/>
              <a:stCxn id="14" idx="1"/>
              <a:endCxn id="32" idx="4"/>
            </p:cNvCxnSpPr>
            <p:nvPr/>
          </p:nvCxnSpPr>
          <p:spPr>
            <a:xfrm flipH="1" flipV="1">
              <a:off x="5294264" y="420684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11A7745-9DC2-406E-9138-1DF397F765AF}"/>
                </a:ext>
              </a:extLst>
            </p:cNvPr>
            <p:cNvCxnSpPr>
              <a:cxnSpLocks/>
              <a:stCxn id="28" idx="0"/>
              <a:endCxn id="14" idx="3"/>
            </p:cNvCxnSpPr>
            <p:nvPr/>
          </p:nvCxnSpPr>
          <p:spPr>
            <a:xfrm flipV="1">
              <a:off x="5413305" y="483454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773E7-35C5-4922-AA37-8266DD4E33AD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>
            <a:xfrm flipV="1">
              <a:off x="7012095" y="417849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0B6D4B4-D1D9-4D31-A7DD-D05F4B60CD71}"/>
                </a:ext>
              </a:extLst>
            </p:cNvPr>
            <p:cNvCxnSpPr>
              <a:cxnSpLocks/>
              <a:stCxn id="29" idx="5"/>
              <a:endCxn id="30" idx="2"/>
            </p:cNvCxnSpPr>
            <p:nvPr/>
          </p:nvCxnSpPr>
          <p:spPr>
            <a:xfrm>
              <a:off x="7083598" y="458813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D3CD296-B870-4AAE-ADF5-2DD78AEB235C}"/>
                </a:ext>
              </a:extLst>
            </p:cNvPr>
            <p:cNvCxnSpPr>
              <a:cxnSpLocks/>
              <a:stCxn id="30" idx="0"/>
              <a:endCxn id="27" idx="5"/>
            </p:cNvCxnSpPr>
            <p:nvPr/>
          </p:nvCxnSpPr>
          <p:spPr>
            <a:xfrm flipH="1" flipV="1">
              <a:off x="7270008" y="417849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圖: 接點 39">
              <a:extLst>
                <a:ext uri="{FF2B5EF4-FFF2-40B4-BE49-F238E27FC236}">
                  <a16:creationId xmlns:a16="http://schemas.microsoft.com/office/drawing/2014/main" id="{0D6AAB0F-73EB-49C6-96B9-7C88C5B00284}"/>
                </a:ext>
              </a:extLst>
            </p:cNvPr>
            <p:cNvSpPr/>
            <p:nvPr/>
          </p:nvSpPr>
          <p:spPr>
            <a:xfrm>
              <a:off x="8333997" y="476423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圖: 接點 40">
              <a:extLst>
                <a:ext uri="{FF2B5EF4-FFF2-40B4-BE49-F238E27FC236}">
                  <a16:creationId xmlns:a16="http://schemas.microsoft.com/office/drawing/2014/main" id="{190E4FFC-7518-43B4-B897-F4C8E7DD5609}"/>
                </a:ext>
              </a:extLst>
            </p:cNvPr>
            <p:cNvSpPr/>
            <p:nvPr/>
          </p:nvSpPr>
          <p:spPr>
            <a:xfrm>
              <a:off x="7892234" y="417483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圖: 接點 41">
              <a:extLst>
                <a:ext uri="{FF2B5EF4-FFF2-40B4-BE49-F238E27FC236}">
                  <a16:creationId xmlns:a16="http://schemas.microsoft.com/office/drawing/2014/main" id="{A4C6454B-8D63-409E-A8C5-67F194F7068E}"/>
                </a:ext>
              </a:extLst>
            </p:cNvPr>
            <p:cNvSpPr/>
            <p:nvPr/>
          </p:nvSpPr>
          <p:spPr>
            <a:xfrm>
              <a:off x="8333997" y="339913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7F94B28B-B671-4B6A-8091-F586DA3BCCAA}"/>
                </a:ext>
              </a:extLst>
            </p:cNvPr>
            <p:cNvSpPr/>
            <p:nvPr/>
          </p:nvSpPr>
          <p:spPr>
            <a:xfrm>
              <a:off x="8333997" y="408168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E932908-282F-4572-A26E-977CB58045C8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8094477" y="417847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70D08F7-C6F6-4037-A782-5E53A435462E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8435119" y="359271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3CBA318E-3CBD-49F5-A5FE-03476ACF211C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8435119" y="427525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2AC00BC1-9E54-4329-AF36-51A2CAD81B1D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V="1">
              <a:off x="8064859" y="356436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CFC93E3-5579-40C1-9737-F264C494E57E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064859" y="434005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圖: 接點 48">
              <a:extLst>
                <a:ext uri="{FF2B5EF4-FFF2-40B4-BE49-F238E27FC236}">
                  <a16:creationId xmlns:a16="http://schemas.microsoft.com/office/drawing/2014/main" id="{8D7F4420-CE3A-4B8F-BEEA-E4329B388FBD}"/>
                </a:ext>
              </a:extLst>
            </p:cNvPr>
            <p:cNvSpPr/>
            <p:nvPr/>
          </p:nvSpPr>
          <p:spPr>
            <a:xfrm>
              <a:off x="7600568" y="351878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B82541C-43F4-45AE-9B09-1C32E1AAD885}"/>
                </a:ext>
              </a:extLst>
            </p:cNvPr>
            <p:cNvCxnSpPr>
              <a:cxnSpLocks/>
              <a:stCxn id="49" idx="6"/>
              <a:endCxn id="42" idx="2"/>
            </p:cNvCxnSpPr>
            <p:nvPr/>
          </p:nvCxnSpPr>
          <p:spPr>
            <a:xfrm flipV="1">
              <a:off x="7802811" y="349592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4267A3D-36AE-4D5D-A174-52EA1ABB7CE4}"/>
                </a:ext>
              </a:extLst>
            </p:cNvPr>
            <p:cNvCxnSpPr>
              <a:cxnSpLocks/>
              <a:stCxn id="41" idx="1"/>
              <a:endCxn id="49" idx="4"/>
            </p:cNvCxnSpPr>
            <p:nvPr/>
          </p:nvCxnSpPr>
          <p:spPr>
            <a:xfrm flipH="1" flipV="1">
              <a:off x="7701690" y="371236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5776A5C-5425-46D5-B5C9-86D0C796654A}"/>
                </a:ext>
              </a:extLst>
            </p:cNvPr>
            <p:cNvCxnSpPr>
              <a:cxnSpLocks/>
              <a:stCxn id="30" idx="7"/>
              <a:endCxn id="41" idx="3"/>
            </p:cNvCxnSpPr>
            <p:nvPr/>
          </p:nvCxnSpPr>
          <p:spPr>
            <a:xfrm flipV="1">
              <a:off x="7539147" y="434005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5F54B2C-3757-4028-92D0-531D2329D66A}"/>
                </a:ext>
              </a:extLst>
            </p:cNvPr>
            <p:cNvCxnSpPr>
              <a:cxnSpLocks/>
              <a:stCxn id="31" idx="0"/>
              <a:endCxn id="16" idx="4"/>
            </p:cNvCxnSpPr>
            <p:nvPr/>
          </p:nvCxnSpPr>
          <p:spPr>
            <a:xfrm flipH="1" flipV="1">
              <a:off x="6506734" y="479257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1A9CB54-64BA-44C2-8748-88AB5DF2282D}"/>
                </a:ext>
              </a:extLst>
            </p:cNvPr>
            <p:cNvCxnSpPr>
              <a:cxnSpLocks/>
              <a:stCxn id="13" idx="6"/>
              <a:endCxn id="31" idx="2"/>
            </p:cNvCxnSpPr>
            <p:nvPr/>
          </p:nvCxnSpPr>
          <p:spPr>
            <a:xfrm flipV="1">
              <a:off x="6128814" y="532662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40DF868-A567-4CF6-8C73-191F2ADB3668}"/>
              </a:ext>
            </a:extLst>
          </p:cNvPr>
          <p:cNvGrpSpPr/>
          <p:nvPr/>
        </p:nvGrpSpPr>
        <p:grpSpPr>
          <a:xfrm>
            <a:off x="1091871" y="4515091"/>
            <a:ext cx="2905055" cy="1860535"/>
            <a:chOff x="5080630" y="4138276"/>
            <a:chExt cx="3343098" cy="2053152"/>
          </a:xfrm>
        </p:grpSpPr>
        <p:sp>
          <p:nvSpPr>
            <p:cNvPr id="60" name="流程圖: 接點 59">
              <a:extLst>
                <a:ext uri="{FF2B5EF4-FFF2-40B4-BE49-F238E27FC236}">
                  <a16:creationId xmlns:a16="http://schemas.microsoft.com/office/drawing/2014/main" id="{8D096A5B-DF08-4137-B3E0-1CB9C6C329C2}"/>
                </a:ext>
              </a:extLst>
            </p:cNvPr>
            <p:cNvSpPr/>
            <p:nvPr/>
          </p:nvSpPr>
          <p:spPr>
            <a:xfrm>
              <a:off x="5814059" y="599785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E40E3EF6-CAAF-4ADD-88AA-70C437C3B6A4}"/>
                </a:ext>
              </a:extLst>
            </p:cNvPr>
            <p:cNvSpPr/>
            <p:nvPr/>
          </p:nvSpPr>
          <p:spPr>
            <a:xfrm>
              <a:off x="5372296" y="540845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6EA88799-9C63-44B2-975B-B140B60A39A4}"/>
                </a:ext>
              </a:extLst>
            </p:cNvPr>
            <p:cNvSpPr/>
            <p:nvPr/>
          </p:nvSpPr>
          <p:spPr>
            <a:xfrm>
              <a:off x="5814059" y="463275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4FA69375-DAD7-455C-A1DD-3BF9EA3A7AB5}"/>
                </a:ext>
              </a:extLst>
            </p:cNvPr>
            <p:cNvSpPr/>
            <p:nvPr/>
          </p:nvSpPr>
          <p:spPr>
            <a:xfrm>
              <a:off x="6293100" y="533814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9E34FF5-70EB-4508-AA8A-8D1FFD92FD5C}"/>
                </a:ext>
              </a:extLst>
            </p:cNvPr>
            <p:cNvCxnSpPr>
              <a:cxnSpLocks/>
              <a:stCxn id="61" idx="6"/>
              <a:endCxn id="63" idx="2"/>
            </p:cNvCxnSpPr>
            <p:nvPr/>
          </p:nvCxnSpPr>
          <p:spPr>
            <a:xfrm flipV="1">
              <a:off x="5574538" y="5434931"/>
              <a:ext cx="718561" cy="7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7C1341C-13C4-4D46-9AF8-96641EFD40BB}"/>
                </a:ext>
              </a:extLst>
            </p:cNvPr>
            <p:cNvCxnSpPr>
              <a:cxnSpLocks/>
              <a:stCxn id="62" idx="4"/>
              <a:endCxn id="60" idx="0"/>
            </p:cNvCxnSpPr>
            <p:nvPr/>
          </p:nvCxnSpPr>
          <p:spPr>
            <a:xfrm>
              <a:off x="5915180" y="4826334"/>
              <a:ext cx="0" cy="1171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2E82E6E-C4B7-4072-B472-CA880F385FA6}"/>
                </a:ext>
              </a:extLst>
            </p:cNvPr>
            <p:cNvCxnSpPr>
              <a:cxnSpLocks/>
              <a:stCxn id="61" idx="7"/>
              <a:endCxn id="62" idx="3"/>
            </p:cNvCxnSpPr>
            <p:nvPr/>
          </p:nvCxnSpPr>
          <p:spPr>
            <a:xfrm flipV="1">
              <a:off x="5544921" y="479798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84E2833-9F6D-40C2-A9DC-3C6268A6AB6E}"/>
                </a:ext>
              </a:extLst>
            </p:cNvPr>
            <p:cNvCxnSpPr>
              <a:cxnSpLocks/>
              <a:stCxn id="61" idx="5"/>
              <a:endCxn id="60" idx="1"/>
            </p:cNvCxnSpPr>
            <p:nvPr/>
          </p:nvCxnSpPr>
          <p:spPr>
            <a:xfrm>
              <a:off x="5544921" y="557368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9EC6DE6-3FFD-4886-8D93-276E6F8F1B7E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5986684" y="479798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7FD7D10-C483-4CDB-8B0C-136778D55165}"/>
                </a:ext>
              </a:extLst>
            </p:cNvPr>
            <p:cNvCxnSpPr>
              <a:cxnSpLocks/>
              <a:stCxn id="60" idx="7"/>
              <a:endCxn id="63" idx="3"/>
            </p:cNvCxnSpPr>
            <p:nvPr/>
          </p:nvCxnSpPr>
          <p:spPr>
            <a:xfrm flipV="1">
              <a:off x="5986684" y="550337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3801093-9A8A-4BC6-93E5-FD5C4010E853}"/>
                </a:ext>
              </a:extLst>
            </p:cNvPr>
            <p:cNvCxnSpPr>
              <a:cxnSpLocks/>
              <a:stCxn id="63" idx="6"/>
              <a:endCxn id="76" idx="2"/>
            </p:cNvCxnSpPr>
            <p:nvPr/>
          </p:nvCxnSpPr>
          <p:spPr>
            <a:xfrm flipV="1">
              <a:off x="6495343" y="525883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流程圖: 接點 73">
              <a:extLst>
                <a:ext uri="{FF2B5EF4-FFF2-40B4-BE49-F238E27FC236}">
                  <a16:creationId xmlns:a16="http://schemas.microsoft.com/office/drawing/2014/main" id="{8C0634DD-A427-4AF2-84CC-4A57228E5D28}"/>
                </a:ext>
              </a:extLst>
            </p:cNvPr>
            <p:cNvSpPr/>
            <p:nvPr/>
          </p:nvSpPr>
          <p:spPr>
            <a:xfrm>
              <a:off x="6984871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9D4E2274-D0A8-4115-A0D8-91C5C4E12A0C}"/>
                </a:ext>
              </a:extLst>
            </p:cNvPr>
            <p:cNvSpPr/>
            <p:nvPr/>
          </p:nvSpPr>
          <p:spPr>
            <a:xfrm>
              <a:off x="5199671" y="588106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流程圖: 接點 75">
              <a:extLst>
                <a:ext uri="{FF2B5EF4-FFF2-40B4-BE49-F238E27FC236}">
                  <a16:creationId xmlns:a16="http://schemas.microsoft.com/office/drawing/2014/main" id="{9D22888F-DD0B-490D-9258-73C2BBA2F32B}"/>
                </a:ext>
              </a:extLst>
            </p:cNvPr>
            <p:cNvSpPr/>
            <p:nvPr/>
          </p:nvSpPr>
          <p:spPr>
            <a:xfrm>
              <a:off x="6798461" y="516204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D129ADBD-9872-4854-B6A8-53C29789FA7E}"/>
                </a:ext>
              </a:extLst>
            </p:cNvPr>
            <p:cNvSpPr/>
            <p:nvPr/>
          </p:nvSpPr>
          <p:spPr>
            <a:xfrm>
              <a:off x="7254010" y="531165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EC64B10D-510D-4784-9C71-D50BEBC0848E}"/>
                </a:ext>
              </a:extLst>
            </p:cNvPr>
            <p:cNvSpPr/>
            <p:nvPr/>
          </p:nvSpPr>
          <p:spPr>
            <a:xfrm>
              <a:off x="6448105" y="596897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28AD2BB7-0766-4317-A44B-71EA4D3C4C1C}"/>
                </a:ext>
              </a:extLst>
            </p:cNvPr>
            <p:cNvSpPr/>
            <p:nvPr/>
          </p:nvSpPr>
          <p:spPr>
            <a:xfrm>
              <a:off x="5080630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A4C8329-DDD2-44D2-A1DE-EAC1B52F8AF0}"/>
                </a:ext>
              </a:extLst>
            </p:cNvPr>
            <p:cNvCxnSpPr>
              <a:cxnSpLocks/>
              <a:stCxn id="79" idx="6"/>
              <a:endCxn id="62" idx="2"/>
            </p:cNvCxnSpPr>
            <p:nvPr/>
          </p:nvCxnSpPr>
          <p:spPr>
            <a:xfrm flipV="1">
              <a:off x="5282873" y="472954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85F40D9-A200-42B6-9B29-189099FEFC5F}"/>
                </a:ext>
              </a:extLst>
            </p:cNvPr>
            <p:cNvCxnSpPr>
              <a:cxnSpLocks/>
              <a:stCxn id="61" idx="1"/>
              <a:endCxn id="79" idx="4"/>
            </p:cNvCxnSpPr>
            <p:nvPr/>
          </p:nvCxnSpPr>
          <p:spPr>
            <a:xfrm flipH="1" flipV="1">
              <a:off x="5181752" y="494598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D4C1D0ED-5C21-4435-ACE1-A96FF2A53EE8}"/>
                </a:ext>
              </a:extLst>
            </p:cNvPr>
            <p:cNvCxnSpPr>
              <a:cxnSpLocks/>
              <a:stCxn id="75" idx="0"/>
              <a:endCxn id="61" idx="3"/>
            </p:cNvCxnSpPr>
            <p:nvPr/>
          </p:nvCxnSpPr>
          <p:spPr>
            <a:xfrm flipV="1">
              <a:off x="5300793" y="557368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21DBA9A8-EA4C-428C-905F-7BB0FCC25754}"/>
                </a:ext>
              </a:extLst>
            </p:cNvPr>
            <p:cNvCxnSpPr>
              <a:cxnSpLocks/>
              <a:stCxn id="76" idx="0"/>
              <a:endCxn id="74" idx="3"/>
            </p:cNvCxnSpPr>
            <p:nvPr/>
          </p:nvCxnSpPr>
          <p:spPr>
            <a:xfrm flipV="1">
              <a:off x="6899583" y="491763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FCA71EB-80F2-4B89-B137-9EB40780A7A2}"/>
                </a:ext>
              </a:extLst>
            </p:cNvPr>
            <p:cNvCxnSpPr>
              <a:cxnSpLocks/>
              <a:stCxn id="76" idx="5"/>
              <a:endCxn id="77" idx="2"/>
            </p:cNvCxnSpPr>
            <p:nvPr/>
          </p:nvCxnSpPr>
          <p:spPr>
            <a:xfrm>
              <a:off x="6971086" y="532727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4C46FF5E-3008-4CFA-A0ED-BFBC1C6FCBA9}"/>
                </a:ext>
              </a:extLst>
            </p:cNvPr>
            <p:cNvCxnSpPr>
              <a:cxnSpLocks/>
              <a:stCxn id="77" idx="0"/>
              <a:endCxn id="74" idx="5"/>
            </p:cNvCxnSpPr>
            <p:nvPr/>
          </p:nvCxnSpPr>
          <p:spPr>
            <a:xfrm flipH="1" flipV="1">
              <a:off x="7157496" y="491763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4E78A9E7-981F-404B-8655-E3956E2FDCE1}"/>
                </a:ext>
              </a:extLst>
            </p:cNvPr>
            <p:cNvSpPr/>
            <p:nvPr/>
          </p:nvSpPr>
          <p:spPr>
            <a:xfrm>
              <a:off x="8221485" y="550337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B589481E-75EF-4F27-A5B1-205839929C1E}"/>
                </a:ext>
              </a:extLst>
            </p:cNvPr>
            <p:cNvSpPr/>
            <p:nvPr/>
          </p:nvSpPr>
          <p:spPr>
            <a:xfrm>
              <a:off x="7779722" y="491397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AD0BFF7F-79D3-4D69-A883-4C17CC405D4C}"/>
                </a:ext>
              </a:extLst>
            </p:cNvPr>
            <p:cNvSpPr/>
            <p:nvPr/>
          </p:nvSpPr>
          <p:spPr>
            <a:xfrm>
              <a:off x="8221485" y="413827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63C19D1A-EE1C-472C-99C4-FB569FB6179A}"/>
                </a:ext>
              </a:extLst>
            </p:cNvPr>
            <p:cNvSpPr/>
            <p:nvPr/>
          </p:nvSpPr>
          <p:spPr>
            <a:xfrm>
              <a:off x="8221485" y="482082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EEFC8AF6-81F0-430E-9BC8-7D28416EEBAB}"/>
                </a:ext>
              </a:extLst>
            </p:cNvPr>
            <p:cNvCxnSpPr>
              <a:cxnSpLocks/>
              <a:stCxn id="87" idx="6"/>
              <a:endCxn id="89" idx="2"/>
            </p:cNvCxnSpPr>
            <p:nvPr/>
          </p:nvCxnSpPr>
          <p:spPr>
            <a:xfrm flipV="1">
              <a:off x="7981965" y="491761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D4021DDA-78F3-4160-AE2F-30B8A3F448D4}"/>
                </a:ext>
              </a:extLst>
            </p:cNvPr>
            <p:cNvCxnSpPr>
              <a:cxnSpLocks/>
              <a:stCxn id="88" idx="4"/>
              <a:endCxn id="89" idx="0"/>
            </p:cNvCxnSpPr>
            <p:nvPr/>
          </p:nvCxnSpPr>
          <p:spPr>
            <a:xfrm>
              <a:off x="8322607" y="433185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64E4D8BA-B9EC-4CA8-B47B-46D6C216BB11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>
              <a:off x="8322607" y="501439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81960CB-B065-4A72-A663-9A064D7B2E2F}"/>
                </a:ext>
              </a:extLst>
            </p:cNvPr>
            <p:cNvCxnSpPr>
              <a:cxnSpLocks/>
              <a:stCxn id="87" idx="7"/>
              <a:endCxn id="88" idx="3"/>
            </p:cNvCxnSpPr>
            <p:nvPr/>
          </p:nvCxnSpPr>
          <p:spPr>
            <a:xfrm flipV="1">
              <a:off x="7952347" y="430350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3FB29D30-FABA-4AA2-9C73-9FA6BC877CE3}"/>
                </a:ext>
              </a:extLst>
            </p:cNvPr>
            <p:cNvCxnSpPr>
              <a:cxnSpLocks/>
              <a:stCxn id="87" idx="5"/>
              <a:endCxn id="86" idx="1"/>
            </p:cNvCxnSpPr>
            <p:nvPr/>
          </p:nvCxnSpPr>
          <p:spPr>
            <a:xfrm>
              <a:off x="7952347" y="507919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4FA886E5-033F-43DE-B7E1-CDA7F9310D6E}"/>
                </a:ext>
              </a:extLst>
            </p:cNvPr>
            <p:cNvSpPr/>
            <p:nvPr/>
          </p:nvSpPr>
          <p:spPr>
            <a:xfrm>
              <a:off x="7488056" y="425792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F9AF1CA3-2475-4BD4-82FC-DFA1F5221B60}"/>
                </a:ext>
              </a:extLst>
            </p:cNvPr>
            <p:cNvCxnSpPr>
              <a:cxnSpLocks/>
              <a:stCxn id="95" idx="6"/>
              <a:endCxn id="88" idx="2"/>
            </p:cNvCxnSpPr>
            <p:nvPr/>
          </p:nvCxnSpPr>
          <p:spPr>
            <a:xfrm flipV="1">
              <a:off x="7690299" y="423506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C40D07-3145-4B92-B1C5-15EA1E596653}"/>
                </a:ext>
              </a:extLst>
            </p:cNvPr>
            <p:cNvCxnSpPr>
              <a:cxnSpLocks/>
              <a:stCxn id="87" idx="1"/>
              <a:endCxn id="95" idx="4"/>
            </p:cNvCxnSpPr>
            <p:nvPr/>
          </p:nvCxnSpPr>
          <p:spPr>
            <a:xfrm flipH="1" flipV="1">
              <a:off x="7589178" y="445150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1F85B972-F244-44F4-AA83-0AB870F0A2CD}"/>
                </a:ext>
              </a:extLst>
            </p:cNvPr>
            <p:cNvCxnSpPr>
              <a:cxnSpLocks/>
              <a:stCxn id="77" idx="7"/>
              <a:endCxn id="87" idx="3"/>
            </p:cNvCxnSpPr>
            <p:nvPr/>
          </p:nvCxnSpPr>
          <p:spPr>
            <a:xfrm flipV="1">
              <a:off x="7426635" y="507919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C80515-157F-4D4B-A223-FDAF23021955}"/>
                </a:ext>
              </a:extLst>
            </p:cNvPr>
            <p:cNvCxnSpPr>
              <a:cxnSpLocks/>
              <a:stCxn id="78" idx="0"/>
              <a:endCxn id="63" idx="4"/>
            </p:cNvCxnSpPr>
            <p:nvPr/>
          </p:nvCxnSpPr>
          <p:spPr>
            <a:xfrm flipH="1" flipV="1">
              <a:off x="6394222" y="553171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9AEDB9D-CAC7-49DE-8A4B-D8CCBED485CE}"/>
                </a:ext>
              </a:extLst>
            </p:cNvPr>
            <p:cNvCxnSpPr>
              <a:cxnSpLocks/>
              <a:stCxn id="60" idx="6"/>
              <a:endCxn id="78" idx="2"/>
            </p:cNvCxnSpPr>
            <p:nvPr/>
          </p:nvCxnSpPr>
          <p:spPr>
            <a:xfrm flipV="1">
              <a:off x="6016302" y="606576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99DC3D2-0C5D-44E9-A06C-57DEAB708461}"/>
              </a:ext>
            </a:extLst>
          </p:cNvPr>
          <p:cNvSpPr/>
          <p:nvPr/>
        </p:nvSpPr>
        <p:spPr>
          <a:xfrm>
            <a:off x="4228166" y="5400625"/>
            <a:ext cx="573403" cy="3289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291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987A09-3EA5-A24B-A939-35767D4A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kumimoji="1" lang="zh-TW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79B1B23-3EB3-E34B-8EF7-5D576C6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1" y="3538239"/>
            <a:ext cx="7708985" cy="8897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500" b="1" dirty="0"/>
              <a:t>Thanks for listening</a:t>
            </a:r>
            <a:endParaRPr lang="zh-TW" altLang="en-US" sz="4500" b="1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958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597179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Disadvantage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2000" dirty="0"/>
              <a:t>K-truss cannot analyze </a:t>
            </a:r>
            <a:r>
              <a:rPr lang="en-US" altLang="zh-TW" sz="2000" dirty="0">
                <a:solidFill>
                  <a:srgbClr val="FF0000"/>
                </a:solidFill>
              </a:rPr>
              <a:t>non-hierarchical </a:t>
            </a:r>
            <a:r>
              <a:rPr lang="en-US" altLang="zh-TW" sz="2000" dirty="0"/>
              <a:t>community in normal graph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dirty="0"/>
              <a:t>Goal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To analyze </a:t>
            </a:r>
            <a:r>
              <a:rPr lang="en-US" altLang="zh-TW" sz="2000" dirty="0"/>
              <a:t>dense-graph 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 Find Top r dense graph </a:t>
            </a:r>
            <a:r>
              <a:rPr lang="en-US" altLang="zh-TW" sz="2000" dirty="0"/>
              <a:t>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endParaRPr lang="en-US" altLang="zh-TW" sz="1957" dirty="0"/>
          </a:p>
          <a:p>
            <a:pPr marL="0" indent="-241101">
              <a:lnSpc>
                <a:spcPct val="150000"/>
              </a:lnSpc>
            </a:pPr>
            <a:endParaRPr lang="en-US" altLang="zh-TW" sz="2405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zh-TW" altLang="zh-TW"/>
          </a:p>
        </p:txBody>
      </p: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0CEB7795-10DE-4609-B36E-E69CD5EF2FE9}"/>
              </a:ext>
            </a:extLst>
          </p:cNvPr>
          <p:cNvGrpSpPr/>
          <p:nvPr/>
        </p:nvGrpSpPr>
        <p:grpSpPr>
          <a:xfrm>
            <a:off x="2491773" y="4400164"/>
            <a:ext cx="3632802" cy="2344553"/>
            <a:chOff x="1859345" y="3343275"/>
            <a:chExt cx="5154299" cy="3326503"/>
          </a:xfrm>
        </p:grpSpPr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DE6AE59A-BF45-42BD-B5CE-9653E76AD5BE}"/>
                </a:ext>
              </a:extLst>
            </p:cNvPr>
            <p:cNvSpPr/>
            <p:nvPr/>
          </p:nvSpPr>
          <p:spPr>
            <a:xfrm>
              <a:off x="4358606" y="4036019"/>
              <a:ext cx="1263018" cy="1051366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F0FEC576-B724-42F8-A91F-071D2742F7F3}"/>
                </a:ext>
              </a:extLst>
            </p:cNvPr>
            <p:cNvSpPr/>
            <p:nvPr/>
          </p:nvSpPr>
          <p:spPr>
            <a:xfrm>
              <a:off x="2250022" y="3839836"/>
              <a:ext cx="2167278" cy="1990357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7F3B8784-FCAF-444E-95AB-3777467D1B8D}"/>
                </a:ext>
              </a:extLst>
            </p:cNvPr>
            <p:cNvSpPr/>
            <p:nvPr/>
          </p:nvSpPr>
          <p:spPr>
            <a:xfrm>
              <a:off x="5575727" y="3343275"/>
              <a:ext cx="1437917" cy="1813436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流程圖: 接點 52">
              <a:extLst>
                <a:ext uri="{FF2B5EF4-FFF2-40B4-BE49-F238E27FC236}">
                  <a16:creationId xmlns:a16="http://schemas.microsoft.com/office/drawing/2014/main" id="{372CC0C8-D82D-40FC-9A8A-6A0644769C8A}"/>
                </a:ext>
              </a:extLst>
            </p:cNvPr>
            <p:cNvSpPr/>
            <p:nvPr/>
          </p:nvSpPr>
          <p:spPr>
            <a:xfrm>
              <a:off x="3208851" y="535662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圖: 接點 53">
              <a:extLst>
                <a:ext uri="{FF2B5EF4-FFF2-40B4-BE49-F238E27FC236}">
                  <a16:creationId xmlns:a16="http://schemas.microsoft.com/office/drawing/2014/main" id="{C8755332-5927-437A-925C-92E1749F33BA}"/>
                </a:ext>
              </a:extLst>
            </p:cNvPr>
            <p:cNvSpPr/>
            <p:nvPr/>
          </p:nvSpPr>
          <p:spPr>
            <a:xfrm>
              <a:off x="2600364" y="5063077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EBD5EB95-85B5-48E9-BC9C-70CC310A99D5}"/>
                </a:ext>
              </a:extLst>
            </p:cNvPr>
            <p:cNvSpPr/>
            <p:nvPr/>
          </p:nvSpPr>
          <p:spPr>
            <a:xfrm>
              <a:off x="3208851" y="403601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6FC77479-29C8-4F35-B007-5841B2336BBE}"/>
                </a:ext>
              </a:extLst>
            </p:cNvPr>
            <p:cNvSpPr/>
            <p:nvPr/>
          </p:nvSpPr>
          <p:spPr>
            <a:xfrm>
              <a:off x="3672282" y="471841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799A25CB-845A-4605-8F0F-EF9F333BC713}"/>
                </a:ext>
              </a:extLst>
            </p:cNvPr>
            <p:cNvSpPr/>
            <p:nvPr/>
          </p:nvSpPr>
          <p:spPr>
            <a:xfrm>
              <a:off x="3208851" y="4696324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3BEB530E-3690-494B-8FE7-B620D862ED1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3404504" y="4789958"/>
              <a:ext cx="267778" cy="22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E702DEF-639E-4538-84A5-EA2A7ABB9D9E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3306678" y="4223287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2475477-7A7B-418A-8C4D-64457B53765B}"/>
                </a:ext>
              </a:extLst>
            </p:cNvPr>
            <p:cNvCxnSpPr>
              <a:cxnSpLocks/>
              <a:stCxn id="57" idx="4"/>
              <a:endCxn id="53" idx="0"/>
            </p:cNvCxnSpPr>
            <p:nvPr/>
          </p:nvCxnSpPr>
          <p:spPr>
            <a:xfrm>
              <a:off x="3306678" y="4883592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C5C1E9A-A106-4042-BE8F-237797E98348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2767364" y="4195862"/>
              <a:ext cx="470140" cy="894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DE52A8D-A06D-460A-9BB9-9E7B2D57678A}"/>
                </a:ext>
              </a:extLst>
            </p:cNvPr>
            <p:cNvCxnSpPr>
              <a:cxnSpLocks/>
              <a:stCxn id="54" idx="5"/>
              <a:endCxn id="53" idx="1"/>
            </p:cNvCxnSpPr>
            <p:nvPr/>
          </p:nvCxnSpPr>
          <p:spPr>
            <a:xfrm>
              <a:off x="2767364" y="5222920"/>
              <a:ext cx="470140" cy="161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3989B09-0226-491D-A49D-4218F0A692C3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3375851" y="4195862"/>
              <a:ext cx="325084" cy="549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B2C5786-CB33-4487-99F4-F090B132FC8D}"/>
                </a:ext>
              </a:extLst>
            </p:cNvPr>
            <p:cNvCxnSpPr>
              <a:cxnSpLocks/>
              <a:stCxn id="56" idx="6"/>
              <a:endCxn id="69" idx="2"/>
            </p:cNvCxnSpPr>
            <p:nvPr/>
          </p:nvCxnSpPr>
          <p:spPr>
            <a:xfrm flipV="1">
              <a:off x="3867935" y="4652209"/>
              <a:ext cx="646197" cy="159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39EFFEA9-6657-4565-A267-AF0E8742C850}"/>
                </a:ext>
              </a:extLst>
            </p:cNvPr>
            <p:cNvSpPr/>
            <p:nvPr/>
          </p:nvSpPr>
          <p:spPr>
            <a:xfrm>
              <a:off x="461609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0A55D286-3BDD-4AAF-992D-DD458FC7CD23}"/>
                </a:ext>
              </a:extLst>
            </p:cNvPr>
            <p:cNvSpPr/>
            <p:nvPr/>
          </p:nvSpPr>
          <p:spPr>
            <a:xfrm>
              <a:off x="4514132" y="455857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C37E8A58-1430-48D8-A19B-AA856CEEA0DD}"/>
                </a:ext>
              </a:extLst>
            </p:cNvPr>
            <p:cNvSpPr/>
            <p:nvPr/>
          </p:nvSpPr>
          <p:spPr>
            <a:xfrm>
              <a:off x="5290173" y="468679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80C9D4BA-CBA0-4464-A6E4-C84D71454016}"/>
                </a:ext>
              </a:extLst>
            </p:cNvPr>
            <p:cNvSpPr/>
            <p:nvPr/>
          </p:nvSpPr>
          <p:spPr>
            <a:xfrm>
              <a:off x="3822236" y="5328696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圖: 接點 71">
              <a:extLst>
                <a:ext uri="{FF2B5EF4-FFF2-40B4-BE49-F238E27FC236}">
                  <a16:creationId xmlns:a16="http://schemas.microsoft.com/office/drawing/2014/main" id="{161B2FBC-B94A-4D0B-A17C-4C0BFE249F9F}"/>
                </a:ext>
              </a:extLst>
            </p:cNvPr>
            <p:cNvSpPr/>
            <p:nvPr/>
          </p:nvSpPr>
          <p:spPr>
            <a:xfrm>
              <a:off x="249932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7A014D2-C2B9-4441-96C3-3E60EE3FE519}"/>
                </a:ext>
              </a:extLst>
            </p:cNvPr>
            <p:cNvCxnSpPr>
              <a:cxnSpLocks/>
              <a:stCxn id="72" idx="6"/>
              <a:endCxn id="55" idx="2"/>
            </p:cNvCxnSpPr>
            <p:nvPr/>
          </p:nvCxnSpPr>
          <p:spPr>
            <a:xfrm flipV="1">
              <a:off x="2694974" y="4129653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8609ACB3-947E-41D2-B4E1-FDABF950D6F0}"/>
                </a:ext>
              </a:extLst>
            </p:cNvPr>
            <p:cNvCxnSpPr>
              <a:cxnSpLocks/>
              <a:stCxn id="54" idx="1"/>
              <a:endCxn id="72" idx="4"/>
            </p:cNvCxnSpPr>
            <p:nvPr/>
          </p:nvCxnSpPr>
          <p:spPr>
            <a:xfrm flipH="1" flipV="1">
              <a:off x="2597149" y="4339036"/>
              <a:ext cx="31868" cy="751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A62AAC89-3563-487D-A8CE-7420E024A98D}"/>
                </a:ext>
              </a:extLst>
            </p:cNvPr>
            <p:cNvCxnSpPr>
              <a:cxnSpLocks/>
              <a:stCxn id="69" idx="0"/>
              <a:endCxn id="67" idx="3"/>
            </p:cNvCxnSpPr>
            <p:nvPr/>
          </p:nvCxnSpPr>
          <p:spPr>
            <a:xfrm flipV="1">
              <a:off x="4611959" y="4311611"/>
              <a:ext cx="32786" cy="246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5753D71-D6A4-4F96-B5BA-7020E792FBFF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4681132" y="4718418"/>
              <a:ext cx="609041" cy="62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B4FB200-E402-4E7A-863A-3D301E288F8C}"/>
                </a:ext>
              </a:extLst>
            </p:cNvPr>
            <p:cNvCxnSpPr>
              <a:cxnSpLocks/>
              <a:stCxn id="70" idx="0"/>
              <a:endCxn id="67" idx="5"/>
            </p:cNvCxnSpPr>
            <p:nvPr/>
          </p:nvCxnSpPr>
          <p:spPr>
            <a:xfrm flipH="1" flipV="1">
              <a:off x="4783092" y="4311611"/>
              <a:ext cx="604908" cy="375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49061902-15D3-4401-8A97-D9796ECF9CF1}"/>
                </a:ext>
              </a:extLst>
            </p:cNvPr>
            <p:cNvSpPr/>
            <p:nvPr/>
          </p:nvSpPr>
          <p:spPr>
            <a:xfrm>
              <a:off x="6482403" y="4878261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3B18CF4C-EA14-4A2F-87FB-A965AB9B5A29}"/>
                </a:ext>
              </a:extLst>
            </p:cNvPr>
            <p:cNvSpPr/>
            <p:nvPr/>
          </p:nvSpPr>
          <p:spPr>
            <a:xfrm>
              <a:off x="6055036" y="43080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F76D711A-BDB8-4D72-AFBD-29FF36EB88E3}"/>
                </a:ext>
              </a:extLst>
            </p:cNvPr>
            <p:cNvSpPr/>
            <p:nvPr/>
          </p:nvSpPr>
          <p:spPr>
            <a:xfrm>
              <a:off x="6482403" y="3557650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A012C497-BF14-4768-AFA9-66189311594C}"/>
                </a:ext>
              </a:extLst>
            </p:cNvPr>
            <p:cNvSpPr/>
            <p:nvPr/>
          </p:nvSpPr>
          <p:spPr>
            <a:xfrm>
              <a:off x="6482403" y="421795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C9277E7-1D26-42AC-BAFE-6C0650DC7C31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 flipV="1">
              <a:off x="6250688" y="4311589"/>
              <a:ext cx="231715" cy="90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5B959587-FB01-4C29-89EC-CCD71D42AF32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6580230" y="3744918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AC35D94-BA01-425A-A105-33B9CC2E717A}"/>
                </a:ext>
              </a:extLst>
            </p:cNvPr>
            <p:cNvCxnSpPr>
              <a:cxnSpLocks/>
              <a:stCxn id="82" idx="4"/>
              <a:endCxn id="79" idx="0"/>
            </p:cNvCxnSpPr>
            <p:nvPr/>
          </p:nvCxnSpPr>
          <p:spPr>
            <a:xfrm>
              <a:off x="6580230" y="4405223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95F24A35-E7BB-4D0C-93D7-6869369F30A8}"/>
                </a:ext>
              </a:extLst>
            </p:cNvPr>
            <p:cNvCxnSpPr>
              <a:cxnSpLocks/>
              <a:stCxn id="80" idx="7"/>
              <a:endCxn id="81" idx="3"/>
            </p:cNvCxnSpPr>
            <p:nvPr/>
          </p:nvCxnSpPr>
          <p:spPr>
            <a:xfrm flipV="1">
              <a:off x="6222035" y="3717493"/>
              <a:ext cx="289021" cy="61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460C264E-79EE-400D-9FFE-0682B750F696}"/>
                </a:ext>
              </a:extLst>
            </p:cNvPr>
            <p:cNvCxnSpPr>
              <a:cxnSpLocks/>
              <a:stCxn id="80" idx="5"/>
              <a:endCxn id="79" idx="1"/>
            </p:cNvCxnSpPr>
            <p:nvPr/>
          </p:nvCxnSpPr>
          <p:spPr>
            <a:xfrm>
              <a:off x="6222035" y="4467911"/>
              <a:ext cx="289021" cy="437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991E5C27-3BB2-4FC5-B19A-6790C2858A04}"/>
                </a:ext>
              </a:extLst>
            </p:cNvPr>
            <p:cNvSpPr/>
            <p:nvPr/>
          </p:nvSpPr>
          <p:spPr>
            <a:xfrm>
              <a:off x="5772874" y="367339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5AF013D3-C592-4F49-ADE4-B41328821409}"/>
                </a:ext>
              </a:extLst>
            </p:cNvPr>
            <p:cNvCxnSpPr>
              <a:cxnSpLocks/>
              <a:stCxn id="88" idx="6"/>
              <a:endCxn id="81" idx="2"/>
            </p:cNvCxnSpPr>
            <p:nvPr/>
          </p:nvCxnSpPr>
          <p:spPr>
            <a:xfrm flipV="1">
              <a:off x="5968527" y="3651284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00EF3362-E680-4F73-B927-896C9BFEBA44}"/>
                </a:ext>
              </a:extLst>
            </p:cNvPr>
            <p:cNvCxnSpPr>
              <a:cxnSpLocks/>
              <a:stCxn id="80" idx="1"/>
              <a:endCxn id="88" idx="4"/>
            </p:cNvCxnSpPr>
            <p:nvPr/>
          </p:nvCxnSpPr>
          <p:spPr>
            <a:xfrm flipH="1" flipV="1">
              <a:off x="5870701" y="3860667"/>
              <a:ext cx="212988" cy="474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A0E32838-620F-4A32-BD30-18C11A81D919}"/>
                </a:ext>
              </a:extLst>
            </p:cNvPr>
            <p:cNvCxnSpPr>
              <a:cxnSpLocks/>
              <a:stCxn id="70" idx="7"/>
              <a:endCxn id="80" idx="3"/>
            </p:cNvCxnSpPr>
            <p:nvPr/>
          </p:nvCxnSpPr>
          <p:spPr>
            <a:xfrm flipV="1">
              <a:off x="5457173" y="4467911"/>
              <a:ext cx="626516" cy="246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3983E727-DA7A-492C-AAB8-A945902C2E5F}"/>
                </a:ext>
              </a:extLst>
            </p:cNvPr>
            <p:cNvCxnSpPr>
              <a:cxnSpLocks/>
              <a:stCxn id="71" idx="0"/>
              <a:endCxn id="56" idx="4"/>
            </p:cNvCxnSpPr>
            <p:nvPr/>
          </p:nvCxnSpPr>
          <p:spPr>
            <a:xfrm flipH="1" flipV="1">
              <a:off x="3770109" y="4905686"/>
              <a:ext cx="149954" cy="423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3681FE98-58BF-4BD6-B5F0-66B58AC46AD0}"/>
                </a:ext>
              </a:extLst>
            </p:cNvPr>
            <p:cNvCxnSpPr>
              <a:cxnSpLocks/>
              <a:stCxn id="53" idx="6"/>
              <a:endCxn id="71" idx="2"/>
            </p:cNvCxnSpPr>
            <p:nvPr/>
          </p:nvCxnSpPr>
          <p:spPr>
            <a:xfrm flipV="1">
              <a:off x="3404504" y="5422330"/>
              <a:ext cx="417732" cy="27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5C2B5C6-3450-4DA9-9A0A-2C3D15EF6F9E}"/>
                </a:ext>
              </a:extLst>
            </p:cNvPr>
            <p:cNvSpPr/>
            <p:nvPr/>
          </p:nvSpPr>
          <p:spPr>
            <a:xfrm>
              <a:off x="1859345" y="6206438"/>
              <a:ext cx="3430121" cy="46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non hierarchical </a:t>
              </a:r>
              <a:r>
                <a:rPr lang="en-US" altLang="zh-TW" sz="1600" dirty="0"/>
                <a:t>community</a:t>
              </a:r>
              <a:endParaRPr lang="zh-TW" altLang="en-US" sz="1600" dirty="0"/>
            </a:p>
          </p:txBody>
        </p: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00C7BB9B-DF5C-440F-8540-6A4A1D8FC8FD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rot="10800000" flipH="1">
              <a:off x="1859345" y="5384057"/>
              <a:ext cx="252329" cy="1054051"/>
            </a:xfrm>
            <a:prstGeom prst="curvedConnector4">
              <a:avLst>
                <a:gd name="adj1" fmla="val -123988"/>
                <a:gd name="adj2" fmla="val 6098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37FD61C-BBF6-42AB-9FD2-8F7EFBF866C4}"/>
                </a:ext>
              </a:extLst>
            </p:cNvPr>
            <p:cNvCxnSpPr>
              <a:cxnSpLocks/>
              <a:stCxn id="57" idx="5"/>
              <a:endCxn id="71" idx="1"/>
            </p:cNvCxnSpPr>
            <p:nvPr/>
          </p:nvCxnSpPr>
          <p:spPr>
            <a:xfrm>
              <a:off x="3375851" y="4856167"/>
              <a:ext cx="475038" cy="499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44A14F39-CB2E-40B9-BC4A-B247E2BA9FC0}"/>
                </a:ext>
              </a:extLst>
            </p:cNvPr>
            <p:cNvCxnSpPr>
              <a:cxnSpLocks/>
              <a:stCxn id="54" idx="6"/>
              <a:endCxn id="57" idx="3"/>
            </p:cNvCxnSpPr>
            <p:nvPr/>
          </p:nvCxnSpPr>
          <p:spPr>
            <a:xfrm flipV="1">
              <a:off x="2796017" y="4856167"/>
              <a:ext cx="441487" cy="300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接點: 弧形 133">
              <a:extLst>
                <a:ext uri="{FF2B5EF4-FFF2-40B4-BE49-F238E27FC236}">
                  <a16:creationId xmlns:a16="http://schemas.microsoft.com/office/drawing/2014/main" id="{5D606A07-C40D-45C2-B0C4-81540A9C2BFE}"/>
                </a:ext>
              </a:extLst>
            </p:cNvPr>
            <p:cNvCxnSpPr>
              <a:cxnSpLocks/>
              <a:endCxn id="133" idx="25"/>
            </p:cNvCxnSpPr>
            <p:nvPr/>
          </p:nvCxnSpPr>
          <p:spPr>
            <a:xfrm rot="5400000" flipH="1" flipV="1">
              <a:off x="4347325" y="5361091"/>
              <a:ext cx="1142769" cy="547929"/>
            </a:xfrm>
            <a:prstGeom prst="curvedConnector4">
              <a:avLst>
                <a:gd name="adj1" fmla="val 48962"/>
                <a:gd name="adj2" fmla="val 10173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接點: 弧形 137">
              <a:extLst>
                <a:ext uri="{FF2B5EF4-FFF2-40B4-BE49-F238E27FC236}">
                  <a16:creationId xmlns:a16="http://schemas.microsoft.com/office/drawing/2014/main" id="{182DDD5E-8726-4079-AB79-FAF19D24B67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V="1">
              <a:off x="5289466" y="5281933"/>
              <a:ext cx="1315946" cy="1156175"/>
            </a:xfrm>
            <a:prstGeom prst="curvedConnector3">
              <a:avLst>
                <a:gd name="adj1" fmla="val 103492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513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Algorithm &amp; Definition</a:t>
            </a:r>
          </a:p>
          <a:p>
            <a:pPr marL="0" indent="0" algn="ctr">
              <a:buNone/>
            </a:pP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1625189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2554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denotes the node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nodes.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denotes the edge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edges.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: dense of subgraph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:the number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/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4,8,5</m:t>
                          </m:r>
                        </m:e>
                      </m:d>
                    </m:oMath>
                  </m:oMathPara>
                </a14:m>
                <a:endParaRPr lang="en-US" altLang="zh-TW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={3,4,7,8,5}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A273122D-35B3-46AB-AD9C-4EDD34E41485}"/>
              </a:ext>
            </a:extLst>
          </p:cNvPr>
          <p:cNvGrpSpPr/>
          <p:nvPr/>
        </p:nvGrpSpPr>
        <p:grpSpPr>
          <a:xfrm>
            <a:off x="4877548" y="2160124"/>
            <a:ext cx="3126906" cy="1261909"/>
            <a:chOff x="4877548" y="2160124"/>
            <a:chExt cx="3126906" cy="126190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831A6D9-6E35-4D20-9E36-F65A318B920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4" name="流程圖: 接點 13">
                <a:extLst>
                  <a:ext uri="{FF2B5EF4-FFF2-40B4-BE49-F238E27FC236}">
                    <a16:creationId xmlns:a16="http://schemas.microsoft.com/office/drawing/2014/main" id="{466EB409-7D13-4673-8B8D-4AF300EA68D9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6AF0F59D-058D-40FB-9C76-96801259898D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4BB46888-7700-4465-AEB7-88E975C1C0BC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1D773D7B-7ADB-403B-90B1-94D21724FB4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12DFE38-4975-4134-B57B-092B354A99F7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8F4466F-D9A2-490F-81A9-18127BACA71F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4907C04A-62E5-41C8-99BC-E0004D2ED9E6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流程圖: 接點 25">
              <a:extLst>
                <a:ext uri="{FF2B5EF4-FFF2-40B4-BE49-F238E27FC236}">
                  <a16:creationId xmlns:a16="http://schemas.microsoft.com/office/drawing/2014/main" id="{1B96EBAF-A7B7-463C-864B-C377519F261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1AB83852-3D0C-472F-865A-3F2AE0E0D81D}"/>
                </a:ext>
              </a:extLst>
            </p:cNvPr>
            <p:cNvCxnSpPr>
              <a:cxnSpLocks/>
              <a:stCxn id="15" idx="7"/>
              <a:endCxn id="26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8A3AC23-58FE-49C6-8649-D5602EB32938}"/>
                </a:ext>
              </a:extLst>
            </p:cNvPr>
            <p:cNvCxnSpPr>
              <a:cxnSpLocks/>
              <a:stCxn id="16" idx="1"/>
              <a:endCxn id="26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1844BF09-2F9E-4D5D-B85A-4A4A9DBD634F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DCC1D33-617C-439E-A86D-58D8AAC7F2F5}"/>
                </a:ext>
              </a:extLst>
            </p:cNvPr>
            <p:cNvCxnSpPr>
              <a:cxnSpLocks/>
              <a:stCxn id="26" idx="6"/>
              <a:endCxn id="34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/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3,4,7,8,5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/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/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We realize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is as same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get more different messages, as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higher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  <a:blipFill>
                <a:blip r:embed="rId6"/>
                <a:stretch>
                  <a:fillRect l="-113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40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2_microsystem簡報設計">
  <a:themeElements>
    <a:clrScheme name="2_microsystem簡報設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101597" tIns="50797" rIns="101597" bIns="50797" numCol="1" anchor="b" anchorCtr="0" compatLnSpc="1">
        <a:prstTxWarp prst="textNoShape">
          <a:avLst/>
        </a:prstTxWarp>
      </a:bodyPr>
      <a:lstStyle>
        <a:defPPr marL="0" marR="0" indent="0" algn="l" defTabSz="1016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800" b="1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j-ea"/>
            <a:ea typeface="+mj-ea"/>
            <a:cs typeface="+mj-cs"/>
          </a:defRPr>
        </a:defPPr>
      </a:lstStyle>
    </a:txDef>
  </a:objectDefaults>
  <a:extraClrSchemeLst>
    <a:extraClrScheme>
      <a:clrScheme name="2_microsystem簡報設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226266</TotalTime>
  <Words>3594</Words>
  <Application>Microsoft Office PowerPoint</Application>
  <PresentationFormat>如螢幕大小 (4:3)</PresentationFormat>
  <Paragraphs>1316</Paragraphs>
  <Slides>50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1" baseType="lpstr">
      <vt:lpstr>-apple-system</vt:lpstr>
      <vt:lpstr>微軟正黑體</vt:lpstr>
      <vt:lpstr>新細明體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2_microsystem簡報設計</vt:lpstr>
      <vt:lpstr>Outline</vt:lpstr>
      <vt:lpstr>PowerPoint 簡報</vt:lpstr>
      <vt:lpstr>Outline</vt:lpstr>
      <vt:lpstr>PowerPoint 簡報</vt:lpstr>
      <vt:lpstr>Introduction</vt:lpstr>
      <vt:lpstr>Introduction</vt:lpstr>
      <vt:lpstr>PowerPoint 簡報</vt:lpstr>
      <vt:lpstr>Algorithm</vt:lpstr>
      <vt:lpstr>Definition</vt:lpstr>
      <vt:lpstr>K-truss</vt:lpstr>
      <vt:lpstr>HOTdecom</vt:lpstr>
      <vt:lpstr>HOTdecom</vt:lpstr>
      <vt:lpstr>HOTdecom</vt:lpstr>
      <vt:lpstr>HOTdecom</vt:lpstr>
      <vt:lpstr>HOTdecom</vt:lpstr>
      <vt:lpstr>HOTdecom</vt:lpstr>
      <vt:lpstr>HOTdecom</vt:lpstr>
      <vt:lpstr>Algorithm</vt:lpstr>
      <vt:lpstr>Unchange support</vt:lpstr>
      <vt:lpstr>Unchange support</vt:lpstr>
      <vt:lpstr>HOTdecom</vt:lpstr>
      <vt:lpstr>HOTdecom</vt:lpstr>
      <vt:lpstr>HOTdecom</vt:lpstr>
      <vt:lpstr>Algorithm</vt:lpstr>
      <vt:lpstr>Delay update</vt:lpstr>
      <vt:lpstr>Delay update</vt:lpstr>
      <vt:lpstr>Delay update</vt:lpstr>
      <vt:lpstr>Algorithm</vt:lpstr>
      <vt:lpstr>Early pruning</vt:lpstr>
      <vt:lpstr>Early pruning</vt:lpstr>
      <vt:lpstr>Algorithm</vt:lpstr>
      <vt:lpstr>HOTdecom+</vt:lpstr>
      <vt:lpstr>HOTdecom+</vt:lpstr>
      <vt:lpstr>HOTdecom+</vt:lpstr>
      <vt:lpstr>HOTdecom+</vt:lpstr>
      <vt:lpstr>Algorithm</vt:lpstr>
      <vt:lpstr>Upper Bound</vt:lpstr>
      <vt:lpstr>HOTTopR</vt:lpstr>
      <vt:lpstr>HOTTopR</vt:lpstr>
      <vt:lpstr>Time complexity</vt:lpstr>
      <vt:lpstr>PowerPoint 簡報</vt:lpstr>
      <vt:lpstr>Experiment</vt:lpstr>
      <vt:lpstr>Experiment</vt:lpstr>
      <vt:lpstr>Experiment</vt:lpstr>
      <vt:lpstr>Experiment</vt:lpstr>
      <vt:lpstr>Experiment</vt:lpstr>
      <vt:lpstr>PowerPoint 簡報</vt:lpstr>
      <vt:lpstr>Conclusion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sdgsdgs</dc:title>
  <dc:creator>Windows 使用者</dc:creator>
  <cp:lastModifiedBy>陳昱嘉</cp:lastModifiedBy>
  <cp:revision>5225</cp:revision>
  <dcterms:created xsi:type="dcterms:W3CDTF">2017-08-21T01:25:56Z</dcterms:created>
  <dcterms:modified xsi:type="dcterms:W3CDTF">2024-03-24T08:01:43Z</dcterms:modified>
</cp:coreProperties>
</file>