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322" r:id="rId5"/>
    <p:sldId id="323" r:id="rId6"/>
    <p:sldId id="284" r:id="rId7"/>
    <p:sldId id="263" r:id="rId8"/>
    <p:sldId id="285" r:id="rId9"/>
    <p:sldId id="266" r:id="rId10"/>
    <p:sldId id="286" r:id="rId11"/>
    <p:sldId id="264" r:id="rId12"/>
    <p:sldId id="261" r:id="rId13"/>
    <p:sldId id="265" r:id="rId14"/>
    <p:sldId id="273" r:id="rId15"/>
    <p:sldId id="274" r:id="rId16"/>
    <p:sldId id="275" r:id="rId17"/>
    <p:sldId id="276" r:id="rId18"/>
    <p:sldId id="280" r:id="rId19"/>
    <p:sldId id="281" r:id="rId20"/>
    <p:sldId id="282" r:id="rId21"/>
    <p:sldId id="292" r:id="rId22"/>
    <p:sldId id="283" r:id="rId23"/>
    <p:sldId id="287" r:id="rId24"/>
    <p:sldId id="288" r:id="rId25"/>
    <p:sldId id="289" r:id="rId26"/>
    <p:sldId id="299" r:id="rId27"/>
    <p:sldId id="290" r:id="rId28"/>
    <p:sldId id="291" r:id="rId29"/>
    <p:sldId id="293" r:id="rId30"/>
    <p:sldId id="300" r:id="rId31"/>
    <p:sldId id="294" r:id="rId32"/>
    <p:sldId id="295" r:id="rId33"/>
    <p:sldId id="296" r:id="rId34"/>
    <p:sldId id="301" r:id="rId35"/>
    <p:sldId id="297" r:id="rId36"/>
    <p:sldId id="298" r:id="rId37"/>
    <p:sldId id="302" r:id="rId38"/>
    <p:sldId id="353" r:id="rId39"/>
    <p:sldId id="303" r:id="rId40"/>
    <p:sldId id="304" r:id="rId41"/>
    <p:sldId id="312" r:id="rId42"/>
    <p:sldId id="311" r:id="rId43"/>
    <p:sldId id="307" r:id="rId44"/>
    <p:sldId id="308" r:id="rId45"/>
    <p:sldId id="309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4" r:id="rId56"/>
    <p:sldId id="35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5" r:id="rId67"/>
    <p:sldId id="339" r:id="rId68"/>
    <p:sldId id="336" r:id="rId69"/>
    <p:sldId id="337" r:id="rId70"/>
    <p:sldId id="338" r:id="rId71"/>
    <p:sldId id="340" r:id="rId72"/>
    <p:sldId id="341" r:id="rId73"/>
    <p:sldId id="342" r:id="rId74"/>
    <p:sldId id="343" r:id="rId75"/>
    <p:sldId id="344" r:id="rId76"/>
    <p:sldId id="345" r:id="rId77"/>
    <p:sldId id="346" r:id="rId78"/>
    <p:sldId id="347" r:id="rId79"/>
    <p:sldId id="350" r:id="rId80"/>
    <p:sldId id="348" r:id="rId81"/>
    <p:sldId id="349" r:id="rId82"/>
    <p:sldId id="351" r:id="rId83"/>
    <p:sldId id="352" r:id="rId84"/>
    <p:sldId id="271" r:id="rId85"/>
    <p:sldId id="355" r:id="rId8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howGuides="1">
      <p:cViewPr varScale="1">
        <p:scale>
          <a:sx n="147" d="100"/>
          <a:sy n="147" d="100"/>
        </p:scale>
        <p:origin x="120" y="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9A1B-F3E6-4C1E-8ABF-C916F7D97C2B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480-ED30-4F2C-B1BF-D3A3CA32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02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9A1B-F3E6-4C1E-8ABF-C916F7D97C2B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480-ED30-4F2C-B1BF-D3A3CA32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96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9A1B-F3E6-4C1E-8ABF-C916F7D97C2B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480-ED30-4F2C-B1BF-D3A3CA32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75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9A1B-F3E6-4C1E-8ABF-C916F7D97C2B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480-ED30-4F2C-B1BF-D3A3CA32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15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9A1B-F3E6-4C1E-8ABF-C916F7D97C2B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480-ED30-4F2C-B1BF-D3A3CA32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0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9A1B-F3E6-4C1E-8ABF-C916F7D97C2B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480-ED30-4F2C-B1BF-D3A3CA32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4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9A1B-F3E6-4C1E-8ABF-C916F7D97C2B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480-ED30-4F2C-B1BF-D3A3CA32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0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9A1B-F3E6-4C1E-8ABF-C916F7D97C2B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480-ED30-4F2C-B1BF-D3A3CA32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52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9A1B-F3E6-4C1E-8ABF-C916F7D97C2B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480-ED30-4F2C-B1BF-D3A3CA32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25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9A1B-F3E6-4C1E-8ABF-C916F7D97C2B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480-ED30-4F2C-B1BF-D3A3CA32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3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9A1B-F3E6-4C1E-8ABF-C916F7D97C2B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480-ED30-4F2C-B1BF-D3A3CA32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34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9A1B-F3E6-4C1E-8ABF-C916F7D97C2B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5480-ED30-4F2C-B1BF-D3A3CA32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39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174681"/>
            <a:ext cx="9144000" cy="901935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Soft Heap and Fibonacci Heap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Zhuang Zeming, 2021232134</a:t>
            </a:r>
          </a:p>
          <a:p>
            <a:r>
              <a:rPr lang="en-US" altLang="zh-CN" dirty="0"/>
              <a:t>Guo Jinhan, 2020232158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112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72709" y="657086"/>
            <a:ext cx="5461000" cy="90193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pop and maintenance</a:t>
            </a:r>
            <a:endParaRPr lang="zh-CN" altLang="en-US" sz="3600" dirty="0"/>
          </a:p>
        </p:txBody>
      </p:sp>
      <p:sp>
        <p:nvSpPr>
          <p:cNvPr id="5" name="流程图: 接点 4"/>
          <p:cNvSpPr/>
          <p:nvPr/>
        </p:nvSpPr>
        <p:spPr>
          <a:xfrm>
            <a:off x="2458906" y="3459099"/>
            <a:ext cx="397566" cy="39756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流程图: 接点 6"/>
          <p:cNvSpPr/>
          <p:nvPr/>
        </p:nvSpPr>
        <p:spPr>
          <a:xfrm>
            <a:off x="6727317" y="3538611"/>
            <a:ext cx="397566" cy="39756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5" name="曲线连接符 14"/>
          <p:cNvCxnSpPr>
            <a:stCxn id="16" idx="1"/>
            <a:endCxn id="26" idx="7"/>
          </p:cNvCxnSpPr>
          <p:nvPr/>
        </p:nvCxnSpPr>
        <p:spPr>
          <a:xfrm rot="5400000" flipH="1" flipV="1">
            <a:off x="5467055" y="854092"/>
            <a:ext cx="12700" cy="3428185"/>
          </a:xfrm>
          <a:prstGeom prst="curvedConnector3">
            <a:avLst>
              <a:gd name="adj1" fmla="val 225844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接点 15"/>
          <p:cNvSpPr/>
          <p:nvPr/>
        </p:nvSpPr>
        <p:spPr>
          <a:xfrm>
            <a:off x="3694741" y="2509962"/>
            <a:ext cx="397566" cy="39756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流程图: 接点 26"/>
          <p:cNvSpPr/>
          <p:nvPr/>
        </p:nvSpPr>
        <p:spPr>
          <a:xfrm>
            <a:off x="3668239" y="3461661"/>
            <a:ext cx="397566" cy="39756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14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流程图: 接点 36"/>
          <p:cNvSpPr/>
          <p:nvPr/>
        </p:nvSpPr>
        <p:spPr>
          <a:xfrm>
            <a:off x="2458904" y="4499327"/>
            <a:ext cx="397566" cy="39756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流程图: 接点 37"/>
          <p:cNvSpPr/>
          <p:nvPr/>
        </p:nvSpPr>
        <p:spPr>
          <a:xfrm>
            <a:off x="3321624" y="4499327"/>
            <a:ext cx="397566" cy="39756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曲线连接符 38"/>
          <p:cNvCxnSpPr>
            <a:stCxn id="37" idx="1"/>
            <a:endCxn id="38" idx="7"/>
          </p:cNvCxnSpPr>
          <p:nvPr/>
        </p:nvCxnSpPr>
        <p:spPr>
          <a:xfrm rot="5400000" flipH="1" flipV="1">
            <a:off x="3089047" y="3985628"/>
            <a:ext cx="12700" cy="1143842"/>
          </a:xfrm>
          <a:prstGeom prst="curvedConnector3">
            <a:avLst>
              <a:gd name="adj1" fmla="val 225844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8" idx="2"/>
          </p:cNvCxnSpPr>
          <p:nvPr/>
        </p:nvCxnSpPr>
        <p:spPr>
          <a:xfrm flipV="1">
            <a:off x="2844544" y="4698110"/>
            <a:ext cx="477080" cy="8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5" idx="4"/>
            <a:endCxn id="37" idx="0"/>
          </p:cNvCxnSpPr>
          <p:nvPr/>
        </p:nvCxnSpPr>
        <p:spPr>
          <a:xfrm flipH="1">
            <a:off x="2657687" y="3856665"/>
            <a:ext cx="2" cy="642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接点 52"/>
          <p:cNvSpPr/>
          <p:nvPr/>
        </p:nvSpPr>
        <p:spPr>
          <a:xfrm>
            <a:off x="4439680" y="4512552"/>
            <a:ext cx="397566" cy="39756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10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54" name="曲线连接符 53"/>
          <p:cNvCxnSpPr>
            <a:stCxn id="53" idx="1"/>
            <a:endCxn id="53" idx="7"/>
          </p:cNvCxnSpPr>
          <p:nvPr/>
        </p:nvCxnSpPr>
        <p:spPr>
          <a:xfrm rot="5400000" flipH="1" flipV="1">
            <a:off x="4638463" y="4430213"/>
            <a:ext cx="12700" cy="281122"/>
          </a:xfrm>
          <a:prstGeom prst="curvedConnector3">
            <a:avLst>
              <a:gd name="adj1" fmla="val 225844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/>
          <p:cNvCxnSpPr>
            <a:stCxn id="53" idx="5"/>
            <a:endCxn id="53" idx="3"/>
          </p:cNvCxnSpPr>
          <p:nvPr/>
        </p:nvCxnSpPr>
        <p:spPr>
          <a:xfrm rot="5400000">
            <a:off x="4638463" y="4711335"/>
            <a:ext cx="12700" cy="281122"/>
          </a:xfrm>
          <a:prstGeom prst="curvedConnector3">
            <a:avLst>
              <a:gd name="adj1" fmla="val 182018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接点 25"/>
          <p:cNvSpPr/>
          <p:nvPr/>
        </p:nvSpPr>
        <p:spPr>
          <a:xfrm>
            <a:off x="6841804" y="2509962"/>
            <a:ext cx="397566" cy="39756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26" idx="4"/>
            <a:endCxn id="7" idx="0"/>
          </p:cNvCxnSpPr>
          <p:nvPr/>
        </p:nvCxnSpPr>
        <p:spPr>
          <a:xfrm flipH="1">
            <a:off x="6926100" y="2907528"/>
            <a:ext cx="114487" cy="631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7" idx="1"/>
            <a:endCxn id="7" idx="7"/>
          </p:cNvCxnSpPr>
          <p:nvPr/>
        </p:nvCxnSpPr>
        <p:spPr>
          <a:xfrm rot="5400000" flipH="1" flipV="1">
            <a:off x="6926100" y="3456272"/>
            <a:ext cx="12700" cy="281122"/>
          </a:xfrm>
          <a:prstGeom prst="curvedConnector3">
            <a:avLst>
              <a:gd name="adj1" fmla="val 225844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7" idx="5"/>
            <a:endCxn id="7" idx="3"/>
          </p:cNvCxnSpPr>
          <p:nvPr/>
        </p:nvCxnSpPr>
        <p:spPr>
          <a:xfrm rot="5400000">
            <a:off x="6926100" y="3737394"/>
            <a:ext cx="12700" cy="281122"/>
          </a:xfrm>
          <a:prstGeom prst="curvedConnector3">
            <a:avLst>
              <a:gd name="adj1" fmla="val 225844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接点 27"/>
          <p:cNvSpPr/>
          <p:nvPr/>
        </p:nvSpPr>
        <p:spPr>
          <a:xfrm>
            <a:off x="4588113" y="3464115"/>
            <a:ext cx="397566" cy="39756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4641163" y="3917342"/>
            <a:ext cx="90084" cy="600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6" idx="5"/>
            <a:endCxn id="28" idx="1"/>
          </p:cNvCxnSpPr>
          <p:nvPr/>
        </p:nvCxnSpPr>
        <p:spPr>
          <a:xfrm>
            <a:off x="4034085" y="2849306"/>
            <a:ext cx="612250" cy="673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7" idx="6"/>
            <a:endCxn id="28" idx="2"/>
          </p:cNvCxnSpPr>
          <p:nvPr/>
        </p:nvCxnSpPr>
        <p:spPr>
          <a:xfrm>
            <a:off x="4065805" y="3660444"/>
            <a:ext cx="522308" cy="24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5" idx="1"/>
            <a:endCxn id="28" idx="7"/>
          </p:cNvCxnSpPr>
          <p:nvPr/>
        </p:nvCxnSpPr>
        <p:spPr>
          <a:xfrm rot="16200000" flipH="1">
            <a:off x="3719784" y="2314665"/>
            <a:ext cx="5016" cy="2410329"/>
          </a:xfrm>
          <a:prstGeom prst="curvedConnector3">
            <a:avLst>
              <a:gd name="adj1" fmla="val -5718142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5" idx="6"/>
            <a:endCxn id="27" idx="2"/>
          </p:cNvCxnSpPr>
          <p:nvPr/>
        </p:nvCxnSpPr>
        <p:spPr>
          <a:xfrm>
            <a:off x="2856472" y="3657882"/>
            <a:ext cx="811767" cy="256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6" idx="6"/>
            <a:endCxn id="26" idx="2"/>
          </p:cNvCxnSpPr>
          <p:nvPr/>
        </p:nvCxnSpPr>
        <p:spPr>
          <a:xfrm>
            <a:off x="4092307" y="2708745"/>
            <a:ext cx="274949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646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8040" y="648693"/>
            <a:ext cx="5461000" cy="901935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delete</a:t>
            </a:r>
            <a:endParaRPr lang="zh-CN" altLang="en-US" sz="4800" dirty="0"/>
          </a:p>
        </p:txBody>
      </p:sp>
      <p:sp>
        <p:nvSpPr>
          <p:cNvPr id="5" name="文本框 4"/>
          <p:cNvSpPr txBox="1"/>
          <p:nvPr/>
        </p:nvSpPr>
        <p:spPr>
          <a:xfrm>
            <a:off x="1260282" y="2305615"/>
            <a:ext cx="920316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Find the node to be deleted according to the node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Decrease the value of this node to min-1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Call pop()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6699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19500" y="693309"/>
            <a:ext cx="4953000" cy="901935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Experiment result</a:t>
            </a:r>
            <a:endParaRPr lang="zh-CN" altLang="en-US" sz="4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552" y="2045474"/>
            <a:ext cx="7530896" cy="2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7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19500" y="693309"/>
            <a:ext cx="4953000" cy="901935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Experiment result</a:t>
            </a:r>
            <a:endParaRPr lang="zh-CN" altLang="en-US" sz="4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986" y="1879522"/>
            <a:ext cx="4474027" cy="384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85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8040" y="648693"/>
            <a:ext cx="5461000" cy="901935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Soft Heap - </a:t>
            </a:r>
            <a:r>
              <a:rPr lang="en-US" altLang="zh-CN" sz="4800" dirty="0" err="1"/>
              <a:t>Ilcell</a:t>
            </a:r>
            <a:endParaRPr lang="zh-CN" altLang="en-US" sz="4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3D7FB8-14CE-4E63-BD6E-82F5AB6BC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51" y="2492814"/>
            <a:ext cx="4958242" cy="16780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F1D22D1-B8D2-4A71-AF7D-BFE470EF6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418" y="2815600"/>
            <a:ext cx="4665063" cy="122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17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FAA59D1E-67AA-40A0-B135-1719D7870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06" y="1550628"/>
            <a:ext cx="5362494" cy="42887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7E1D647-89FA-4860-9AAE-15D6CF543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51" y="2234012"/>
            <a:ext cx="4960147" cy="23899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8040" y="648693"/>
            <a:ext cx="5461000" cy="901935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Soft Heap - Node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05385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130F0E02-6D73-4959-96D2-CCB78C9B1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483" y="1598678"/>
            <a:ext cx="5356708" cy="36606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5FB7AB5-8E7B-4DA8-90D8-21FFF2A49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2" y="2324499"/>
            <a:ext cx="4958401" cy="2209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8040" y="648693"/>
            <a:ext cx="5461000" cy="901935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Soft Heap - Head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2339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9F0D324E-C336-4CEA-9268-72E3C880E0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864" y="1944861"/>
            <a:ext cx="5977685" cy="40696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6680049-7B81-4D6E-A7B4-44073ECC8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51" y="1550628"/>
            <a:ext cx="4952819" cy="485811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6572" y="648693"/>
            <a:ext cx="6336399" cy="901935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Soft Heap - softHeap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538073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9C5D27"/>
                </a:solidFill>
                <a:latin typeface="Consolas" panose="020B0609020204030204" pitchFamily="49" charset="0"/>
              </a:rPr>
              <a:t>9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9C5D27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00195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>
            <a:extLst>
              <a:ext uri="{FF2B5EF4-FFF2-40B4-BE49-F238E27FC236}">
                <a16:creationId xmlns:a16="http://schemas.microsoft.com/office/drawing/2014/main" id="{806140CF-181B-46E2-BAC9-CC881F36D69A}"/>
              </a:ext>
            </a:extLst>
          </p:cNvPr>
          <p:cNvSpPr/>
          <p:nvPr/>
        </p:nvSpPr>
        <p:spPr>
          <a:xfrm>
            <a:off x="5889522" y="3222521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0BBD29C-E872-4D17-A745-AABB717B7E27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23D2D96-11B9-4F45-9D69-0874ACB82E80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>
          <a:xfrm>
            <a:off x="6096000" y="2689955"/>
            <a:ext cx="0" cy="53256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9C5D27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8E22D0-4797-4F06-9D33-BA8B2C85FC3F}"/>
              </a:ext>
            </a:extLst>
          </p:cNvPr>
          <p:cNvSpPr/>
          <p:nvPr/>
        </p:nvSpPr>
        <p:spPr>
          <a:xfrm>
            <a:off x="6384002" y="328500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8415CD39-6CC6-4E95-BCC4-F4AA644602A1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7697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8040" y="648693"/>
            <a:ext cx="5461000" cy="901935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Fibonacci Heap</a:t>
            </a:r>
            <a:endParaRPr lang="zh-CN" altLang="en-US" sz="48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769734" y="2756852"/>
            <a:ext cx="4504690" cy="13442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47" y="2193925"/>
            <a:ext cx="4953953" cy="247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90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>
            <a:extLst>
              <a:ext uri="{FF2B5EF4-FFF2-40B4-BE49-F238E27FC236}">
                <a16:creationId xmlns:a16="http://schemas.microsoft.com/office/drawing/2014/main" id="{806140CF-181B-46E2-BAC9-CC881F36D69A}"/>
              </a:ext>
            </a:extLst>
          </p:cNvPr>
          <p:cNvSpPr/>
          <p:nvPr/>
        </p:nvSpPr>
        <p:spPr>
          <a:xfrm>
            <a:off x="5891422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0BBD29C-E872-4D17-A745-AABB717B7E27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23D2D96-11B9-4F45-9D69-0874ACB82E80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>
          <a:xfrm>
            <a:off x="6096000" y="2689955"/>
            <a:ext cx="1900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9C5D27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D542377-FFFC-41C2-8C31-3D518535DEC7}"/>
              </a:ext>
            </a:extLst>
          </p:cNvPr>
          <p:cNvSpPr/>
          <p:nvPr/>
        </p:nvSpPr>
        <p:spPr>
          <a:xfrm>
            <a:off x="7320000" y="3222522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051F41-AFC4-4D07-8964-C676319EB9C7}"/>
              </a:ext>
            </a:extLst>
          </p:cNvPr>
          <p:cNvSpPr/>
          <p:nvPr/>
        </p:nvSpPr>
        <p:spPr>
          <a:xfrm>
            <a:off x="6384002" y="328500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453BD9C-58FD-4051-9D8A-172EAEC5F642}"/>
              </a:ext>
            </a:extLst>
          </p:cNvPr>
          <p:cNvSpPr/>
          <p:nvPr/>
        </p:nvSpPr>
        <p:spPr>
          <a:xfrm>
            <a:off x="7824000" y="3288878"/>
            <a:ext cx="288000" cy="28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FD5B53DA-C5FF-46DB-9D44-989E861FB173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286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>
            <a:extLst>
              <a:ext uri="{FF2B5EF4-FFF2-40B4-BE49-F238E27FC236}">
                <a16:creationId xmlns:a16="http://schemas.microsoft.com/office/drawing/2014/main" id="{806140CF-181B-46E2-BAC9-CC881F36D69A}"/>
              </a:ext>
            </a:extLst>
          </p:cNvPr>
          <p:cNvSpPr/>
          <p:nvPr/>
        </p:nvSpPr>
        <p:spPr>
          <a:xfrm>
            <a:off x="5891422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0BBD29C-E872-4D17-A745-AABB717B7E27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23D2D96-11B9-4F45-9D69-0874ACB82E80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>
          <a:xfrm>
            <a:off x="6096000" y="2689955"/>
            <a:ext cx="1900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9C5D27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051F41-AFC4-4D07-8964-C676319EB9C7}"/>
              </a:ext>
            </a:extLst>
          </p:cNvPr>
          <p:cNvSpPr/>
          <p:nvPr/>
        </p:nvSpPr>
        <p:spPr>
          <a:xfrm>
            <a:off x="6384002" y="328500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A51CB42-6BA2-4F21-BD6B-B866385E9263}"/>
              </a:ext>
            </a:extLst>
          </p:cNvPr>
          <p:cNvSpPr/>
          <p:nvPr/>
        </p:nvSpPr>
        <p:spPr>
          <a:xfrm>
            <a:off x="4440000" y="3222522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508AEA-8405-44B2-BE0C-46C922A1E377}"/>
              </a:ext>
            </a:extLst>
          </p:cNvPr>
          <p:cNvSpPr/>
          <p:nvPr/>
        </p:nvSpPr>
        <p:spPr>
          <a:xfrm>
            <a:off x="4440000" y="2276999"/>
            <a:ext cx="412955" cy="41295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H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432C8F8-EE24-4961-9702-D2829CC38740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4646478" y="2689954"/>
            <a:ext cx="0" cy="53256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7E8585B0-D31F-4D43-AC10-635DDE9743E0}"/>
              </a:ext>
            </a:extLst>
          </p:cNvPr>
          <p:cNvSpPr/>
          <p:nvPr/>
        </p:nvSpPr>
        <p:spPr>
          <a:xfrm>
            <a:off x="4928766" y="3285000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5" name="弧形 14">
            <a:extLst>
              <a:ext uri="{FF2B5EF4-FFF2-40B4-BE49-F238E27FC236}">
                <a16:creationId xmlns:a16="http://schemas.microsoft.com/office/drawing/2014/main" id="{BA57CAC1-4F1B-46FF-B218-16572AEA4863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542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>
            <a:extLst>
              <a:ext uri="{FF2B5EF4-FFF2-40B4-BE49-F238E27FC236}">
                <a16:creationId xmlns:a16="http://schemas.microsoft.com/office/drawing/2014/main" id="{806140CF-181B-46E2-BAC9-CC881F36D69A}"/>
              </a:ext>
            </a:extLst>
          </p:cNvPr>
          <p:cNvSpPr/>
          <p:nvPr/>
        </p:nvSpPr>
        <p:spPr>
          <a:xfrm>
            <a:off x="5889067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0BBD29C-E872-4D17-A745-AABB717B7E27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23D2D96-11B9-4F45-9D69-0874ACB82E80}"/>
              </a:ext>
            </a:extLst>
          </p:cNvPr>
          <p:cNvCxnSpPr>
            <a:cxnSpLocks/>
            <a:stCxn id="46" idx="2"/>
            <a:endCxn id="7" idx="0"/>
          </p:cNvCxnSpPr>
          <p:nvPr/>
        </p:nvCxnSpPr>
        <p:spPr>
          <a:xfrm flipH="1">
            <a:off x="6095545" y="2689955"/>
            <a:ext cx="455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9C5D27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D542377-FFFC-41C2-8C31-3D518535DEC7}"/>
              </a:ext>
            </a:extLst>
          </p:cNvPr>
          <p:cNvSpPr/>
          <p:nvPr/>
        </p:nvSpPr>
        <p:spPr>
          <a:xfrm>
            <a:off x="5889067" y="3222522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BA8EE0C-7E36-48D5-8055-59B2CC9666C5}"/>
              </a:ext>
            </a:extLst>
          </p:cNvPr>
          <p:cNvCxnSpPr>
            <a:cxnSpLocks/>
            <a:stCxn id="7" idx="4"/>
            <a:endCxn id="45" idx="0"/>
          </p:cNvCxnSpPr>
          <p:nvPr/>
        </p:nvCxnSpPr>
        <p:spPr>
          <a:xfrm>
            <a:off x="6095545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6E520807-0106-4817-92B6-3465E3BB43AA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B5924A8-D1F3-493B-AE6C-017D3DDA304E}"/>
              </a:ext>
            </a:extLst>
          </p:cNvPr>
          <p:cNvSpPr/>
          <p:nvPr/>
        </p:nvSpPr>
        <p:spPr>
          <a:xfrm>
            <a:off x="6385072" y="3285000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894FEB73-0B45-45A3-9982-778C7AE579F6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1577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>
            <a:extLst>
              <a:ext uri="{FF2B5EF4-FFF2-40B4-BE49-F238E27FC236}">
                <a16:creationId xmlns:a16="http://schemas.microsoft.com/office/drawing/2014/main" id="{806140CF-181B-46E2-BAC9-CC881F36D69A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0BBD29C-E872-4D17-A745-AABB717B7E27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23D2D96-11B9-4F45-9D69-0874ACB82E80}"/>
              </a:ext>
            </a:extLst>
          </p:cNvPr>
          <p:cNvCxnSpPr>
            <a:cxnSpLocks/>
            <a:stCxn id="46" idx="2"/>
            <a:endCxn id="7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9C5D27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D542377-FFFC-41C2-8C31-3D518535DEC7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BA8EE0C-7E36-48D5-8055-59B2CC9666C5}"/>
              </a:ext>
            </a:extLst>
          </p:cNvPr>
          <p:cNvCxnSpPr>
            <a:cxnSpLocks/>
            <a:stCxn id="7" idx="4"/>
            <a:endCxn id="45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8C90F8-8741-4475-8997-A025A89DA138}"/>
              </a:ext>
            </a:extLst>
          </p:cNvPr>
          <p:cNvSpPr/>
          <p:nvPr/>
        </p:nvSpPr>
        <p:spPr>
          <a:xfrm>
            <a:off x="7320000" y="3222522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1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D27F3DE-E18F-4BB6-BA4B-E4E8DC5CC3B8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1BFAB2C-3726-461B-AD17-C4026EA45FCF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3117774-970C-480F-887E-75F8F4D6CF84}"/>
              </a:ext>
            </a:extLst>
          </p:cNvPr>
          <p:cNvSpPr/>
          <p:nvPr/>
        </p:nvSpPr>
        <p:spPr>
          <a:xfrm>
            <a:off x="7824000" y="3288878"/>
            <a:ext cx="288000" cy="28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弧形 12">
            <a:extLst>
              <a:ext uri="{FF2B5EF4-FFF2-40B4-BE49-F238E27FC236}">
                <a16:creationId xmlns:a16="http://schemas.microsoft.com/office/drawing/2014/main" id="{34292B29-2F20-4F7A-B6C7-8DEB614ACB35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052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9C5D27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BE3D808-E6BE-4DCD-B539-28AF39CD60D4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BE94EF0-C5C4-4F14-95A0-FCB42D1A2E0C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F62CD92-AD60-49E5-B8DE-EB35673DB405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3DA0CC50-EB2D-4045-9BF4-7182144BD288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5A406F5-78F0-4154-A7E7-0E370318BA0C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FE8CD8F-C5E8-4C0E-AD35-8100F7278CA4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550196EA-6CB1-434F-8E4F-A7501794D36D}"/>
              </a:ext>
            </a:extLst>
          </p:cNvPr>
          <p:cNvSpPr/>
          <p:nvPr/>
        </p:nvSpPr>
        <p:spPr>
          <a:xfrm>
            <a:off x="4440000" y="3222522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1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22348BF-A786-4798-9353-836E34168853}"/>
              </a:ext>
            </a:extLst>
          </p:cNvPr>
          <p:cNvSpPr/>
          <p:nvPr/>
        </p:nvSpPr>
        <p:spPr>
          <a:xfrm>
            <a:off x="4944000" y="3285000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1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63B6FAB-B5E1-4822-8541-B97E9B96FD98}"/>
              </a:ext>
            </a:extLst>
          </p:cNvPr>
          <p:cNvSpPr/>
          <p:nvPr/>
        </p:nvSpPr>
        <p:spPr>
          <a:xfrm>
            <a:off x="4440000" y="2276999"/>
            <a:ext cx="412955" cy="41295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H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D7D3577-F750-4691-88A9-BA4A502D60F8}"/>
              </a:ext>
            </a:extLst>
          </p:cNvPr>
          <p:cNvCxnSpPr>
            <a:cxnSpLocks/>
            <a:stCxn id="42" idx="2"/>
            <a:endCxn id="40" idx="0"/>
          </p:cNvCxnSpPr>
          <p:nvPr/>
        </p:nvCxnSpPr>
        <p:spPr>
          <a:xfrm>
            <a:off x="4646478" y="2689954"/>
            <a:ext cx="0" cy="53256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65F489E-3207-4697-865C-CE0ED8184DE2}"/>
              </a:ext>
            </a:extLst>
          </p:cNvPr>
          <p:cNvCxnSpPr>
            <a:cxnSpLocks/>
            <a:stCxn id="34" idx="4"/>
            <a:endCxn id="31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弧形 14">
            <a:extLst>
              <a:ext uri="{FF2B5EF4-FFF2-40B4-BE49-F238E27FC236}">
                <a16:creationId xmlns:a16="http://schemas.microsoft.com/office/drawing/2014/main" id="{FC0B77E0-8147-450B-8CA0-EE920DE10FC1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6760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12594D7-0215-4653-99BF-AD09593D53B9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F680E2-C7A9-4DCA-B534-168E0F00672E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E1704E0-36BD-4EDF-A677-FD7BFAEC317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843408D-4F88-4BEF-9E6C-6DED299B9E93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BB31CCF-45CD-4B0C-8D63-BE3F3E03939D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24A5278-F045-4348-B3C3-07EC79C77556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BBB350E-4605-4838-A5C2-B3F954BB8E2B}"/>
              </a:ext>
            </a:extLst>
          </p:cNvPr>
          <p:cNvSpPr/>
          <p:nvPr/>
        </p:nvSpPr>
        <p:spPr>
          <a:xfrm>
            <a:off x="4440000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6312C6-E60C-4A1B-93FA-A6239BE4F5B1}"/>
              </a:ext>
            </a:extLst>
          </p:cNvPr>
          <p:cNvSpPr/>
          <p:nvPr/>
        </p:nvSpPr>
        <p:spPr>
          <a:xfrm>
            <a:off x="4944000" y="328500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540C493-9911-43C3-8C8B-4A61D7CAE086}"/>
              </a:ext>
            </a:extLst>
          </p:cNvPr>
          <p:cNvSpPr/>
          <p:nvPr/>
        </p:nvSpPr>
        <p:spPr>
          <a:xfrm>
            <a:off x="4440000" y="2276999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4CD1A7F-15F0-4270-AE02-96CF75E76BD5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>
            <a:off x="4646478" y="2689954"/>
            <a:ext cx="0" cy="53256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A2D3A29-1B5C-455C-82FA-8F000DDAFFDD}"/>
              </a:ext>
            </a:extLst>
          </p:cNvPr>
          <p:cNvCxnSpPr>
            <a:cxnSpLocks/>
            <a:stCxn id="25" idx="3"/>
            <a:endCxn id="17" idx="1"/>
          </p:cNvCxnSpPr>
          <p:nvPr/>
        </p:nvCxnSpPr>
        <p:spPr>
          <a:xfrm>
            <a:off x="4852955" y="2483477"/>
            <a:ext cx="1036567" cy="1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412CABC-AA90-4703-BAFD-D895BB909973}"/>
              </a:ext>
            </a:extLst>
          </p:cNvPr>
          <p:cNvCxnSpPr>
            <a:cxnSpLocks/>
            <a:stCxn id="19" idx="4"/>
            <a:endCxn id="16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弧形 19">
            <a:extLst>
              <a:ext uri="{FF2B5EF4-FFF2-40B4-BE49-F238E27FC236}">
                <a16:creationId xmlns:a16="http://schemas.microsoft.com/office/drawing/2014/main" id="{A8EF8FC3-6DDB-4CFE-88E2-F640C90DA6CD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93D762E6-43A1-4B73-99D5-019E74086FDA}"/>
              </a:ext>
            </a:extLst>
          </p:cNvPr>
          <p:cNvCxnSpPr>
            <a:stCxn id="25" idx="0"/>
            <a:endCxn id="25" idx="3"/>
          </p:cNvCxnSpPr>
          <p:nvPr/>
        </p:nvCxnSpPr>
        <p:spPr>
          <a:xfrm rot="16200000" flipH="1">
            <a:off x="4646477" y="2277000"/>
            <a:ext cx="206478" cy="206477"/>
          </a:xfrm>
          <a:prstGeom prst="curvedConnector4">
            <a:avLst>
              <a:gd name="adj1" fmla="val -110714"/>
              <a:gd name="adj2" fmla="val 210715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035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B7DCB62-C410-449B-B10B-6BDA93A99E84}"/>
              </a:ext>
            </a:extLst>
          </p:cNvPr>
          <p:cNvSpPr/>
          <p:nvPr/>
        </p:nvSpPr>
        <p:spPr>
          <a:xfrm>
            <a:off x="7320000" y="3222522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7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12594D7-0215-4653-99BF-AD09593D53B9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F680E2-C7A9-4DCA-B534-168E0F00672E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E1704E0-36BD-4EDF-A677-FD7BFAEC317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843408D-4F88-4BEF-9E6C-6DED299B9E93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BB31CCF-45CD-4B0C-8D63-BE3F3E03939D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24A5278-F045-4348-B3C3-07EC79C77556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BBB350E-4605-4838-A5C2-B3F954BB8E2B}"/>
              </a:ext>
            </a:extLst>
          </p:cNvPr>
          <p:cNvSpPr/>
          <p:nvPr/>
        </p:nvSpPr>
        <p:spPr>
          <a:xfrm>
            <a:off x="4440000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6312C6-E60C-4A1B-93FA-A6239BE4F5B1}"/>
              </a:ext>
            </a:extLst>
          </p:cNvPr>
          <p:cNvSpPr/>
          <p:nvPr/>
        </p:nvSpPr>
        <p:spPr>
          <a:xfrm>
            <a:off x="4944000" y="328500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540C493-9911-43C3-8C8B-4A61D7CAE086}"/>
              </a:ext>
            </a:extLst>
          </p:cNvPr>
          <p:cNvSpPr/>
          <p:nvPr/>
        </p:nvSpPr>
        <p:spPr>
          <a:xfrm>
            <a:off x="4440000" y="2276999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4CD1A7F-15F0-4270-AE02-96CF75E76BD5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>
            <a:off x="4646478" y="2689954"/>
            <a:ext cx="0" cy="53256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A2D3A29-1B5C-455C-82FA-8F000DDAFFDD}"/>
              </a:ext>
            </a:extLst>
          </p:cNvPr>
          <p:cNvCxnSpPr>
            <a:cxnSpLocks/>
            <a:stCxn id="25" idx="3"/>
            <a:endCxn id="17" idx="1"/>
          </p:cNvCxnSpPr>
          <p:nvPr/>
        </p:nvCxnSpPr>
        <p:spPr>
          <a:xfrm>
            <a:off x="4852955" y="2483477"/>
            <a:ext cx="1036567" cy="1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921EF693-32C7-4051-85B4-13F436866C49}"/>
              </a:ext>
            </a:extLst>
          </p:cNvPr>
          <p:cNvSpPr/>
          <p:nvPr/>
        </p:nvSpPr>
        <p:spPr>
          <a:xfrm>
            <a:off x="7824000" y="3288878"/>
            <a:ext cx="288000" cy="28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412CABC-AA90-4703-BAFD-D895BB909973}"/>
              </a:ext>
            </a:extLst>
          </p:cNvPr>
          <p:cNvCxnSpPr>
            <a:cxnSpLocks/>
            <a:stCxn id="19" idx="4"/>
            <a:endCxn id="16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弧形 19">
            <a:extLst>
              <a:ext uri="{FF2B5EF4-FFF2-40B4-BE49-F238E27FC236}">
                <a16:creationId xmlns:a16="http://schemas.microsoft.com/office/drawing/2014/main" id="{691DE002-C940-4B38-A284-97721847F5C8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86D86529-A6AA-41E2-A0C7-6E5973F24276}"/>
              </a:ext>
            </a:extLst>
          </p:cNvPr>
          <p:cNvCxnSpPr>
            <a:cxnSpLocks/>
            <a:stCxn id="25" idx="0"/>
            <a:endCxn id="25" idx="3"/>
          </p:cNvCxnSpPr>
          <p:nvPr/>
        </p:nvCxnSpPr>
        <p:spPr>
          <a:xfrm rot="16200000" flipH="1">
            <a:off x="4646477" y="2277000"/>
            <a:ext cx="206478" cy="206477"/>
          </a:xfrm>
          <a:prstGeom prst="curvedConnector4">
            <a:avLst>
              <a:gd name="adj1" fmla="val -110714"/>
              <a:gd name="adj2" fmla="val 210715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26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B7DCB62-C410-449B-B10B-6BDA93A99E84}"/>
              </a:ext>
            </a:extLst>
          </p:cNvPr>
          <p:cNvSpPr/>
          <p:nvPr/>
        </p:nvSpPr>
        <p:spPr>
          <a:xfrm>
            <a:off x="2987671" y="3222522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7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12594D7-0215-4653-99BF-AD09593D53B9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F680E2-C7A9-4DCA-B534-168E0F00672E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E1704E0-36BD-4EDF-A677-FD7BFAEC317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843408D-4F88-4BEF-9E6C-6DED299B9E93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BB31CCF-45CD-4B0C-8D63-BE3F3E03939D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24A5278-F045-4348-B3C3-07EC79C77556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BBB350E-4605-4838-A5C2-B3F954BB8E2B}"/>
              </a:ext>
            </a:extLst>
          </p:cNvPr>
          <p:cNvSpPr/>
          <p:nvPr/>
        </p:nvSpPr>
        <p:spPr>
          <a:xfrm>
            <a:off x="4440000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6312C6-E60C-4A1B-93FA-A6239BE4F5B1}"/>
              </a:ext>
            </a:extLst>
          </p:cNvPr>
          <p:cNvSpPr/>
          <p:nvPr/>
        </p:nvSpPr>
        <p:spPr>
          <a:xfrm>
            <a:off x="4944000" y="328500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540C493-9911-43C3-8C8B-4A61D7CAE086}"/>
              </a:ext>
            </a:extLst>
          </p:cNvPr>
          <p:cNvSpPr/>
          <p:nvPr/>
        </p:nvSpPr>
        <p:spPr>
          <a:xfrm>
            <a:off x="4440000" y="2276999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4CD1A7F-15F0-4270-AE02-96CF75E76BD5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>
            <a:off x="4646478" y="2689954"/>
            <a:ext cx="0" cy="53256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A2D3A29-1B5C-455C-82FA-8F000DDAFFDD}"/>
              </a:ext>
            </a:extLst>
          </p:cNvPr>
          <p:cNvCxnSpPr>
            <a:cxnSpLocks/>
            <a:stCxn id="25" idx="3"/>
            <a:endCxn id="17" idx="1"/>
          </p:cNvCxnSpPr>
          <p:nvPr/>
        </p:nvCxnSpPr>
        <p:spPr>
          <a:xfrm>
            <a:off x="4852955" y="2483477"/>
            <a:ext cx="1036567" cy="1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3B586D02-587A-42A9-99C8-19790AE7818C}"/>
              </a:ext>
            </a:extLst>
          </p:cNvPr>
          <p:cNvSpPr/>
          <p:nvPr/>
        </p:nvSpPr>
        <p:spPr>
          <a:xfrm>
            <a:off x="2987671" y="2276999"/>
            <a:ext cx="412955" cy="41295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H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BE38841-ECDE-47C0-82BE-BE9F4F4BBBAA}"/>
              </a:ext>
            </a:extLst>
          </p:cNvPr>
          <p:cNvCxnSpPr>
            <a:cxnSpLocks/>
            <a:stCxn id="29" idx="2"/>
            <a:endCxn id="15" idx="0"/>
          </p:cNvCxnSpPr>
          <p:nvPr/>
        </p:nvCxnSpPr>
        <p:spPr>
          <a:xfrm>
            <a:off x="3194149" y="2689954"/>
            <a:ext cx="0" cy="53256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057A93E1-0187-4E2D-9E09-A117AA1855A3}"/>
              </a:ext>
            </a:extLst>
          </p:cNvPr>
          <p:cNvSpPr/>
          <p:nvPr/>
        </p:nvSpPr>
        <p:spPr>
          <a:xfrm>
            <a:off x="3491671" y="3285000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7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826BB46-B459-4E13-91D7-D810F1C9E54E}"/>
              </a:ext>
            </a:extLst>
          </p:cNvPr>
          <p:cNvCxnSpPr>
            <a:cxnSpLocks/>
            <a:stCxn id="19" idx="4"/>
            <a:endCxn id="16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弧形 19">
            <a:extLst>
              <a:ext uri="{FF2B5EF4-FFF2-40B4-BE49-F238E27FC236}">
                <a16:creationId xmlns:a16="http://schemas.microsoft.com/office/drawing/2014/main" id="{BDAC8369-10FD-4795-9FC4-C0A0EECA8600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E6E9B061-2484-46E0-8753-C4D90FCAD76A}"/>
              </a:ext>
            </a:extLst>
          </p:cNvPr>
          <p:cNvCxnSpPr>
            <a:cxnSpLocks/>
            <a:stCxn id="25" idx="0"/>
            <a:endCxn id="25" idx="3"/>
          </p:cNvCxnSpPr>
          <p:nvPr/>
        </p:nvCxnSpPr>
        <p:spPr>
          <a:xfrm rot="16200000" flipH="1">
            <a:off x="4646477" y="2277000"/>
            <a:ext cx="206478" cy="206477"/>
          </a:xfrm>
          <a:prstGeom prst="curvedConnector4">
            <a:avLst>
              <a:gd name="adj1" fmla="val -110714"/>
              <a:gd name="adj2" fmla="val 210715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301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12594D7-0215-4653-99BF-AD09593D53B9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F680E2-C7A9-4DCA-B534-168E0F00672E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E1704E0-36BD-4EDF-A677-FD7BFAEC317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843408D-4F88-4BEF-9E6C-6DED299B9E93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BB31CCF-45CD-4B0C-8D63-BE3F3E03939D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24A5278-F045-4348-B3C3-07EC79C77556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BBB350E-4605-4838-A5C2-B3F954BB8E2B}"/>
              </a:ext>
            </a:extLst>
          </p:cNvPr>
          <p:cNvSpPr/>
          <p:nvPr/>
        </p:nvSpPr>
        <p:spPr>
          <a:xfrm>
            <a:off x="4440000" y="3222522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1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6312C6-E60C-4A1B-93FA-A6239BE4F5B1}"/>
              </a:ext>
            </a:extLst>
          </p:cNvPr>
          <p:cNvSpPr/>
          <p:nvPr/>
        </p:nvSpPr>
        <p:spPr>
          <a:xfrm>
            <a:off x="4944000" y="3285000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1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540C493-9911-43C3-8C8B-4A61D7CAE086}"/>
              </a:ext>
            </a:extLst>
          </p:cNvPr>
          <p:cNvSpPr/>
          <p:nvPr/>
        </p:nvSpPr>
        <p:spPr>
          <a:xfrm>
            <a:off x="4440000" y="2276999"/>
            <a:ext cx="412955" cy="41295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H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4CD1A7F-15F0-4270-AE02-96CF75E76BD5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>
            <a:off x="4646478" y="2689954"/>
            <a:ext cx="0" cy="53256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9D22033D-0B81-4EBB-8D0A-68D9D833DABA}"/>
              </a:ext>
            </a:extLst>
          </p:cNvPr>
          <p:cNvSpPr/>
          <p:nvPr/>
        </p:nvSpPr>
        <p:spPr>
          <a:xfrm>
            <a:off x="4440000" y="3948894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7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60DB14D-2CB5-4D58-B3A5-5E3022EDC690}"/>
              </a:ext>
            </a:extLst>
          </p:cNvPr>
          <p:cNvCxnSpPr>
            <a:cxnSpLocks/>
            <a:stCxn id="23" idx="4"/>
            <a:endCxn id="36" idx="0"/>
          </p:cNvCxnSpPr>
          <p:nvPr/>
        </p:nvCxnSpPr>
        <p:spPr>
          <a:xfrm>
            <a:off x="4646478" y="3635477"/>
            <a:ext cx="0" cy="313417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05DB5E1F-F4A6-4167-8B3C-45FD20BD15EA}"/>
              </a:ext>
            </a:extLst>
          </p:cNvPr>
          <p:cNvSpPr/>
          <p:nvPr/>
        </p:nvSpPr>
        <p:spPr>
          <a:xfrm>
            <a:off x="4937077" y="4011371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7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9868C67-9E15-436B-B5CC-5DAC73D4876A}"/>
              </a:ext>
            </a:extLst>
          </p:cNvPr>
          <p:cNvCxnSpPr>
            <a:cxnSpLocks/>
            <a:stCxn id="19" idx="4"/>
            <a:endCxn id="16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弧形 19">
            <a:extLst>
              <a:ext uri="{FF2B5EF4-FFF2-40B4-BE49-F238E27FC236}">
                <a16:creationId xmlns:a16="http://schemas.microsoft.com/office/drawing/2014/main" id="{9C5C6F50-0F5B-46C2-B0AA-C5A3015FFEF1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036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12594D7-0215-4653-99BF-AD09593D53B9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7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F680E2-C7A9-4DCA-B534-168E0F00672E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H2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E1704E0-36BD-4EDF-A677-FD7BFAEC317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843408D-4F88-4BEF-9E6C-6DED299B9E93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1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D37A808-CBE2-4059-B624-11D31C92897B}"/>
              </a:ext>
            </a:extLst>
          </p:cNvPr>
          <p:cNvCxnSpPr>
            <a:cxnSpLocks/>
            <a:stCxn id="19" idx="4"/>
            <a:endCxn id="16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BB31CCF-45CD-4B0C-8D63-BE3F3E03939D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7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24A5278-F045-4348-B3C3-07EC79C77556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1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BBB350E-4605-4838-A5C2-B3F954BB8E2B}"/>
              </a:ext>
            </a:extLst>
          </p:cNvPr>
          <p:cNvSpPr/>
          <p:nvPr/>
        </p:nvSpPr>
        <p:spPr>
          <a:xfrm>
            <a:off x="4814552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6312C6-E60C-4A1B-93FA-A6239BE4F5B1}"/>
              </a:ext>
            </a:extLst>
          </p:cNvPr>
          <p:cNvSpPr/>
          <p:nvPr/>
        </p:nvSpPr>
        <p:spPr>
          <a:xfrm>
            <a:off x="5318552" y="4011372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D22033D-0B81-4EBB-8D0A-68D9D833DABA}"/>
              </a:ext>
            </a:extLst>
          </p:cNvPr>
          <p:cNvSpPr/>
          <p:nvPr/>
        </p:nvSpPr>
        <p:spPr>
          <a:xfrm>
            <a:off x="4814552" y="4675266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60DB14D-2CB5-4D58-B3A5-5E3022EDC690}"/>
              </a:ext>
            </a:extLst>
          </p:cNvPr>
          <p:cNvCxnSpPr>
            <a:cxnSpLocks/>
            <a:stCxn id="23" idx="4"/>
            <a:endCxn id="36" idx="0"/>
          </p:cNvCxnSpPr>
          <p:nvPr/>
        </p:nvCxnSpPr>
        <p:spPr>
          <a:xfrm>
            <a:off x="5021030" y="4361849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05DB5E1F-F4A6-4167-8B3C-45FD20BD15EA}"/>
              </a:ext>
            </a:extLst>
          </p:cNvPr>
          <p:cNvSpPr/>
          <p:nvPr/>
        </p:nvSpPr>
        <p:spPr>
          <a:xfrm>
            <a:off x="5311629" y="4737743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F1EFD09-D149-4462-8BC9-AF44DCAC047B}"/>
              </a:ext>
            </a:extLst>
          </p:cNvPr>
          <p:cNvCxnSpPr>
            <a:cxnSpLocks/>
            <a:stCxn id="19" idx="3"/>
            <a:endCxn id="23" idx="7"/>
          </p:cNvCxnSpPr>
          <p:nvPr/>
        </p:nvCxnSpPr>
        <p:spPr>
          <a:xfrm flipH="1">
            <a:off x="5167031" y="3575001"/>
            <a:ext cx="781440" cy="434369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弧形 24">
            <a:extLst>
              <a:ext uri="{FF2B5EF4-FFF2-40B4-BE49-F238E27FC236}">
                <a16:creationId xmlns:a16="http://schemas.microsoft.com/office/drawing/2014/main" id="{9EBB8033-4177-4887-B410-9131C553484B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463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8040" y="648693"/>
            <a:ext cx="5461000" cy="901935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Fibonacci Heap</a:t>
            </a:r>
            <a:endParaRPr lang="zh-CN" altLang="en-US" sz="4800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25207" y="2150110"/>
            <a:ext cx="4257993" cy="287909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5628640" y="2360930"/>
            <a:ext cx="57658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54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12594D7-0215-4653-99BF-AD09593D53B9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F680E2-C7A9-4DCA-B534-168E0F00672E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E1704E0-36BD-4EDF-A677-FD7BFAEC317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843408D-4F88-4BEF-9E6C-6DED299B9E93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D37A808-CBE2-4059-B624-11D31C92897B}"/>
              </a:ext>
            </a:extLst>
          </p:cNvPr>
          <p:cNvCxnSpPr>
            <a:cxnSpLocks/>
            <a:stCxn id="19" idx="4"/>
            <a:endCxn id="16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BB31CCF-45CD-4B0C-8D63-BE3F3E03939D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24A5278-F045-4348-B3C3-07EC79C77556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BBB350E-4605-4838-A5C2-B3F954BB8E2B}"/>
              </a:ext>
            </a:extLst>
          </p:cNvPr>
          <p:cNvSpPr/>
          <p:nvPr/>
        </p:nvSpPr>
        <p:spPr>
          <a:xfrm>
            <a:off x="4814552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6312C6-E60C-4A1B-93FA-A6239BE4F5B1}"/>
              </a:ext>
            </a:extLst>
          </p:cNvPr>
          <p:cNvSpPr/>
          <p:nvPr/>
        </p:nvSpPr>
        <p:spPr>
          <a:xfrm>
            <a:off x="5318552" y="4011372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D22033D-0B81-4EBB-8D0A-68D9D833DABA}"/>
              </a:ext>
            </a:extLst>
          </p:cNvPr>
          <p:cNvSpPr/>
          <p:nvPr/>
        </p:nvSpPr>
        <p:spPr>
          <a:xfrm>
            <a:off x="4814552" y="4675266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60DB14D-2CB5-4D58-B3A5-5E3022EDC690}"/>
              </a:ext>
            </a:extLst>
          </p:cNvPr>
          <p:cNvCxnSpPr>
            <a:cxnSpLocks/>
            <a:stCxn id="23" idx="4"/>
            <a:endCxn id="36" idx="0"/>
          </p:cNvCxnSpPr>
          <p:nvPr/>
        </p:nvCxnSpPr>
        <p:spPr>
          <a:xfrm>
            <a:off x="5021030" y="4361849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05DB5E1F-F4A6-4167-8B3C-45FD20BD15EA}"/>
              </a:ext>
            </a:extLst>
          </p:cNvPr>
          <p:cNvSpPr/>
          <p:nvPr/>
        </p:nvSpPr>
        <p:spPr>
          <a:xfrm>
            <a:off x="5311629" y="4737743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F1EFD09-D149-4462-8BC9-AF44DCAC047B}"/>
              </a:ext>
            </a:extLst>
          </p:cNvPr>
          <p:cNvCxnSpPr>
            <a:cxnSpLocks/>
            <a:stCxn id="19" idx="3"/>
            <a:endCxn id="23" idx="7"/>
          </p:cNvCxnSpPr>
          <p:nvPr/>
        </p:nvCxnSpPr>
        <p:spPr>
          <a:xfrm flipH="1">
            <a:off x="5167031" y="3575001"/>
            <a:ext cx="781440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弧形 24">
            <a:extLst>
              <a:ext uri="{FF2B5EF4-FFF2-40B4-BE49-F238E27FC236}">
                <a16:creationId xmlns:a16="http://schemas.microsoft.com/office/drawing/2014/main" id="{34241A5B-0F79-440E-A9D1-F2725EA3DB0F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8448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12594D7-0215-4653-99BF-AD09593D53B9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F680E2-C7A9-4DCA-B534-168E0F00672E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E1704E0-36BD-4EDF-A677-FD7BFAEC317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843408D-4F88-4BEF-9E6C-6DED299B9E93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D37A808-CBE2-4059-B624-11D31C92897B}"/>
              </a:ext>
            </a:extLst>
          </p:cNvPr>
          <p:cNvCxnSpPr>
            <a:cxnSpLocks/>
            <a:stCxn id="19" idx="4"/>
            <a:endCxn id="16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BB31CCF-45CD-4B0C-8D63-BE3F3E03939D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24A5278-F045-4348-B3C3-07EC79C77556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BBB350E-4605-4838-A5C2-B3F954BB8E2B}"/>
              </a:ext>
            </a:extLst>
          </p:cNvPr>
          <p:cNvSpPr/>
          <p:nvPr/>
        </p:nvSpPr>
        <p:spPr>
          <a:xfrm>
            <a:off x="4814552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6312C6-E60C-4A1B-93FA-A6239BE4F5B1}"/>
              </a:ext>
            </a:extLst>
          </p:cNvPr>
          <p:cNvSpPr/>
          <p:nvPr/>
        </p:nvSpPr>
        <p:spPr>
          <a:xfrm>
            <a:off x="5318552" y="4011372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D22033D-0B81-4EBB-8D0A-68D9D833DABA}"/>
              </a:ext>
            </a:extLst>
          </p:cNvPr>
          <p:cNvSpPr/>
          <p:nvPr/>
        </p:nvSpPr>
        <p:spPr>
          <a:xfrm>
            <a:off x="4814552" y="4675266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60DB14D-2CB5-4D58-B3A5-5E3022EDC690}"/>
              </a:ext>
            </a:extLst>
          </p:cNvPr>
          <p:cNvCxnSpPr>
            <a:cxnSpLocks/>
            <a:stCxn id="23" idx="4"/>
            <a:endCxn id="36" idx="0"/>
          </p:cNvCxnSpPr>
          <p:nvPr/>
        </p:nvCxnSpPr>
        <p:spPr>
          <a:xfrm>
            <a:off x="5021030" y="4361849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05DB5E1F-F4A6-4167-8B3C-45FD20BD15EA}"/>
              </a:ext>
            </a:extLst>
          </p:cNvPr>
          <p:cNvSpPr/>
          <p:nvPr/>
        </p:nvSpPr>
        <p:spPr>
          <a:xfrm>
            <a:off x="5311629" y="4737743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F1EFD09-D149-4462-8BC9-AF44DCAC047B}"/>
              </a:ext>
            </a:extLst>
          </p:cNvPr>
          <p:cNvCxnSpPr>
            <a:cxnSpLocks/>
            <a:stCxn id="19" idx="3"/>
            <a:endCxn id="23" idx="7"/>
          </p:cNvCxnSpPr>
          <p:nvPr/>
        </p:nvCxnSpPr>
        <p:spPr>
          <a:xfrm flipH="1">
            <a:off x="5167031" y="3575001"/>
            <a:ext cx="781440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45F25A6-D47E-4AC6-9592-D8B40231DA88}"/>
              </a:ext>
            </a:extLst>
          </p:cNvPr>
          <p:cNvSpPr/>
          <p:nvPr/>
        </p:nvSpPr>
        <p:spPr>
          <a:xfrm>
            <a:off x="7320000" y="3222522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F47C291-095A-423A-A7D0-E3777FAE62CE}"/>
              </a:ext>
            </a:extLst>
          </p:cNvPr>
          <p:cNvSpPr/>
          <p:nvPr/>
        </p:nvSpPr>
        <p:spPr>
          <a:xfrm>
            <a:off x="7824000" y="3288878"/>
            <a:ext cx="288000" cy="28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弧形 27">
            <a:extLst>
              <a:ext uri="{FF2B5EF4-FFF2-40B4-BE49-F238E27FC236}">
                <a16:creationId xmlns:a16="http://schemas.microsoft.com/office/drawing/2014/main" id="{0BED5CF9-6319-4DAC-9E37-C599500D9842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073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12594D7-0215-4653-99BF-AD09593D53B9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F680E2-C7A9-4DCA-B534-168E0F00672E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E1704E0-36BD-4EDF-A677-FD7BFAEC317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843408D-4F88-4BEF-9E6C-6DED299B9E93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D37A808-CBE2-4059-B624-11D31C92897B}"/>
              </a:ext>
            </a:extLst>
          </p:cNvPr>
          <p:cNvCxnSpPr>
            <a:cxnSpLocks/>
            <a:stCxn id="19" idx="4"/>
            <a:endCxn id="16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BB31CCF-45CD-4B0C-8D63-BE3F3E03939D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24A5278-F045-4348-B3C3-07EC79C77556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BBB350E-4605-4838-A5C2-B3F954BB8E2B}"/>
              </a:ext>
            </a:extLst>
          </p:cNvPr>
          <p:cNvSpPr/>
          <p:nvPr/>
        </p:nvSpPr>
        <p:spPr>
          <a:xfrm>
            <a:off x="4814552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6312C6-E60C-4A1B-93FA-A6239BE4F5B1}"/>
              </a:ext>
            </a:extLst>
          </p:cNvPr>
          <p:cNvSpPr/>
          <p:nvPr/>
        </p:nvSpPr>
        <p:spPr>
          <a:xfrm>
            <a:off x="5318552" y="4011372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D22033D-0B81-4EBB-8D0A-68D9D833DABA}"/>
              </a:ext>
            </a:extLst>
          </p:cNvPr>
          <p:cNvSpPr/>
          <p:nvPr/>
        </p:nvSpPr>
        <p:spPr>
          <a:xfrm>
            <a:off x="4814552" y="4675266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60DB14D-2CB5-4D58-B3A5-5E3022EDC690}"/>
              </a:ext>
            </a:extLst>
          </p:cNvPr>
          <p:cNvCxnSpPr>
            <a:cxnSpLocks/>
            <a:stCxn id="23" idx="4"/>
            <a:endCxn id="36" idx="0"/>
          </p:cNvCxnSpPr>
          <p:nvPr/>
        </p:nvCxnSpPr>
        <p:spPr>
          <a:xfrm>
            <a:off x="5021030" y="4361849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05DB5E1F-F4A6-4167-8B3C-45FD20BD15EA}"/>
              </a:ext>
            </a:extLst>
          </p:cNvPr>
          <p:cNvSpPr/>
          <p:nvPr/>
        </p:nvSpPr>
        <p:spPr>
          <a:xfrm>
            <a:off x="5311629" y="4737743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F1EFD09-D149-4462-8BC9-AF44DCAC047B}"/>
              </a:ext>
            </a:extLst>
          </p:cNvPr>
          <p:cNvCxnSpPr>
            <a:cxnSpLocks/>
            <a:stCxn id="19" idx="3"/>
            <a:endCxn id="23" idx="7"/>
          </p:cNvCxnSpPr>
          <p:nvPr/>
        </p:nvCxnSpPr>
        <p:spPr>
          <a:xfrm flipH="1">
            <a:off x="5167031" y="3575001"/>
            <a:ext cx="781440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11A43DAD-48B9-4D6F-9325-98B1A7A15ADE}"/>
              </a:ext>
            </a:extLst>
          </p:cNvPr>
          <p:cNvSpPr/>
          <p:nvPr/>
        </p:nvSpPr>
        <p:spPr>
          <a:xfrm>
            <a:off x="3376764" y="3222522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44BA7B5-D295-49F9-B772-17031EA62434}"/>
              </a:ext>
            </a:extLst>
          </p:cNvPr>
          <p:cNvSpPr/>
          <p:nvPr/>
        </p:nvSpPr>
        <p:spPr>
          <a:xfrm>
            <a:off x="3376764" y="2276999"/>
            <a:ext cx="412955" cy="41295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H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86BE512-C160-4F21-A130-1BCFD0D02629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3583242" y="2689954"/>
            <a:ext cx="0" cy="53256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273AEE7-BA34-446F-BF73-22E7144BA2C6}"/>
              </a:ext>
            </a:extLst>
          </p:cNvPr>
          <p:cNvSpPr/>
          <p:nvPr/>
        </p:nvSpPr>
        <p:spPr>
          <a:xfrm>
            <a:off x="3880764" y="3285000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5" name="弧形 24">
            <a:extLst>
              <a:ext uri="{FF2B5EF4-FFF2-40B4-BE49-F238E27FC236}">
                <a16:creationId xmlns:a16="http://schemas.microsoft.com/office/drawing/2014/main" id="{C066042A-097C-4904-B967-134D9BC241D2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917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12594D7-0215-4653-99BF-AD09593D53B9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F680E2-C7A9-4DCA-B534-168E0F00672E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E1704E0-36BD-4EDF-A677-FD7BFAEC317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843408D-4F88-4BEF-9E6C-6DED299B9E93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D37A808-CBE2-4059-B624-11D31C92897B}"/>
              </a:ext>
            </a:extLst>
          </p:cNvPr>
          <p:cNvCxnSpPr>
            <a:cxnSpLocks/>
            <a:stCxn id="19" idx="4"/>
            <a:endCxn id="16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BB31CCF-45CD-4B0C-8D63-BE3F3E03939D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24A5278-F045-4348-B3C3-07EC79C77556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BBB350E-4605-4838-A5C2-B3F954BB8E2B}"/>
              </a:ext>
            </a:extLst>
          </p:cNvPr>
          <p:cNvSpPr/>
          <p:nvPr/>
        </p:nvSpPr>
        <p:spPr>
          <a:xfrm>
            <a:off x="4814552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6312C6-E60C-4A1B-93FA-A6239BE4F5B1}"/>
              </a:ext>
            </a:extLst>
          </p:cNvPr>
          <p:cNvSpPr/>
          <p:nvPr/>
        </p:nvSpPr>
        <p:spPr>
          <a:xfrm>
            <a:off x="5318552" y="4011372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D22033D-0B81-4EBB-8D0A-68D9D833DABA}"/>
              </a:ext>
            </a:extLst>
          </p:cNvPr>
          <p:cNvSpPr/>
          <p:nvPr/>
        </p:nvSpPr>
        <p:spPr>
          <a:xfrm>
            <a:off x="4814552" y="4675266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60DB14D-2CB5-4D58-B3A5-5E3022EDC690}"/>
              </a:ext>
            </a:extLst>
          </p:cNvPr>
          <p:cNvCxnSpPr>
            <a:cxnSpLocks/>
            <a:stCxn id="23" idx="4"/>
            <a:endCxn id="36" idx="0"/>
          </p:cNvCxnSpPr>
          <p:nvPr/>
        </p:nvCxnSpPr>
        <p:spPr>
          <a:xfrm>
            <a:off x="5021030" y="4361849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05DB5E1F-F4A6-4167-8B3C-45FD20BD15EA}"/>
              </a:ext>
            </a:extLst>
          </p:cNvPr>
          <p:cNvSpPr/>
          <p:nvPr/>
        </p:nvSpPr>
        <p:spPr>
          <a:xfrm>
            <a:off x="5311629" y="4737743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F1EFD09-D149-4462-8BC9-AF44DCAC047B}"/>
              </a:ext>
            </a:extLst>
          </p:cNvPr>
          <p:cNvCxnSpPr>
            <a:cxnSpLocks/>
            <a:stCxn id="19" idx="3"/>
            <a:endCxn id="23" idx="7"/>
          </p:cNvCxnSpPr>
          <p:nvPr/>
        </p:nvCxnSpPr>
        <p:spPr>
          <a:xfrm flipH="1">
            <a:off x="5167031" y="3575001"/>
            <a:ext cx="781440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E046260A-1B52-4674-BC56-4B95CD8D4EB7}"/>
              </a:ext>
            </a:extLst>
          </p:cNvPr>
          <p:cNvSpPr/>
          <p:nvPr/>
        </p:nvSpPr>
        <p:spPr>
          <a:xfrm>
            <a:off x="3376764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635F507-B7BE-4B66-92C9-E25643F096CB}"/>
              </a:ext>
            </a:extLst>
          </p:cNvPr>
          <p:cNvSpPr/>
          <p:nvPr/>
        </p:nvSpPr>
        <p:spPr>
          <a:xfrm>
            <a:off x="3376764" y="2276999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C1A0F1A-6EC7-42C6-8D06-4BB34767330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3583242" y="2689954"/>
            <a:ext cx="0" cy="53256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59A3B25A-E8FD-4A16-83E2-CEB9890842D7}"/>
              </a:ext>
            </a:extLst>
          </p:cNvPr>
          <p:cNvSpPr/>
          <p:nvPr/>
        </p:nvSpPr>
        <p:spPr>
          <a:xfrm>
            <a:off x="3880764" y="328500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2F2F741-4CA8-4E1C-AA8D-F602C07DBE72}"/>
              </a:ext>
            </a:extLst>
          </p:cNvPr>
          <p:cNvCxnSpPr>
            <a:cxnSpLocks/>
            <a:stCxn id="26" idx="3"/>
            <a:endCxn id="17" idx="1"/>
          </p:cNvCxnSpPr>
          <p:nvPr/>
        </p:nvCxnSpPr>
        <p:spPr>
          <a:xfrm>
            <a:off x="3789719" y="2483477"/>
            <a:ext cx="2099803" cy="1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弧形 27">
            <a:extLst>
              <a:ext uri="{FF2B5EF4-FFF2-40B4-BE49-F238E27FC236}">
                <a16:creationId xmlns:a16="http://schemas.microsoft.com/office/drawing/2014/main" id="{4321B18F-BDAC-4537-8224-A3F7D01F6DED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FE4511B5-A77F-4595-B4A8-7AC4F883DEE4}"/>
              </a:ext>
            </a:extLst>
          </p:cNvPr>
          <p:cNvCxnSpPr>
            <a:cxnSpLocks/>
            <a:stCxn id="26" idx="0"/>
            <a:endCxn id="17" idx="0"/>
          </p:cNvCxnSpPr>
          <p:nvPr/>
        </p:nvCxnSpPr>
        <p:spPr>
          <a:xfrm rot="16200000" flipH="1">
            <a:off x="4839620" y="1020620"/>
            <a:ext cx="1" cy="2512758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159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12594D7-0215-4653-99BF-AD09593D53B9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F680E2-C7A9-4DCA-B534-168E0F00672E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E1704E0-36BD-4EDF-A677-FD7BFAEC317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843408D-4F88-4BEF-9E6C-6DED299B9E93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D37A808-CBE2-4059-B624-11D31C92897B}"/>
              </a:ext>
            </a:extLst>
          </p:cNvPr>
          <p:cNvCxnSpPr>
            <a:cxnSpLocks/>
            <a:stCxn id="19" idx="4"/>
            <a:endCxn id="16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BB31CCF-45CD-4B0C-8D63-BE3F3E03939D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24A5278-F045-4348-B3C3-07EC79C77556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BBB350E-4605-4838-A5C2-B3F954BB8E2B}"/>
              </a:ext>
            </a:extLst>
          </p:cNvPr>
          <p:cNvSpPr/>
          <p:nvPr/>
        </p:nvSpPr>
        <p:spPr>
          <a:xfrm>
            <a:off x="4814552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6312C6-E60C-4A1B-93FA-A6239BE4F5B1}"/>
              </a:ext>
            </a:extLst>
          </p:cNvPr>
          <p:cNvSpPr/>
          <p:nvPr/>
        </p:nvSpPr>
        <p:spPr>
          <a:xfrm>
            <a:off x="5318552" y="4011372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D22033D-0B81-4EBB-8D0A-68D9D833DABA}"/>
              </a:ext>
            </a:extLst>
          </p:cNvPr>
          <p:cNvSpPr/>
          <p:nvPr/>
        </p:nvSpPr>
        <p:spPr>
          <a:xfrm>
            <a:off x="4814552" y="4675266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60DB14D-2CB5-4D58-B3A5-5E3022EDC690}"/>
              </a:ext>
            </a:extLst>
          </p:cNvPr>
          <p:cNvCxnSpPr>
            <a:cxnSpLocks/>
            <a:stCxn id="23" idx="4"/>
            <a:endCxn id="36" idx="0"/>
          </p:cNvCxnSpPr>
          <p:nvPr/>
        </p:nvCxnSpPr>
        <p:spPr>
          <a:xfrm>
            <a:off x="5021030" y="4361849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05DB5E1F-F4A6-4167-8B3C-45FD20BD15EA}"/>
              </a:ext>
            </a:extLst>
          </p:cNvPr>
          <p:cNvSpPr/>
          <p:nvPr/>
        </p:nvSpPr>
        <p:spPr>
          <a:xfrm>
            <a:off x="5311629" y="4737743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F1EFD09-D149-4462-8BC9-AF44DCAC047B}"/>
              </a:ext>
            </a:extLst>
          </p:cNvPr>
          <p:cNvCxnSpPr>
            <a:cxnSpLocks/>
            <a:stCxn id="19" idx="3"/>
            <a:endCxn id="23" idx="7"/>
          </p:cNvCxnSpPr>
          <p:nvPr/>
        </p:nvCxnSpPr>
        <p:spPr>
          <a:xfrm flipH="1">
            <a:off x="5167031" y="3575001"/>
            <a:ext cx="781440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E046260A-1B52-4674-BC56-4B95CD8D4EB7}"/>
              </a:ext>
            </a:extLst>
          </p:cNvPr>
          <p:cNvSpPr/>
          <p:nvPr/>
        </p:nvSpPr>
        <p:spPr>
          <a:xfrm>
            <a:off x="3376764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635F507-B7BE-4B66-92C9-E25643F096CB}"/>
              </a:ext>
            </a:extLst>
          </p:cNvPr>
          <p:cNvSpPr/>
          <p:nvPr/>
        </p:nvSpPr>
        <p:spPr>
          <a:xfrm>
            <a:off x="3376764" y="2276999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C1A0F1A-6EC7-42C6-8D06-4BB34767330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3583242" y="2689954"/>
            <a:ext cx="0" cy="53256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59A3B25A-E8FD-4A16-83E2-CEB9890842D7}"/>
              </a:ext>
            </a:extLst>
          </p:cNvPr>
          <p:cNvSpPr/>
          <p:nvPr/>
        </p:nvSpPr>
        <p:spPr>
          <a:xfrm>
            <a:off x="3880764" y="328500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2F2F741-4CA8-4E1C-AA8D-F602C07DBE72}"/>
              </a:ext>
            </a:extLst>
          </p:cNvPr>
          <p:cNvCxnSpPr>
            <a:cxnSpLocks/>
            <a:stCxn id="26" idx="3"/>
            <a:endCxn id="17" idx="1"/>
          </p:cNvCxnSpPr>
          <p:nvPr/>
        </p:nvCxnSpPr>
        <p:spPr>
          <a:xfrm>
            <a:off x="3789719" y="2483477"/>
            <a:ext cx="2099803" cy="1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BC8E1A8D-A978-4101-89C5-C0540BB8E261}"/>
              </a:ext>
            </a:extLst>
          </p:cNvPr>
          <p:cNvSpPr/>
          <p:nvPr/>
        </p:nvSpPr>
        <p:spPr>
          <a:xfrm>
            <a:off x="7320000" y="3222522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5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B412DD1-F18F-422B-84B6-7A029FD4EB43}"/>
              </a:ext>
            </a:extLst>
          </p:cNvPr>
          <p:cNvSpPr/>
          <p:nvPr/>
        </p:nvSpPr>
        <p:spPr>
          <a:xfrm>
            <a:off x="7824000" y="3288878"/>
            <a:ext cx="288000" cy="28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弧形 27">
            <a:extLst>
              <a:ext uri="{FF2B5EF4-FFF2-40B4-BE49-F238E27FC236}">
                <a16:creationId xmlns:a16="http://schemas.microsoft.com/office/drawing/2014/main" id="{46E6BD39-4E9D-4CF2-B41E-9BD08B30A3E1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90226EB6-ACD3-40C4-A7EA-F0075E3681B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9620" y="1020620"/>
            <a:ext cx="1" cy="2512758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006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12594D7-0215-4653-99BF-AD09593D53B9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F680E2-C7A9-4DCA-B534-168E0F00672E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E1704E0-36BD-4EDF-A677-FD7BFAEC317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843408D-4F88-4BEF-9E6C-6DED299B9E93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D37A808-CBE2-4059-B624-11D31C92897B}"/>
              </a:ext>
            </a:extLst>
          </p:cNvPr>
          <p:cNvCxnSpPr>
            <a:cxnSpLocks/>
            <a:stCxn id="19" idx="4"/>
            <a:endCxn id="16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BB31CCF-45CD-4B0C-8D63-BE3F3E03939D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24A5278-F045-4348-B3C3-07EC79C77556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BBB350E-4605-4838-A5C2-B3F954BB8E2B}"/>
              </a:ext>
            </a:extLst>
          </p:cNvPr>
          <p:cNvSpPr/>
          <p:nvPr/>
        </p:nvSpPr>
        <p:spPr>
          <a:xfrm>
            <a:off x="4814552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6312C6-E60C-4A1B-93FA-A6239BE4F5B1}"/>
              </a:ext>
            </a:extLst>
          </p:cNvPr>
          <p:cNvSpPr/>
          <p:nvPr/>
        </p:nvSpPr>
        <p:spPr>
          <a:xfrm>
            <a:off x="5318552" y="4011372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D22033D-0B81-4EBB-8D0A-68D9D833DABA}"/>
              </a:ext>
            </a:extLst>
          </p:cNvPr>
          <p:cNvSpPr/>
          <p:nvPr/>
        </p:nvSpPr>
        <p:spPr>
          <a:xfrm>
            <a:off x="4814552" y="4675266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60DB14D-2CB5-4D58-B3A5-5E3022EDC690}"/>
              </a:ext>
            </a:extLst>
          </p:cNvPr>
          <p:cNvCxnSpPr>
            <a:cxnSpLocks/>
            <a:stCxn id="23" idx="4"/>
            <a:endCxn id="36" idx="0"/>
          </p:cNvCxnSpPr>
          <p:nvPr/>
        </p:nvCxnSpPr>
        <p:spPr>
          <a:xfrm>
            <a:off x="5021030" y="4361849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05DB5E1F-F4A6-4167-8B3C-45FD20BD15EA}"/>
              </a:ext>
            </a:extLst>
          </p:cNvPr>
          <p:cNvSpPr/>
          <p:nvPr/>
        </p:nvSpPr>
        <p:spPr>
          <a:xfrm>
            <a:off x="5311629" y="4737743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F1EFD09-D149-4462-8BC9-AF44DCAC047B}"/>
              </a:ext>
            </a:extLst>
          </p:cNvPr>
          <p:cNvCxnSpPr>
            <a:cxnSpLocks/>
            <a:stCxn id="19" idx="3"/>
            <a:endCxn id="23" idx="7"/>
          </p:cNvCxnSpPr>
          <p:nvPr/>
        </p:nvCxnSpPr>
        <p:spPr>
          <a:xfrm flipH="1">
            <a:off x="5167031" y="3575001"/>
            <a:ext cx="781440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E046260A-1B52-4674-BC56-4B95CD8D4EB7}"/>
              </a:ext>
            </a:extLst>
          </p:cNvPr>
          <p:cNvSpPr/>
          <p:nvPr/>
        </p:nvSpPr>
        <p:spPr>
          <a:xfrm>
            <a:off x="3376764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635F507-B7BE-4B66-92C9-E25643F096CB}"/>
              </a:ext>
            </a:extLst>
          </p:cNvPr>
          <p:cNvSpPr/>
          <p:nvPr/>
        </p:nvSpPr>
        <p:spPr>
          <a:xfrm>
            <a:off x="3376764" y="2276999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C1A0F1A-6EC7-42C6-8D06-4BB34767330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3583242" y="2689954"/>
            <a:ext cx="0" cy="53256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59A3B25A-E8FD-4A16-83E2-CEB9890842D7}"/>
              </a:ext>
            </a:extLst>
          </p:cNvPr>
          <p:cNvSpPr/>
          <p:nvPr/>
        </p:nvSpPr>
        <p:spPr>
          <a:xfrm>
            <a:off x="3880764" y="328500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2F2F741-4CA8-4E1C-AA8D-F602C07DBE72}"/>
              </a:ext>
            </a:extLst>
          </p:cNvPr>
          <p:cNvCxnSpPr>
            <a:cxnSpLocks/>
            <a:stCxn id="26" idx="3"/>
            <a:endCxn id="17" idx="1"/>
          </p:cNvCxnSpPr>
          <p:nvPr/>
        </p:nvCxnSpPr>
        <p:spPr>
          <a:xfrm>
            <a:off x="3789719" y="2483477"/>
            <a:ext cx="2099803" cy="1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651C5415-1EA1-41CB-85D3-A74A3D33840E}"/>
              </a:ext>
            </a:extLst>
          </p:cNvPr>
          <p:cNvSpPr/>
          <p:nvPr/>
        </p:nvSpPr>
        <p:spPr>
          <a:xfrm>
            <a:off x="217243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5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5025621-C9CB-46D1-A57B-DB6F83515EA4}"/>
              </a:ext>
            </a:extLst>
          </p:cNvPr>
          <p:cNvSpPr/>
          <p:nvPr/>
        </p:nvSpPr>
        <p:spPr>
          <a:xfrm>
            <a:off x="2172435" y="2276999"/>
            <a:ext cx="412955" cy="41295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H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AE7C4FB-51D0-4CF3-8631-1A58533A39DD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2378913" y="2689954"/>
            <a:ext cx="0" cy="53256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014D9B5-EC93-4467-BAFE-970992559ADC}"/>
              </a:ext>
            </a:extLst>
          </p:cNvPr>
          <p:cNvSpPr/>
          <p:nvPr/>
        </p:nvSpPr>
        <p:spPr>
          <a:xfrm>
            <a:off x="2676435" y="3285000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5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5" name="弧形 34">
            <a:extLst>
              <a:ext uri="{FF2B5EF4-FFF2-40B4-BE49-F238E27FC236}">
                <a16:creationId xmlns:a16="http://schemas.microsoft.com/office/drawing/2014/main" id="{95AD250D-435F-47CE-AFDE-E63B0955013C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DBAFD7AB-292C-4842-BBE6-CCBEFDED08A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9620" y="1020620"/>
            <a:ext cx="1" cy="2512758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03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12594D7-0215-4653-99BF-AD09593D53B9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F680E2-C7A9-4DCA-B534-168E0F00672E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E1704E0-36BD-4EDF-A677-FD7BFAEC317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843408D-4F88-4BEF-9E6C-6DED299B9E93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D37A808-CBE2-4059-B624-11D31C92897B}"/>
              </a:ext>
            </a:extLst>
          </p:cNvPr>
          <p:cNvCxnSpPr>
            <a:cxnSpLocks/>
            <a:stCxn id="19" idx="4"/>
            <a:endCxn id="16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BB31CCF-45CD-4B0C-8D63-BE3F3E03939D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24A5278-F045-4348-B3C3-07EC79C77556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BBB350E-4605-4838-A5C2-B3F954BB8E2B}"/>
              </a:ext>
            </a:extLst>
          </p:cNvPr>
          <p:cNvSpPr/>
          <p:nvPr/>
        </p:nvSpPr>
        <p:spPr>
          <a:xfrm>
            <a:off x="4814552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6312C6-E60C-4A1B-93FA-A6239BE4F5B1}"/>
              </a:ext>
            </a:extLst>
          </p:cNvPr>
          <p:cNvSpPr/>
          <p:nvPr/>
        </p:nvSpPr>
        <p:spPr>
          <a:xfrm>
            <a:off x="5318552" y="4011372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D22033D-0B81-4EBB-8D0A-68D9D833DABA}"/>
              </a:ext>
            </a:extLst>
          </p:cNvPr>
          <p:cNvSpPr/>
          <p:nvPr/>
        </p:nvSpPr>
        <p:spPr>
          <a:xfrm>
            <a:off x="4814552" y="4675266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60DB14D-2CB5-4D58-B3A5-5E3022EDC690}"/>
              </a:ext>
            </a:extLst>
          </p:cNvPr>
          <p:cNvCxnSpPr>
            <a:cxnSpLocks/>
            <a:stCxn id="23" idx="4"/>
            <a:endCxn id="36" idx="0"/>
          </p:cNvCxnSpPr>
          <p:nvPr/>
        </p:nvCxnSpPr>
        <p:spPr>
          <a:xfrm>
            <a:off x="5021030" y="4361849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05DB5E1F-F4A6-4167-8B3C-45FD20BD15EA}"/>
              </a:ext>
            </a:extLst>
          </p:cNvPr>
          <p:cNvSpPr/>
          <p:nvPr/>
        </p:nvSpPr>
        <p:spPr>
          <a:xfrm>
            <a:off x="5311629" y="4737743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F1EFD09-D149-4462-8BC9-AF44DCAC047B}"/>
              </a:ext>
            </a:extLst>
          </p:cNvPr>
          <p:cNvCxnSpPr>
            <a:cxnSpLocks/>
            <a:stCxn id="19" idx="3"/>
            <a:endCxn id="23" idx="7"/>
          </p:cNvCxnSpPr>
          <p:nvPr/>
        </p:nvCxnSpPr>
        <p:spPr>
          <a:xfrm flipH="1">
            <a:off x="5167031" y="3575001"/>
            <a:ext cx="781440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E046260A-1B52-4674-BC56-4B95CD8D4EB7}"/>
              </a:ext>
            </a:extLst>
          </p:cNvPr>
          <p:cNvSpPr/>
          <p:nvPr/>
        </p:nvSpPr>
        <p:spPr>
          <a:xfrm>
            <a:off x="3376764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635F507-B7BE-4B66-92C9-E25643F096CB}"/>
              </a:ext>
            </a:extLst>
          </p:cNvPr>
          <p:cNvSpPr/>
          <p:nvPr/>
        </p:nvSpPr>
        <p:spPr>
          <a:xfrm>
            <a:off x="3376764" y="2276999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C1A0F1A-6EC7-42C6-8D06-4BB34767330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3583242" y="2689954"/>
            <a:ext cx="0" cy="53256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59A3B25A-E8FD-4A16-83E2-CEB9890842D7}"/>
              </a:ext>
            </a:extLst>
          </p:cNvPr>
          <p:cNvSpPr/>
          <p:nvPr/>
        </p:nvSpPr>
        <p:spPr>
          <a:xfrm>
            <a:off x="3880764" y="328500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2F2F741-4CA8-4E1C-AA8D-F602C07DBE72}"/>
              </a:ext>
            </a:extLst>
          </p:cNvPr>
          <p:cNvCxnSpPr>
            <a:cxnSpLocks/>
            <a:stCxn id="26" idx="3"/>
            <a:endCxn id="17" idx="1"/>
          </p:cNvCxnSpPr>
          <p:nvPr/>
        </p:nvCxnSpPr>
        <p:spPr>
          <a:xfrm>
            <a:off x="3789719" y="2483477"/>
            <a:ext cx="2099803" cy="1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9355839E-ECDB-45A8-B7AA-C4B1DD3D0BCB}"/>
              </a:ext>
            </a:extLst>
          </p:cNvPr>
          <p:cNvSpPr/>
          <p:nvPr/>
        </p:nvSpPr>
        <p:spPr>
          <a:xfrm>
            <a:off x="3376764" y="3948894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5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6CDE1EE-93BF-4CAA-A837-4F9647ACCB9F}"/>
              </a:ext>
            </a:extLst>
          </p:cNvPr>
          <p:cNvCxnSpPr>
            <a:cxnSpLocks/>
            <a:stCxn id="25" idx="4"/>
            <a:endCxn id="35" idx="0"/>
          </p:cNvCxnSpPr>
          <p:nvPr/>
        </p:nvCxnSpPr>
        <p:spPr>
          <a:xfrm>
            <a:off x="3583242" y="3635477"/>
            <a:ext cx="0" cy="313417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ACAC4961-85F0-4DF1-9662-7CEEDEA258DC}"/>
              </a:ext>
            </a:extLst>
          </p:cNvPr>
          <p:cNvSpPr/>
          <p:nvPr/>
        </p:nvSpPr>
        <p:spPr>
          <a:xfrm>
            <a:off x="3873841" y="4011371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5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8" name="弧形 27">
            <a:extLst>
              <a:ext uri="{FF2B5EF4-FFF2-40B4-BE49-F238E27FC236}">
                <a16:creationId xmlns:a16="http://schemas.microsoft.com/office/drawing/2014/main" id="{E2716E8E-4FF9-4E4D-8CCD-21118DBF811C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DDE56809-29C5-4107-B54A-F6EA787EA6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9620" y="1020620"/>
            <a:ext cx="1" cy="2512758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9933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12594D7-0215-4653-99BF-AD09593D53B9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F680E2-C7A9-4DCA-B534-168E0F00672E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E1704E0-36BD-4EDF-A677-FD7BFAEC317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843408D-4F88-4BEF-9E6C-6DED299B9E93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D37A808-CBE2-4059-B624-11D31C92897B}"/>
              </a:ext>
            </a:extLst>
          </p:cNvPr>
          <p:cNvCxnSpPr>
            <a:cxnSpLocks/>
            <a:stCxn id="19" idx="4"/>
            <a:endCxn id="16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BB31CCF-45CD-4B0C-8D63-BE3F3E03939D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24A5278-F045-4348-B3C3-07EC79C77556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BBB350E-4605-4838-A5C2-B3F954BB8E2B}"/>
              </a:ext>
            </a:extLst>
          </p:cNvPr>
          <p:cNvSpPr/>
          <p:nvPr/>
        </p:nvSpPr>
        <p:spPr>
          <a:xfrm>
            <a:off x="4814552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6312C6-E60C-4A1B-93FA-A6239BE4F5B1}"/>
              </a:ext>
            </a:extLst>
          </p:cNvPr>
          <p:cNvSpPr/>
          <p:nvPr/>
        </p:nvSpPr>
        <p:spPr>
          <a:xfrm>
            <a:off x="5318552" y="4011372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D22033D-0B81-4EBB-8D0A-68D9D833DABA}"/>
              </a:ext>
            </a:extLst>
          </p:cNvPr>
          <p:cNvSpPr/>
          <p:nvPr/>
        </p:nvSpPr>
        <p:spPr>
          <a:xfrm>
            <a:off x="4814552" y="4675266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60DB14D-2CB5-4D58-B3A5-5E3022EDC690}"/>
              </a:ext>
            </a:extLst>
          </p:cNvPr>
          <p:cNvCxnSpPr>
            <a:cxnSpLocks/>
            <a:stCxn id="23" idx="4"/>
            <a:endCxn id="36" idx="0"/>
          </p:cNvCxnSpPr>
          <p:nvPr/>
        </p:nvCxnSpPr>
        <p:spPr>
          <a:xfrm>
            <a:off x="5021030" y="4361849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05DB5E1F-F4A6-4167-8B3C-45FD20BD15EA}"/>
              </a:ext>
            </a:extLst>
          </p:cNvPr>
          <p:cNvSpPr/>
          <p:nvPr/>
        </p:nvSpPr>
        <p:spPr>
          <a:xfrm>
            <a:off x="5311629" y="4737743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F1EFD09-D149-4462-8BC9-AF44DCAC047B}"/>
              </a:ext>
            </a:extLst>
          </p:cNvPr>
          <p:cNvCxnSpPr>
            <a:cxnSpLocks/>
            <a:stCxn id="19" idx="3"/>
            <a:endCxn id="23" idx="7"/>
          </p:cNvCxnSpPr>
          <p:nvPr/>
        </p:nvCxnSpPr>
        <p:spPr>
          <a:xfrm flipH="1">
            <a:off x="5167031" y="3575001"/>
            <a:ext cx="781440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E046260A-1B52-4674-BC56-4B95CD8D4EB7}"/>
              </a:ext>
            </a:extLst>
          </p:cNvPr>
          <p:cNvSpPr/>
          <p:nvPr/>
        </p:nvSpPr>
        <p:spPr>
          <a:xfrm>
            <a:off x="3376764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635F507-B7BE-4B66-92C9-E25643F096CB}"/>
              </a:ext>
            </a:extLst>
          </p:cNvPr>
          <p:cNvSpPr/>
          <p:nvPr/>
        </p:nvSpPr>
        <p:spPr>
          <a:xfrm>
            <a:off x="3376764" y="2276999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C1A0F1A-6EC7-42C6-8D06-4BB34767330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3583242" y="2689954"/>
            <a:ext cx="0" cy="53256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59A3B25A-E8FD-4A16-83E2-CEB9890842D7}"/>
              </a:ext>
            </a:extLst>
          </p:cNvPr>
          <p:cNvSpPr/>
          <p:nvPr/>
        </p:nvSpPr>
        <p:spPr>
          <a:xfrm>
            <a:off x="3880764" y="328500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2F2F741-4CA8-4E1C-AA8D-F602C07DBE72}"/>
              </a:ext>
            </a:extLst>
          </p:cNvPr>
          <p:cNvCxnSpPr>
            <a:cxnSpLocks/>
            <a:stCxn id="26" idx="3"/>
            <a:endCxn id="17" idx="1"/>
          </p:cNvCxnSpPr>
          <p:nvPr/>
        </p:nvCxnSpPr>
        <p:spPr>
          <a:xfrm>
            <a:off x="3789719" y="2483477"/>
            <a:ext cx="2099803" cy="1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9355839E-ECDB-45A8-B7AA-C4B1DD3D0BCB}"/>
              </a:ext>
            </a:extLst>
          </p:cNvPr>
          <p:cNvSpPr/>
          <p:nvPr/>
        </p:nvSpPr>
        <p:spPr>
          <a:xfrm>
            <a:off x="3376764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6CDE1EE-93BF-4CAA-A837-4F9647ACCB9F}"/>
              </a:ext>
            </a:extLst>
          </p:cNvPr>
          <p:cNvCxnSpPr>
            <a:cxnSpLocks/>
            <a:stCxn id="25" idx="4"/>
            <a:endCxn id="35" idx="0"/>
          </p:cNvCxnSpPr>
          <p:nvPr/>
        </p:nvCxnSpPr>
        <p:spPr>
          <a:xfrm>
            <a:off x="3583242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ACAC4961-85F0-4DF1-9662-7CEEDEA258DC}"/>
              </a:ext>
            </a:extLst>
          </p:cNvPr>
          <p:cNvSpPr/>
          <p:nvPr/>
        </p:nvSpPr>
        <p:spPr>
          <a:xfrm>
            <a:off x="3873841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D425CA76-B1BA-4FF9-AC46-28258B4E0767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0711AADC-385A-4D2C-88A8-F913781C757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9620" y="1020620"/>
            <a:ext cx="1" cy="2512758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830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8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12594D7-0215-4653-99BF-AD09593D53B9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F680E2-C7A9-4DCA-B534-168E0F00672E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E1704E0-36BD-4EDF-A677-FD7BFAEC317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843408D-4F88-4BEF-9E6C-6DED299B9E93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D37A808-CBE2-4059-B624-11D31C92897B}"/>
              </a:ext>
            </a:extLst>
          </p:cNvPr>
          <p:cNvCxnSpPr>
            <a:cxnSpLocks/>
            <a:stCxn id="19" idx="4"/>
            <a:endCxn id="16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BB31CCF-45CD-4B0C-8D63-BE3F3E03939D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24A5278-F045-4348-B3C3-07EC79C77556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BBB350E-4605-4838-A5C2-B3F954BB8E2B}"/>
              </a:ext>
            </a:extLst>
          </p:cNvPr>
          <p:cNvSpPr/>
          <p:nvPr/>
        </p:nvSpPr>
        <p:spPr>
          <a:xfrm>
            <a:off x="4814552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6312C6-E60C-4A1B-93FA-A6239BE4F5B1}"/>
              </a:ext>
            </a:extLst>
          </p:cNvPr>
          <p:cNvSpPr/>
          <p:nvPr/>
        </p:nvSpPr>
        <p:spPr>
          <a:xfrm>
            <a:off x="5318552" y="4011372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D22033D-0B81-4EBB-8D0A-68D9D833DABA}"/>
              </a:ext>
            </a:extLst>
          </p:cNvPr>
          <p:cNvSpPr/>
          <p:nvPr/>
        </p:nvSpPr>
        <p:spPr>
          <a:xfrm>
            <a:off x="4814552" y="4675266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60DB14D-2CB5-4D58-B3A5-5E3022EDC690}"/>
              </a:ext>
            </a:extLst>
          </p:cNvPr>
          <p:cNvCxnSpPr>
            <a:cxnSpLocks/>
            <a:stCxn id="23" idx="4"/>
            <a:endCxn id="36" idx="0"/>
          </p:cNvCxnSpPr>
          <p:nvPr/>
        </p:nvCxnSpPr>
        <p:spPr>
          <a:xfrm>
            <a:off x="5021030" y="4361849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05DB5E1F-F4A6-4167-8B3C-45FD20BD15EA}"/>
              </a:ext>
            </a:extLst>
          </p:cNvPr>
          <p:cNvSpPr/>
          <p:nvPr/>
        </p:nvSpPr>
        <p:spPr>
          <a:xfrm>
            <a:off x="5311629" y="4737743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F1EFD09-D149-4462-8BC9-AF44DCAC047B}"/>
              </a:ext>
            </a:extLst>
          </p:cNvPr>
          <p:cNvCxnSpPr>
            <a:cxnSpLocks/>
            <a:stCxn id="19" idx="3"/>
            <a:endCxn id="23" idx="7"/>
          </p:cNvCxnSpPr>
          <p:nvPr/>
        </p:nvCxnSpPr>
        <p:spPr>
          <a:xfrm flipH="1">
            <a:off x="5167031" y="3575001"/>
            <a:ext cx="781440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E046260A-1B52-4674-BC56-4B95CD8D4EB7}"/>
              </a:ext>
            </a:extLst>
          </p:cNvPr>
          <p:cNvSpPr/>
          <p:nvPr/>
        </p:nvSpPr>
        <p:spPr>
          <a:xfrm>
            <a:off x="3376764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635F507-B7BE-4B66-92C9-E25643F096CB}"/>
              </a:ext>
            </a:extLst>
          </p:cNvPr>
          <p:cNvSpPr/>
          <p:nvPr/>
        </p:nvSpPr>
        <p:spPr>
          <a:xfrm>
            <a:off x="3376764" y="2276999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C1A0F1A-6EC7-42C6-8D06-4BB34767330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3583242" y="2689954"/>
            <a:ext cx="0" cy="53256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59A3B25A-E8FD-4A16-83E2-CEB9890842D7}"/>
              </a:ext>
            </a:extLst>
          </p:cNvPr>
          <p:cNvSpPr/>
          <p:nvPr/>
        </p:nvSpPr>
        <p:spPr>
          <a:xfrm>
            <a:off x="3880764" y="328500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2F2F741-4CA8-4E1C-AA8D-F602C07DBE72}"/>
              </a:ext>
            </a:extLst>
          </p:cNvPr>
          <p:cNvCxnSpPr>
            <a:cxnSpLocks/>
            <a:stCxn id="26" idx="3"/>
            <a:endCxn id="17" idx="1"/>
          </p:cNvCxnSpPr>
          <p:nvPr/>
        </p:nvCxnSpPr>
        <p:spPr>
          <a:xfrm>
            <a:off x="3789719" y="2483477"/>
            <a:ext cx="2099803" cy="1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9355839E-ECDB-45A8-B7AA-C4B1DD3D0BCB}"/>
              </a:ext>
            </a:extLst>
          </p:cNvPr>
          <p:cNvSpPr/>
          <p:nvPr/>
        </p:nvSpPr>
        <p:spPr>
          <a:xfrm>
            <a:off x="3376764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6CDE1EE-93BF-4CAA-A837-4F9647ACCB9F}"/>
              </a:ext>
            </a:extLst>
          </p:cNvPr>
          <p:cNvCxnSpPr>
            <a:cxnSpLocks/>
            <a:stCxn id="25" idx="4"/>
            <a:endCxn id="35" idx="0"/>
          </p:cNvCxnSpPr>
          <p:nvPr/>
        </p:nvCxnSpPr>
        <p:spPr>
          <a:xfrm>
            <a:off x="3583242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ACAC4961-85F0-4DF1-9662-7CEEDEA258DC}"/>
              </a:ext>
            </a:extLst>
          </p:cNvPr>
          <p:cNvSpPr/>
          <p:nvPr/>
        </p:nvSpPr>
        <p:spPr>
          <a:xfrm>
            <a:off x="3873841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B7776F90-C189-4C92-8D2A-B38845252C30}"/>
              </a:ext>
            </a:extLst>
          </p:cNvPr>
          <p:cNvSpPr/>
          <p:nvPr/>
        </p:nvSpPr>
        <p:spPr>
          <a:xfrm>
            <a:off x="7320000" y="3222522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8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E3E88E1-6368-4091-A7D9-8FC4EE515C8D}"/>
              </a:ext>
            </a:extLst>
          </p:cNvPr>
          <p:cNvSpPr/>
          <p:nvPr/>
        </p:nvSpPr>
        <p:spPr>
          <a:xfrm>
            <a:off x="7824000" y="3288878"/>
            <a:ext cx="288000" cy="28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D425CA76-B1BA-4FF9-AC46-28258B4E0767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0711AADC-385A-4D2C-88A8-F913781C757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9620" y="1020620"/>
            <a:ext cx="1" cy="2512758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21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8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12594D7-0215-4653-99BF-AD09593D53B9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F680E2-C7A9-4DCA-B534-168E0F00672E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E1704E0-36BD-4EDF-A677-FD7BFAEC317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843408D-4F88-4BEF-9E6C-6DED299B9E93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D37A808-CBE2-4059-B624-11D31C92897B}"/>
              </a:ext>
            </a:extLst>
          </p:cNvPr>
          <p:cNvCxnSpPr>
            <a:cxnSpLocks/>
            <a:stCxn id="19" idx="4"/>
            <a:endCxn id="16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BB31CCF-45CD-4B0C-8D63-BE3F3E03939D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24A5278-F045-4348-B3C3-07EC79C77556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BBB350E-4605-4838-A5C2-B3F954BB8E2B}"/>
              </a:ext>
            </a:extLst>
          </p:cNvPr>
          <p:cNvSpPr/>
          <p:nvPr/>
        </p:nvSpPr>
        <p:spPr>
          <a:xfrm>
            <a:off x="4814552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6312C6-E60C-4A1B-93FA-A6239BE4F5B1}"/>
              </a:ext>
            </a:extLst>
          </p:cNvPr>
          <p:cNvSpPr/>
          <p:nvPr/>
        </p:nvSpPr>
        <p:spPr>
          <a:xfrm>
            <a:off x="5318552" y="4011372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D22033D-0B81-4EBB-8D0A-68D9D833DABA}"/>
              </a:ext>
            </a:extLst>
          </p:cNvPr>
          <p:cNvSpPr/>
          <p:nvPr/>
        </p:nvSpPr>
        <p:spPr>
          <a:xfrm>
            <a:off x="4814552" y="4675266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60DB14D-2CB5-4D58-B3A5-5E3022EDC690}"/>
              </a:ext>
            </a:extLst>
          </p:cNvPr>
          <p:cNvCxnSpPr>
            <a:cxnSpLocks/>
            <a:stCxn id="23" idx="4"/>
            <a:endCxn id="36" idx="0"/>
          </p:cNvCxnSpPr>
          <p:nvPr/>
        </p:nvCxnSpPr>
        <p:spPr>
          <a:xfrm>
            <a:off x="5021030" y="4361849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05DB5E1F-F4A6-4167-8B3C-45FD20BD15EA}"/>
              </a:ext>
            </a:extLst>
          </p:cNvPr>
          <p:cNvSpPr/>
          <p:nvPr/>
        </p:nvSpPr>
        <p:spPr>
          <a:xfrm>
            <a:off x="5311629" y="4737743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F1EFD09-D149-4462-8BC9-AF44DCAC047B}"/>
              </a:ext>
            </a:extLst>
          </p:cNvPr>
          <p:cNvCxnSpPr>
            <a:cxnSpLocks/>
            <a:stCxn id="19" idx="3"/>
            <a:endCxn id="23" idx="7"/>
          </p:cNvCxnSpPr>
          <p:nvPr/>
        </p:nvCxnSpPr>
        <p:spPr>
          <a:xfrm flipH="1">
            <a:off x="5167031" y="3575001"/>
            <a:ext cx="781440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E046260A-1B52-4674-BC56-4B95CD8D4EB7}"/>
              </a:ext>
            </a:extLst>
          </p:cNvPr>
          <p:cNvSpPr/>
          <p:nvPr/>
        </p:nvSpPr>
        <p:spPr>
          <a:xfrm>
            <a:off x="3376764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635F507-B7BE-4B66-92C9-E25643F096CB}"/>
              </a:ext>
            </a:extLst>
          </p:cNvPr>
          <p:cNvSpPr/>
          <p:nvPr/>
        </p:nvSpPr>
        <p:spPr>
          <a:xfrm>
            <a:off x="3376764" y="2276999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C1A0F1A-6EC7-42C6-8D06-4BB34767330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3583242" y="2689954"/>
            <a:ext cx="0" cy="53256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59A3B25A-E8FD-4A16-83E2-CEB9890842D7}"/>
              </a:ext>
            </a:extLst>
          </p:cNvPr>
          <p:cNvSpPr/>
          <p:nvPr/>
        </p:nvSpPr>
        <p:spPr>
          <a:xfrm>
            <a:off x="3880764" y="328500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2F2F741-4CA8-4E1C-AA8D-F602C07DBE72}"/>
              </a:ext>
            </a:extLst>
          </p:cNvPr>
          <p:cNvCxnSpPr>
            <a:cxnSpLocks/>
            <a:stCxn id="26" idx="3"/>
            <a:endCxn id="17" idx="1"/>
          </p:cNvCxnSpPr>
          <p:nvPr/>
        </p:nvCxnSpPr>
        <p:spPr>
          <a:xfrm>
            <a:off x="3789719" y="2483477"/>
            <a:ext cx="2099803" cy="1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9355839E-ECDB-45A8-B7AA-C4B1DD3D0BCB}"/>
              </a:ext>
            </a:extLst>
          </p:cNvPr>
          <p:cNvSpPr/>
          <p:nvPr/>
        </p:nvSpPr>
        <p:spPr>
          <a:xfrm>
            <a:off x="3376764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6CDE1EE-93BF-4CAA-A837-4F9647ACCB9F}"/>
              </a:ext>
            </a:extLst>
          </p:cNvPr>
          <p:cNvCxnSpPr>
            <a:cxnSpLocks/>
            <a:stCxn id="25" idx="4"/>
            <a:endCxn id="35" idx="0"/>
          </p:cNvCxnSpPr>
          <p:nvPr/>
        </p:nvCxnSpPr>
        <p:spPr>
          <a:xfrm>
            <a:off x="3583242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ACAC4961-85F0-4DF1-9662-7CEEDEA258DC}"/>
              </a:ext>
            </a:extLst>
          </p:cNvPr>
          <p:cNvSpPr/>
          <p:nvPr/>
        </p:nvSpPr>
        <p:spPr>
          <a:xfrm>
            <a:off x="3873841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2DE66D4-D51D-476A-AF67-DC4FDD4E99D6}"/>
              </a:ext>
            </a:extLst>
          </p:cNvPr>
          <p:cNvSpPr/>
          <p:nvPr/>
        </p:nvSpPr>
        <p:spPr>
          <a:xfrm>
            <a:off x="217243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8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D9DB021-1D1E-48D9-81EB-E50B7AD63ADE}"/>
              </a:ext>
            </a:extLst>
          </p:cNvPr>
          <p:cNvSpPr/>
          <p:nvPr/>
        </p:nvSpPr>
        <p:spPr>
          <a:xfrm>
            <a:off x="2172435" y="2276999"/>
            <a:ext cx="412955" cy="41295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H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E326D8B-D19C-4657-8A05-F2403C5A9612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2378913" y="2689954"/>
            <a:ext cx="0" cy="53256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805B8A85-A4AF-406C-8028-36524BD00C96}"/>
              </a:ext>
            </a:extLst>
          </p:cNvPr>
          <p:cNvSpPr/>
          <p:nvPr/>
        </p:nvSpPr>
        <p:spPr>
          <a:xfrm>
            <a:off x="2676435" y="3285000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8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3" name="弧形 42">
            <a:extLst>
              <a:ext uri="{FF2B5EF4-FFF2-40B4-BE49-F238E27FC236}">
                <a16:creationId xmlns:a16="http://schemas.microsoft.com/office/drawing/2014/main" id="{E308654B-0845-4654-B783-26F164658915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B4281054-9273-4A0F-B1D8-6A517270FC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9620" y="1020620"/>
            <a:ext cx="1" cy="2512758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699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8040" y="648693"/>
            <a:ext cx="5461000" cy="901935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Insert</a:t>
            </a:r>
            <a:endParaRPr lang="zh-CN" altLang="en-US" sz="4800" dirty="0"/>
          </a:p>
        </p:txBody>
      </p:sp>
      <p:sp>
        <p:nvSpPr>
          <p:cNvPr id="5" name="流程图: 接点 4"/>
          <p:cNvSpPr/>
          <p:nvPr/>
        </p:nvSpPr>
        <p:spPr>
          <a:xfrm>
            <a:off x="3042699" y="1852652"/>
            <a:ext cx="850789" cy="8507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流程图: 接点 5"/>
          <p:cNvSpPr/>
          <p:nvPr/>
        </p:nvSpPr>
        <p:spPr>
          <a:xfrm>
            <a:off x="2191910" y="3766267"/>
            <a:ext cx="850789" cy="8507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流程图: 接点 6"/>
          <p:cNvSpPr/>
          <p:nvPr/>
        </p:nvSpPr>
        <p:spPr>
          <a:xfrm>
            <a:off x="3929270" y="3766266"/>
            <a:ext cx="850789" cy="8507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流程图: 接点 7"/>
          <p:cNvSpPr/>
          <p:nvPr/>
        </p:nvSpPr>
        <p:spPr>
          <a:xfrm>
            <a:off x="3929270" y="5615164"/>
            <a:ext cx="850789" cy="8507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流程图: 接点 8"/>
          <p:cNvSpPr/>
          <p:nvPr/>
        </p:nvSpPr>
        <p:spPr>
          <a:xfrm>
            <a:off x="6256793" y="1852652"/>
            <a:ext cx="850789" cy="8507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流程图: 接点 9"/>
          <p:cNvSpPr/>
          <p:nvPr/>
        </p:nvSpPr>
        <p:spPr>
          <a:xfrm>
            <a:off x="6256793" y="3766265"/>
            <a:ext cx="850789" cy="8507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5" idx="6"/>
            <a:endCxn id="9" idx="2"/>
          </p:cNvCxnSpPr>
          <p:nvPr/>
        </p:nvCxnSpPr>
        <p:spPr>
          <a:xfrm>
            <a:off x="3893488" y="2278047"/>
            <a:ext cx="236330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5" idx="1"/>
            <a:endCxn id="9" idx="7"/>
          </p:cNvCxnSpPr>
          <p:nvPr/>
        </p:nvCxnSpPr>
        <p:spPr>
          <a:xfrm rot="5400000" flipH="1" flipV="1">
            <a:off x="5075140" y="69401"/>
            <a:ext cx="12700" cy="3815693"/>
          </a:xfrm>
          <a:prstGeom prst="curvedConnector3">
            <a:avLst>
              <a:gd name="adj1" fmla="val 278106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4"/>
            <a:endCxn id="6" idx="0"/>
          </p:cNvCxnSpPr>
          <p:nvPr/>
        </p:nvCxnSpPr>
        <p:spPr>
          <a:xfrm flipH="1">
            <a:off x="2617305" y="2703441"/>
            <a:ext cx="850789" cy="1062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8" idx="0"/>
          </p:cNvCxnSpPr>
          <p:nvPr/>
        </p:nvCxnSpPr>
        <p:spPr>
          <a:xfrm>
            <a:off x="4354664" y="4668520"/>
            <a:ext cx="1" cy="946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6"/>
            <a:endCxn id="7" idx="2"/>
          </p:cNvCxnSpPr>
          <p:nvPr/>
        </p:nvCxnSpPr>
        <p:spPr>
          <a:xfrm flipV="1">
            <a:off x="3042699" y="4191661"/>
            <a:ext cx="886571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6" idx="1"/>
            <a:endCxn id="7" idx="7"/>
          </p:cNvCxnSpPr>
          <p:nvPr/>
        </p:nvCxnSpPr>
        <p:spPr>
          <a:xfrm rot="5400000" flipH="1" flipV="1">
            <a:off x="3485984" y="2721383"/>
            <a:ext cx="1" cy="2338959"/>
          </a:xfrm>
          <a:prstGeom prst="curvedConnector3">
            <a:avLst>
              <a:gd name="adj1" fmla="val 353196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8" idx="1"/>
            <a:endCxn id="8" idx="7"/>
          </p:cNvCxnSpPr>
          <p:nvPr/>
        </p:nvCxnSpPr>
        <p:spPr>
          <a:xfrm rot="5400000" flipH="1" flipV="1">
            <a:off x="4354664" y="5438960"/>
            <a:ext cx="12700" cy="601599"/>
          </a:xfrm>
          <a:prstGeom prst="curvedConnector3">
            <a:avLst>
              <a:gd name="adj1" fmla="val 278106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8" idx="3"/>
            <a:endCxn id="8" idx="5"/>
          </p:cNvCxnSpPr>
          <p:nvPr/>
        </p:nvCxnSpPr>
        <p:spPr>
          <a:xfrm rot="16200000" flipH="1">
            <a:off x="4354664" y="6040558"/>
            <a:ext cx="12700" cy="601599"/>
          </a:xfrm>
          <a:prstGeom prst="curvedConnector3">
            <a:avLst>
              <a:gd name="adj1" fmla="val 278106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10" idx="1"/>
            <a:endCxn id="10" idx="7"/>
          </p:cNvCxnSpPr>
          <p:nvPr/>
        </p:nvCxnSpPr>
        <p:spPr>
          <a:xfrm rot="5400000" flipH="1" flipV="1">
            <a:off x="6682187" y="3590061"/>
            <a:ext cx="12700" cy="601599"/>
          </a:xfrm>
          <a:prstGeom prst="curvedConnector3">
            <a:avLst>
              <a:gd name="adj1" fmla="val 278106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10" idx="5"/>
            <a:endCxn id="10" idx="3"/>
          </p:cNvCxnSpPr>
          <p:nvPr/>
        </p:nvCxnSpPr>
        <p:spPr>
          <a:xfrm rot="5400000">
            <a:off x="6682188" y="4191660"/>
            <a:ext cx="12700" cy="601599"/>
          </a:xfrm>
          <a:prstGeom prst="curvedConnector3">
            <a:avLst>
              <a:gd name="adj1" fmla="val 278106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10" idx="0"/>
          </p:cNvCxnSpPr>
          <p:nvPr/>
        </p:nvCxnSpPr>
        <p:spPr>
          <a:xfrm>
            <a:off x="6682187" y="2758440"/>
            <a:ext cx="1" cy="1007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7590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8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12594D7-0215-4653-99BF-AD09593D53B9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F680E2-C7A9-4DCA-B534-168E0F00672E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H3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E1704E0-36BD-4EDF-A677-FD7BFAEC317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843408D-4F88-4BEF-9E6C-6DED299B9E93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D37A808-CBE2-4059-B624-11D31C92897B}"/>
              </a:ext>
            </a:extLst>
          </p:cNvPr>
          <p:cNvCxnSpPr>
            <a:cxnSpLocks/>
            <a:stCxn id="19" idx="4"/>
            <a:endCxn id="16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BB31CCF-45CD-4B0C-8D63-BE3F3E03939D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24A5278-F045-4348-B3C3-07EC79C77556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BBB350E-4605-4838-A5C2-B3F954BB8E2B}"/>
              </a:ext>
            </a:extLst>
          </p:cNvPr>
          <p:cNvSpPr/>
          <p:nvPr/>
        </p:nvSpPr>
        <p:spPr>
          <a:xfrm>
            <a:off x="4814552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6312C6-E60C-4A1B-93FA-A6239BE4F5B1}"/>
              </a:ext>
            </a:extLst>
          </p:cNvPr>
          <p:cNvSpPr/>
          <p:nvPr/>
        </p:nvSpPr>
        <p:spPr>
          <a:xfrm>
            <a:off x="5318552" y="4011372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D22033D-0B81-4EBB-8D0A-68D9D833DABA}"/>
              </a:ext>
            </a:extLst>
          </p:cNvPr>
          <p:cNvSpPr/>
          <p:nvPr/>
        </p:nvSpPr>
        <p:spPr>
          <a:xfrm>
            <a:off x="4814552" y="4675266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60DB14D-2CB5-4D58-B3A5-5E3022EDC690}"/>
              </a:ext>
            </a:extLst>
          </p:cNvPr>
          <p:cNvCxnSpPr>
            <a:cxnSpLocks/>
            <a:stCxn id="23" idx="4"/>
            <a:endCxn id="36" idx="0"/>
          </p:cNvCxnSpPr>
          <p:nvPr/>
        </p:nvCxnSpPr>
        <p:spPr>
          <a:xfrm>
            <a:off x="5021030" y="4361849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05DB5E1F-F4A6-4167-8B3C-45FD20BD15EA}"/>
              </a:ext>
            </a:extLst>
          </p:cNvPr>
          <p:cNvSpPr/>
          <p:nvPr/>
        </p:nvSpPr>
        <p:spPr>
          <a:xfrm>
            <a:off x="5311629" y="4737743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F1EFD09-D149-4462-8BC9-AF44DCAC047B}"/>
              </a:ext>
            </a:extLst>
          </p:cNvPr>
          <p:cNvCxnSpPr>
            <a:cxnSpLocks/>
            <a:stCxn id="19" idx="3"/>
            <a:endCxn id="23" idx="7"/>
          </p:cNvCxnSpPr>
          <p:nvPr/>
        </p:nvCxnSpPr>
        <p:spPr>
          <a:xfrm flipH="1">
            <a:off x="5167031" y="3575001"/>
            <a:ext cx="781440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E046260A-1B52-4674-BC56-4B95CD8D4EB7}"/>
              </a:ext>
            </a:extLst>
          </p:cNvPr>
          <p:cNvSpPr/>
          <p:nvPr/>
        </p:nvSpPr>
        <p:spPr>
          <a:xfrm>
            <a:off x="3376764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635F507-B7BE-4B66-92C9-E25643F096CB}"/>
              </a:ext>
            </a:extLst>
          </p:cNvPr>
          <p:cNvSpPr/>
          <p:nvPr/>
        </p:nvSpPr>
        <p:spPr>
          <a:xfrm>
            <a:off x="3376764" y="2276999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C1A0F1A-6EC7-42C6-8D06-4BB34767330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3583242" y="2689954"/>
            <a:ext cx="0" cy="53256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59A3B25A-E8FD-4A16-83E2-CEB9890842D7}"/>
              </a:ext>
            </a:extLst>
          </p:cNvPr>
          <p:cNvSpPr/>
          <p:nvPr/>
        </p:nvSpPr>
        <p:spPr>
          <a:xfrm>
            <a:off x="3880764" y="328500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2F2F741-4CA8-4E1C-AA8D-F602C07DBE72}"/>
              </a:ext>
            </a:extLst>
          </p:cNvPr>
          <p:cNvCxnSpPr>
            <a:cxnSpLocks/>
            <a:stCxn id="26" idx="3"/>
            <a:endCxn id="17" idx="1"/>
          </p:cNvCxnSpPr>
          <p:nvPr/>
        </p:nvCxnSpPr>
        <p:spPr>
          <a:xfrm>
            <a:off x="3789719" y="2483477"/>
            <a:ext cx="2099803" cy="1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9355839E-ECDB-45A8-B7AA-C4B1DD3D0BCB}"/>
              </a:ext>
            </a:extLst>
          </p:cNvPr>
          <p:cNvSpPr/>
          <p:nvPr/>
        </p:nvSpPr>
        <p:spPr>
          <a:xfrm>
            <a:off x="3376764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6CDE1EE-93BF-4CAA-A837-4F9647ACCB9F}"/>
              </a:ext>
            </a:extLst>
          </p:cNvPr>
          <p:cNvCxnSpPr>
            <a:cxnSpLocks/>
            <a:stCxn id="25" idx="4"/>
            <a:endCxn id="35" idx="0"/>
          </p:cNvCxnSpPr>
          <p:nvPr/>
        </p:nvCxnSpPr>
        <p:spPr>
          <a:xfrm>
            <a:off x="3583242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ACAC4961-85F0-4DF1-9662-7CEEDEA258DC}"/>
              </a:ext>
            </a:extLst>
          </p:cNvPr>
          <p:cNvSpPr/>
          <p:nvPr/>
        </p:nvSpPr>
        <p:spPr>
          <a:xfrm>
            <a:off x="3873841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2DE66D4-D51D-476A-AF67-DC4FDD4E99D6}"/>
              </a:ext>
            </a:extLst>
          </p:cNvPr>
          <p:cNvSpPr/>
          <p:nvPr/>
        </p:nvSpPr>
        <p:spPr>
          <a:xfrm>
            <a:off x="217243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8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D9DB021-1D1E-48D9-81EB-E50B7AD63ADE}"/>
              </a:ext>
            </a:extLst>
          </p:cNvPr>
          <p:cNvSpPr/>
          <p:nvPr/>
        </p:nvSpPr>
        <p:spPr>
          <a:xfrm>
            <a:off x="2172435" y="2276999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E326D8B-D19C-4657-8A05-F2403C5A9612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2378913" y="2689954"/>
            <a:ext cx="0" cy="53256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805B8A85-A4AF-406C-8028-36524BD00C96}"/>
              </a:ext>
            </a:extLst>
          </p:cNvPr>
          <p:cNvSpPr/>
          <p:nvPr/>
        </p:nvSpPr>
        <p:spPr>
          <a:xfrm>
            <a:off x="2676435" y="328500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8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C500949-B0C0-49DD-AF95-0B80B49BA5D4}"/>
              </a:ext>
            </a:extLst>
          </p:cNvPr>
          <p:cNvCxnSpPr>
            <a:cxnSpLocks/>
            <a:stCxn id="31" idx="3"/>
            <a:endCxn id="26" idx="1"/>
          </p:cNvCxnSpPr>
          <p:nvPr/>
        </p:nvCxnSpPr>
        <p:spPr>
          <a:xfrm>
            <a:off x="2585390" y="2483477"/>
            <a:ext cx="791374" cy="0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弧形 42">
            <a:extLst>
              <a:ext uri="{FF2B5EF4-FFF2-40B4-BE49-F238E27FC236}">
                <a16:creationId xmlns:a16="http://schemas.microsoft.com/office/drawing/2014/main" id="{B27ABD8A-F19E-46E8-A1C3-9B9F89F580AA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85CA99AA-34AB-435A-ABFD-37E434BA4A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9620" y="1020620"/>
            <a:ext cx="1" cy="2512758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3BD3B8A7-D7A7-4CD5-B304-DB1F2371D08D}"/>
              </a:ext>
            </a:extLst>
          </p:cNvPr>
          <p:cNvCxnSpPr>
            <a:cxnSpLocks/>
            <a:stCxn id="31" idx="0"/>
            <a:endCxn id="26" idx="0"/>
          </p:cNvCxnSpPr>
          <p:nvPr/>
        </p:nvCxnSpPr>
        <p:spPr>
          <a:xfrm rot="5400000" flipH="1" flipV="1">
            <a:off x="2981077" y="1674835"/>
            <a:ext cx="12700" cy="1204329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0484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12594D7-0215-4653-99BF-AD09593D53B9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F680E2-C7A9-4DCA-B534-168E0F00672E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H3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E1704E0-36BD-4EDF-A677-FD7BFAEC317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843408D-4F88-4BEF-9E6C-6DED299B9E93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D37A808-CBE2-4059-B624-11D31C92897B}"/>
              </a:ext>
            </a:extLst>
          </p:cNvPr>
          <p:cNvCxnSpPr>
            <a:cxnSpLocks/>
            <a:stCxn id="19" idx="4"/>
            <a:endCxn id="16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BB31CCF-45CD-4B0C-8D63-BE3F3E03939D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24A5278-F045-4348-B3C3-07EC79C77556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BBB350E-4605-4838-A5C2-B3F954BB8E2B}"/>
              </a:ext>
            </a:extLst>
          </p:cNvPr>
          <p:cNvSpPr/>
          <p:nvPr/>
        </p:nvSpPr>
        <p:spPr>
          <a:xfrm>
            <a:off x="4814552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6312C6-E60C-4A1B-93FA-A6239BE4F5B1}"/>
              </a:ext>
            </a:extLst>
          </p:cNvPr>
          <p:cNvSpPr/>
          <p:nvPr/>
        </p:nvSpPr>
        <p:spPr>
          <a:xfrm>
            <a:off x="5318552" y="4011372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D22033D-0B81-4EBB-8D0A-68D9D833DABA}"/>
              </a:ext>
            </a:extLst>
          </p:cNvPr>
          <p:cNvSpPr/>
          <p:nvPr/>
        </p:nvSpPr>
        <p:spPr>
          <a:xfrm>
            <a:off x="4814552" y="4675266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60DB14D-2CB5-4D58-B3A5-5E3022EDC690}"/>
              </a:ext>
            </a:extLst>
          </p:cNvPr>
          <p:cNvCxnSpPr>
            <a:cxnSpLocks/>
            <a:stCxn id="23" idx="4"/>
            <a:endCxn id="36" idx="0"/>
          </p:cNvCxnSpPr>
          <p:nvPr/>
        </p:nvCxnSpPr>
        <p:spPr>
          <a:xfrm>
            <a:off x="5021030" y="4361849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05DB5E1F-F4A6-4167-8B3C-45FD20BD15EA}"/>
              </a:ext>
            </a:extLst>
          </p:cNvPr>
          <p:cNvSpPr/>
          <p:nvPr/>
        </p:nvSpPr>
        <p:spPr>
          <a:xfrm>
            <a:off x="5311629" y="4737743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F1EFD09-D149-4462-8BC9-AF44DCAC047B}"/>
              </a:ext>
            </a:extLst>
          </p:cNvPr>
          <p:cNvCxnSpPr>
            <a:cxnSpLocks/>
            <a:stCxn id="19" idx="3"/>
            <a:endCxn id="23" idx="7"/>
          </p:cNvCxnSpPr>
          <p:nvPr/>
        </p:nvCxnSpPr>
        <p:spPr>
          <a:xfrm flipH="1">
            <a:off x="5167031" y="3575001"/>
            <a:ext cx="781440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E046260A-1B52-4674-BC56-4B95CD8D4EB7}"/>
              </a:ext>
            </a:extLst>
          </p:cNvPr>
          <p:cNvSpPr/>
          <p:nvPr/>
        </p:nvSpPr>
        <p:spPr>
          <a:xfrm>
            <a:off x="3376764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635F507-B7BE-4B66-92C9-E25643F096CB}"/>
              </a:ext>
            </a:extLst>
          </p:cNvPr>
          <p:cNvSpPr/>
          <p:nvPr/>
        </p:nvSpPr>
        <p:spPr>
          <a:xfrm>
            <a:off x="3376764" y="2276999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C1A0F1A-6EC7-42C6-8D06-4BB34767330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3583242" y="2689954"/>
            <a:ext cx="0" cy="53256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59A3B25A-E8FD-4A16-83E2-CEB9890842D7}"/>
              </a:ext>
            </a:extLst>
          </p:cNvPr>
          <p:cNvSpPr/>
          <p:nvPr/>
        </p:nvSpPr>
        <p:spPr>
          <a:xfrm>
            <a:off x="3880764" y="328500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2F2F741-4CA8-4E1C-AA8D-F602C07DBE72}"/>
              </a:ext>
            </a:extLst>
          </p:cNvPr>
          <p:cNvCxnSpPr>
            <a:cxnSpLocks/>
            <a:stCxn id="26" idx="3"/>
            <a:endCxn id="17" idx="1"/>
          </p:cNvCxnSpPr>
          <p:nvPr/>
        </p:nvCxnSpPr>
        <p:spPr>
          <a:xfrm>
            <a:off x="3789719" y="2483477"/>
            <a:ext cx="2099803" cy="1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9355839E-ECDB-45A8-B7AA-C4B1DD3D0BCB}"/>
              </a:ext>
            </a:extLst>
          </p:cNvPr>
          <p:cNvSpPr/>
          <p:nvPr/>
        </p:nvSpPr>
        <p:spPr>
          <a:xfrm>
            <a:off x="3376764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6CDE1EE-93BF-4CAA-A837-4F9647ACCB9F}"/>
              </a:ext>
            </a:extLst>
          </p:cNvPr>
          <p:cNvCxnSpPr>
            <a:cxnSpLocks/>
            <a:stCxn id="25" idx="4"/>
            <a:endCxn id="35" idx="0"/>
          </p:cNvCxnSpPr>
          <p:nvPr/>
        </p:nvCxnSpPr>
        <p:spPr>
          <a:xfrm>
            <a:off x="3583242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ACAC4961-85F0-4DF1-9662-7CEEDEA258DC}"/>
              </a:ext>
            </a:extLst>
          </p:cNvPr>
          <p:cNvSpPr/>
          <p:nvPr/>
        </p:nvSpPr>
        <p:spPr>
          <a:xfrm>
            <a:off x="3873841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2DE66D4-D51D-476A-AF67-DC4FDD4E99D6}"/>
              </a:ext>
            </a:extLst>
          </p:cNvPr>
          <p:cNvSpPr/>
          <p:nvPr/>
        </p:nvSpPr>
        <p:spPr>
          <a:xfrm>
            <a:off x="217243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/>
                </a:solidFill>
              </a:rPr>
              <a:t>8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D9DB021-1D1E-48D9-81EB-E50B7AD63ADE}"/>
              </a:ext>
            </a:extLst>
          </p:cNvPr>
          <p:cNvSpPr/>
          <p:nvPr/>
        </p:nvSpPr>
        <p:spPr>
          <a:xfrm>
            <a:off x="2172435" y="2276999"/>
            <a:ext cx="412955" cy="41295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6"/>
                </a:solidFill>
              </a:rPr>
              <a:t>H1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E326D8B-D19C-4657-8A05-F2403C5A9612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2378913" y="2689954"/>
            <a:ext cx="0" cy="53256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805B8A85-A4AF-406C-8028-36524BD00C96}"/>
              </a:ext>
            </a:extLst>
          </p:cNvPr>
          <p:cNvSpPr/>
          <p:nvPr/>
        </p:nvSpPr>
        <p:spPr>
          <a:xfrm>
            <a:off x="2676435" y="3285000"/>
            <a:ext cx="288000" cy="2880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6"/>
                </a:solidFill>
              </a:rPr>
              <a:t>8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C500949-B0C0-49DD-AF95-0B80B49BA5D4}"/>
              </a:ext>
            </a:extLst>
          </p:cNvPr>
          <p:cNvCxnSpPr>
            <a:cxnSpLocks/>
            <a:stCxn id="31" idx="3"/>
            <a:endCxn id="26" idx="1"/>
          </p:cNvCxnSpPr>
          <p:nvPr/>
        </p:nvCxnSpPr>
        <p:spPr>
          <a:xfrm>
            <a:off x="2585390" y="2483477"/>
            <a:ext cx="791374" cy="0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弧形 42">
            <a:extLst>
              <a:ext uri="{FF2B5EF4-FFF2-40B4-BE49-F238E27FC236}">
                <a16:creationId xmlns:a16="http://schemas.microsoft.com/office/drawing/2014/main" id="{10F8E6A5-5F4A-4927-B626-45A71AB372D8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A70B230E-A625-41CB-B96F-5378B64CF1E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9620" y="1020620"/>
            <a:ext cx="1" cy="2512758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808051DE-F54C-4E87-85D6-7ADE155FBD0D}"/>
              </a:ext>
            </a:extLst>
          </p:cNvPr>
          <p:cNvCxnSpPr>
            <a:cxnSpLocks/>
            <a:stCxn id="31" idx="0"/>
            <a:endCxn id="26" idx="0"/>
          </p:cNvCxnSpPr>
          <p:nvPr/>
        </p:nvCxnSpPr>
        <p:spPr>
          <a:xfrm rot="5400000" flipH="1" flipV="1">
            <a:off x="2981077" y="1674835"/>
            <a:ext cx="12700" cy="1204329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523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12594D7-0215-4653-99BF-AD09593D53B9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F680E2-C7A9-4DCA-B534-168E0F00672E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H3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E1704E0-36BD-4EDF-A677-FD7BFAEC317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843408D-4F88-4BEF-9E6C-6DED299B9E93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D37A808-CBE2-4059-B624-11D31C92897B}"/>
              </a:ext>
            </a:extLst>
          </p:cNvPr>
          <p:cNvCxnSpPr>
            <a:cxnSpLocks/>
            <a:stCxn id="19" idx="4"/>
            <a:endCxn id="16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BB31CCF-45CD-4B0C-8D63-BE3F3E03939D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24A5278-F045-4348-B3C3-07EC79C77556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BBB350E-4605-4838-A5C2-B3F954BB8E2B}"/>
              </a:ext>
            </a:extLst>
          </p:cNvPr>
          <p:cNvSpPr/>
          <p:nvPr/>
        </p:nvSpPr>
        <p:spPr>
          <a:xfrm>
            <a:off x="4814552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6312C6-E60C-4A1B-93FA-A6239BE4F5B1}"/>
              </a:ext>
            </a:extLst>
          </p:cNvPr>
          <p:cNvSpPr/>
          <p:nvPr/>
        </p:nvSpPr>
        <p:spPr>
          <a:xfrm>
            <a:off x="5318552" y="4011372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D22033D-0B81-4EBB-8D0A-68D9D833DABA}"/>
              </a:ext>
            </a:extLst>
          </p:cNvPr>
          <p:cNvSpPr/>
          <p:nvPr/>
        </p:nvSpPr>
        <p:spPr>
          <a:xfrm>
            <a:off x="4814552" y="4675266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60DB14D-2CB5-4D58-B3A5-5E3022EDC690}"/>
              </a:ext>
            </a:extLst>
          </p:cNvPr>
          <p:cNvCxnSpPr>
            <a:cxnSpLocks/>
            <a:stCxn id="23" idx="4"/>
            <a:endCxn id="36" idx="0"/>
          </p:cNvCxnSpPr>
          <p:nvPr/>
        </p:nvCxnSpPr>
        <p:spPr>
          <a:xfrm>
            <a:off x="5021030" y="4361849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05DB5E1F-F4A6-4167-8B3C-45FD20BD15EA}"/>
              </a:ext>
            </a:extLst>
          </p:cNvPr>
          <p:cNvSpPr/>
          <p:nvPr/>
        </p:nvSpPr>
        <p:spPr>
          <a:xfrm>
            <a:off x="5311629" y="4737743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F1EFD09-D149-4462-8BC9-AF44DCAC047B}"/>
              </a:ext>
            </a:extLst>
          </p:cNvPr>
          <p:cNvCxnSpPr>
            <a:cxnSpLocks/>
            <a:stCxn id="19" idx="3"/>
            <a:endCxn id="23" idx="7"/>
          </p:cNvCxnSpPr>
          <p:nvPr/>
        </p:nvCxnSpPr>
        <p:spPr>
          <a:xfrm flipH="1">
            <a:off x="5167031" y="3575001"/>
            <a:ext cx="781440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E046260A-1B52-4674-BC56-4B95CD8D4EB7}"/>
              </a:ext>
            </a:extLst>
          </p:cNvPr>
          <p:cNvSpPr/>
          <p:nvPr/>
        </p:nvSpPr>
        <p:spPr>
          <a:xfrm>
            <a:off x="3376764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635F507-B7BE-4B66-92C9-E25643F096CB}"/>
              </a:ext>
            </a:extLst>
          </p:cNvPr>
          <p:cNvSpPr/>
          <p:nvPr/>
        </p:nvSpPr>
        <p:spPr>
          <a:xfrm>
            <a:off x="3376764" y="2276999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C1A0F1A-6EC7-42C6-8D06-4BB34767330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3583242" y="2689954"/>
            <a:ext cx="0" cy="53256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59A3B25A-E8FD-4A16-83E2-CEB9890842D7}"/>
              </a:ext>
            </a:extLst>
          </p:cNvPr>
          <p:cNvSpPr/>
          <p:nvPr/>
        </p:nvSpPr>
        <p:spPr>
          <a:xfrm>
            <a:off x="3880764" y="328500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2F2F741-4CA8-4E1C-AA8D-F602C07DBE72}"/>
              </a:ext>
            </a:extLst>
          </p:cNvPr>
          <p:cNvCxnSpPr>
            <a:cxnSpLocks/>
            <a:stCxn id="26" idx="3"/>
            <a:endCxn id="17" idx="1"/>
          </p:cNvCxnSpPr>
          <p:nvPr/>
        </p:nvCxnSpPr>
        <p:spPr>
          <a:xfrm>
            <a:off x="3789719" y="2483477"/>
            <a:ext cx="2099803" cy="1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9355839E-ECDB-45A8-B7AA-C4B1DD3D0BCB}"/>
              </a:ext>
            </a:extLst>
          </p:cNvPr>
          <p:cNvSpPr/>
          <p:nvPr/>
        </p:nvSpPr>
        <p:spPr>
          <a:xfrm>
            <a:off x="3376764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6CDE1EE-93BF-4CAA-A837-4F9647ACCB9F}"/>
              </a:ext>
            </a:extLst>
          </p:cNvPr>
          <p:cNvCxnSpPr>
            <a:cxnSpLocks/>
            <a:stCxn id="25" idx="4"/>
            <a:endCxn id="35" idx="0"/>
          </p:cNvCxnSpPr>
          <p:nvPr/>
        </p:nvCxnSpPr>
        <p:spPr>
          <a:xfrm>
            <a:off x="3583242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ACAC4961-85F0-4DF1-9662-7CEEDEA258DC}"/>
              </a:ext>
            </a:extLst>
          </p:cNvPr>
          <p:cNvSpPr/>
          <p:nvPr/>
        </p:nvSpPr>
        <p:spPr>
          <a:xfrm>
            <a:off x="3873841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2DE66D4-D51D-476A-AF67-DC4FDD4E99D6}"/>
              </a:ext>
            </a:extLst>
          </p:cNvPr>
          <p:cNvSpPr/>
          <p:nvPr/>
        </p:nvSpPr>
        <p:spPr>
          <a:xfrm>
            <a:off x="217243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D9DB021-1D1E-48D9-81EB-E50B7AD63ADE}"/>
              </a:ext>
            </a:extLst>
          </p:cNvPr>
          <p:cNvSpPr/>
          <p:nvPr/>
        </p:nvSpPr>
        <p:spPr>
          <a:xfrm>
            <a:off x="2172435" y="2276999"/>
            <a:ext cx="412955" cy="41295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6"/>
                </a:solidFill>
              </a:rPr>
              <a:t>H1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E326D8B-D19C-4657-8A05-F2403C5A9612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2378913" y="2689954"/>
            <a:ext cx="0" cy="53256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805B8A85-A4AF-406C-8028-36524BD00C96}"/>
              </a:ext>
            </a:extLst>
          </p:cNvPr>
          <p:cNvSpPr/>
          <p:nvPr/>
        </p:nvSpPr>
        <p:spPr>
          <a:xfrm>
            <a:off x="2676435" y="3285000"/>
            <a:ext cx="288000" cy="2880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C500949-B0C0-49DD-AF95-0B80B49BA5D4}"/>
              </a:ext>
            </a:extLst>
          </p:cNvPr>
          <p:cNvCxnSpPr>
            <a:cxnSpLocks/>
            <a:stCxn id="31" idx="3"/>
            <a:endCxn id="26" idx="1"/>
          </p:cNvCxnSpPr>
          <p:nvPr/>
        </p:nvCxnSpPr>
        <p:spPr>
          <a:xfrm>
            <a:off x="2585390" y="2483477"/>
            <a:ext cx="791374" cy="0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弧形 42">
            <a:extLst>
              <a:ext uri="{FF2B5EF4-FFF2-40B4-BE49-F238E27FC236}">
                <a16:creationId xmlns:a16="http://schemas.microsoft.com/office/drawing/2014/main" id="{8B66F222-6208-4F6E-A27F-294D73632D9E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6AA27750-8BCC-4E76-B43B-5AA4E7FF0E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9620" y="1020620"/>
            <a:ext cx="1" cy="2512758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3227B630-066F-491A-9B2E-6757AABB38C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81077" y="1674835"/>
            <a:ext cx="12700" cy="1204329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941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12594D7-0215-4653-99BF-AD09593D53B9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F680E2-C7A9-4DCA-B534-168E0F00672E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E1704E0-36BD-4EDF-A677-FD7BFAEC317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843408D-4F88-4BEF-9E6C-6DED299B9E93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D37A808-CBE2-4059-B624-11D31C92897B}"/>
              </a:ext>
            </a:extLst>
          </p:cNvPr>
          <p:cNvCxnSpPr>
            <a:cxnSpLocks/>
            <a:stCxn id="19" idx="4"/>
            <a:endCxn id="16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BB31CCF-45CD-4B0C-8D63-BE3F3E03939D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24A5278-F045-4348-B3C3-07EC79C77556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BBB350E-4605-4838-A5C2-B3F954BB8E2B}"/>
              </a:ext>
            </a:extLst>
          </p:cNvPr>
          <p:cNvSpPr/>
          <p:nvPr/>
        </p:nvSpPr>
        <p:spPr>
          <a:xfrm>
            <a:off x="4814552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6312C6-E60C-4A1B-93FA-A6239BE4F5B1}"/>
              </a:ext>
            </a:extLst>
          </p:cNvPr>
          <p:cNvSpPr/>
          <p:nvPr/>
        </p:nvSpPr>
        <p:spPr>
          <a:xfrm>
            <a:off x="5318552" y="4011372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D22033D-0B81-4EBB-8D0A-68D9D833DABA}"/>
              </a:ext>
            </a:extLst>
          </p:cNvPr>
          <p:cNvSpPr/>
          <p:nvPr/>
        </p:nvSpPr>
        <p:spPr>
          <a:xfrm>
            <a:off x="4814552" y="4675266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60DB14D-2CB5-4D58-B3A5-5E3022EDC690}"/>
              </a:ext>
            </a:extLst>
          </p:cNvPr>
          <p:cNvCxnSpPr>
            <a:cxnSpLocks/>
            <a:stCxn id="23" idx="4"/>
            <a:endCxn id="36" idx="0"/>
          </p:cNvCxnSpPr>
          <p:nvPr/>
        </p:nvCxnSpPr>
        <p:spPr>
          <a:xfrm>
            <a:off x="5021030" y="4361849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05DB5E1F-F4A6-4167-8B3C-45FD20BD15EA}"/>
              </a:ext>
            </a:extLst>
          </p:cNvPr>
          <p:cNvSpPr/>
          <p:nvPr/>
        </p:nvSpPr>
        <p:spPr>
          <a:xfrm>
            <a:off x="5311629" y="4737743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F1EFD09-D149-4462-8BC9-AF44DCAC047B}"/>
              </a:ext>
            </a:extLst>
          </p:cNvPr>
          <p:cNvCxnSpPr>
            <a:cxnSpLocks/>
            <a:stCxn id="19" idx="3"/>
            <a:endCxn id="23" idx="7"/>
          </p:cNvCxnSpPr>
          <p:nvPr/>
        </p:nvCxnSpPr>
        <p:spPr>
          <a:xfrm flipH="1">
            <a:off x="5167031" y="3575001"/>
            <a:ext cx="781440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E046260A-1B52-4674-BC56-4B95CD8D4EB7}"/>
              </a:ext>
            </a:extLst>
          </p:cNvPr>
          <p:cNvSpPr/>
          <p:nvPr/>
        </p:nvSpPr>
        <p:spPr>
          <a:xfrm>
            <a:off x="3376764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635F507-B7BE-4B66-92C9-E25643F096CB}"/>
              </a:ext>
            </a:extLst>
          </p:cNvPr>
          <p:cNvSpPr/>
          <p:nvPr/>
        </p:nvSpPr>
        <p:spPr>
          <a:xfrm>
            <a:off x="3376764" y="2276999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C1A0F1A-6EC7-42C6-8D06-4BB34767330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3583242" y="2689954"/>
            <a:ext cx="0" cy="53256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59A3B25A-E8FD-4A16-83E2-CEB9890842D7}"/>
              </a:ext>
            </a:extLst>
          </p:cNvPr>
          <p:cNvSpPr/>
          <p:nvPr/>
        </p:nvSpPr>
        <p:spPr>
          <a:xfrm>
            <a:off x="3880764" y="328500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2F2F741-4CA8-4E1C-AA8D-F602C07DBE72}"/>
              </a:ext>
            </a:extLst>
          </p:cNvPr>
          <p:cNvCxnSpPr>
            <a:cxnSpLocks/>
            <a:stCxn id="26" idx="3"/>
            <a:endCxn id="17" idx="1"/>
          </p:cNvCxnSpPr>
          <p:nvPr/>
        </p:nvCxnSpPr>
        <p:spPr>
          <a:xfrm>
            <a:off x="3789719" y="2483477"/>
            <a:ext cx="2099803" cy="1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9355839E-ECDB-45A8-B7AA-C4B1DD3D0BCB}"/>
              </a:ext>
            </a:extLst>
          </p:cNvPr>
          <p:cNvSpPr/>
          <p:nvPr/>
        </p:nvSpPr>
        <p:spPr>
          <a:xfrm>
            <a:off x="3376764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6CDE1EE-93BF-4CAA-A837-4F9647ACCB9F}"/>
              </a:ext>
            </a:extLst>
          </p:cNvPr>
          <p:cNvCxnSpPr>
            <a:cxnSpLocks/>
            <a:stCxn id="25" idx="4"/>
            <a:endCxn id="35" idx="0"/>
          </p:cNvCxnSpPr>
          <p:nvPr/>
        </p:nvCxnSpPr>
        <p:spPr>
          <a:xfrm>
            <a:off x="3583242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ACAC4961-85F0-4DF1-9662-7CEEDEA258DC}"/>
              </a:ext>
            </a:extLst>
          </p:cNvPr>
          <p:cNvSpPr/>
          <p:nvPr/>
        </p:nvSpPr>
        <p:spPr>
          <a:xfrm>
            <a:off x="3873841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C118713E-051E-499A-B17E-06A2ADBDFEFF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CEC8A260-6CFD-46C3-89A8-CD2E8169A70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9620" y="1020620"/>
            <a:ext cx="1" cy="2512758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338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0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12594D7-0215-4653-99BF-AD09593D53B9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F680E2-C7A9-4DCA-B534-168E0F00672E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E1704E0-36BD-4EDF-A677-FD7BFAEC317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843408D-4F88-4BEF-9E6C-6DED299B9E93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D37A808-CBE2-4059-B624-11D31C92897B}"/>
              </a:ext>
            </a:extLst>
          </p:cNvPr>
          <p:cNvCxnSpPr>
            <a:cxnSpLocks/>
            <a:stCxn id="19" idx="4"/>
            <a:endCxn id="16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BB31CCF-45CD-4B0C-8D63-BE3F3E03939D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24A5278-F045-4348-B3C3-07EC79C77556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BBB350E-4605-4838-A5C2-B3F954BB8E2B}"/>
              </a:ext>
            </a:extLst>
          </p:cNvPr>
          <p:cNvSpPr/>
          <p:nvPr/>
        </p:nvSpPr>
        <p:spPr>
          <a:xfrm>
            <a:off x="4814552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6312C6-E60C-4A1B-93FA-A6239BE4F5B1}"/>
              </a:ext>
            </a:extLst>
          </p:cNvPr>
          <p:cNvSpPr/>
          <p:nvPr/>
        </p:nvSpPr>
        <p:spPr>
          <a:xfrm>
            <a:off x="5318552" y="4011372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D22033D-0B81-4EBB-8D0A-68D9D833DABA}"/>
              </a:ext>
            </a:extLst>
          </p:cNvPr>
          <p:cNvSpPr/>
          <p:nvPr/>
        </p:nvSpPr>
        <p:spPr>
          <a:xfrm>
            <a:off x="4814552" y="4675266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60DB14D-2CB5-4D58-B3A5-5E3022EDC690}"/>
              </a:ext>
            </a:extLst>
          </p:cNvPr>
          <p:cNvCxnSpPr>
            <a:cxnSpLocks/>
            <a:stCxn id="23" idx="4"/>
            <a:endCxn id="36" idx="0"/>
          </p:cNvCxnSpPr>
          <p:nvPr/>
        </p:nvCxnSpPr>
        <p:spPr>
          <a:xfrm>
            <a:off x="5021030" y="4361849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05DB5E1F-F4A6-4167-8B3C-45FD20BD15EA}"/>
              </a:ext>
            </a:extLst>
          </p:cNvPr>
          <p:cNvSpPr/>
          <p:nvPr/>
        </p:nvSpPr>
        <p:spPr>
          <a:xfrm>
            <a:off x="5311629" y="4737743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F1EFD09-D149-4462-8BC9-AF44DCAC047B}"/>
              </a:ext>
            </a:extLst>
          </p:cNvPr>
          <p:cNvCxnSpPr>
            <a:cxnSpLocks/>
            <a:stCxn id="19" idx="3"/>
            <a:endCxn id="23" idx="7"/>
          </p:cNvCxnSpPr>
          <p:nvPr/>
        </p:nvCxnSpPr>
        <p:spPr>
          <a:xfrm flipH="1">
            <a:off x="5167031" y="3575001"/>
            <a:ext cx="781440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E046260A-1B52-4674-BC56-4B95CD8D4EB7}"/>
              </a:ext>
            </a:extLst>
          </p:cNvPr>
          <p:cNvSpPr/>
          <p:nvPr/>
        </p:nvSpPr>
        <p:spPr>
          <a:xfrm>
            <a:off x="3376764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635F507-B7BE-4B66-92C9-E25643F096CB}"/>
              </a:ext>
            </a:extLst>
          </p:cNvPr>
          <p:cNvSpPr/>
          <p:nvPr/>
        </p:nvSpPr>
        <p:spPr>
          <a:xfrm>
            <a:off x="3376764" y="2276999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C1A0F1A-6EC7-42C6-8D06-4BB34767330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3583242" y="2689954"/>
            <a:ext cx="0" cy="53256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59A3B25A-E8FD-4A16-83E2-CEB9890842D7}"/>
              </a:ext>
            </a:extLst>
          </p:cNvPr>
          <p:cNvSpPr/>
          <p:nvPr/>
        </p:nvSpPr>
        <p:spPr>
          <a:xfrm>
            <a:off x="3880764" y="328500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2F2F741-4CA8-4E1C-AA8D-F602C07DBE72}"/>
              </a:ext>
            </a:extLst>
          </p:cNvPr>
          <p:cNvCxnSpPr>
            <a:cxnSpLocks/>
            <a:stCxn id="26" idx="3"/>
            <a:endCxn id="17" idx="1"/>
          </p:cNvCxnSpPr>
          <p:nvPr/>
        </p:nvCxnSpPr>
        <p:spPr>
          <a:xfrm>
            <a:off x="3789719" y="2483477"/>
            <a:ext cx="2099803" cy="1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9355839E-ECDB-45A8-B7AA-C4B1DD3D0BCB}"/>
              </a:ext>
            </a:extLst>
          </p:cNvPr>
          <p:cNvSpPr/>
          <p:nvPr/>
        </p:nvSpPr>
        <p:spPr>
          <a:xfrm>
            <a:off x="3376764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6CDE1EE-93BF-4CAA-A837-4F9647ACCB9F}"/>
              </a:ext>
            </a:extLst>
          </p:cNvPr>
          <p:cNvCxnSpPr>
            <a:cxnSpLocks/>
            <a:stCxn id="25" idx="4"/>
            <a:endCxn id="35" idx="0"/>
          </p:cNvCxnSpPr>
          <p:nvPr/>
        </p:nvCxnSpPr>
        <p:spPr>
          <a:xfrm>
            <a:off x="3583242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ACAC4961-85F0-4DF1-9662-7CEEDEA258DC}"/>
              </a:ext>
            </a:extLst>
          </p:cNvPr>
          <p:cNvSpPr/>
          <p:nvPr/>
        </p:nvSpPr>
        <p:spPr>
          <a:xfrm>
            <a:off x="3873841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8" name="弧形 27">
            <a:extLst>
              <a:ext uri="{FF2B5EF4-FFF2-40B4-BE49-F238E27FC236}">
                <a16:creationId xmlns:a16="http://schemas.microsoft.com/office/drawing/2014/main" id="{46EB8DC4-534D-48D3-8EC2-B71BB361E0E5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44483743-D423-46B2-B687-0ECC5EA3F72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9620" y="1020620"/>
            <a:ext cx="1" cy="2512758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3887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0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12594D7-0215-4653-99BF-AD09593D53B9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F680E2-C7A9-4DCA-B534-168E0F00672E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E1704E0-36BD-4EDF-A677-FD7BFAEC317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843408D-4F88-4BEF-9E6C-6DED299B9E93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D37A808-CBE2-4059-B624-11D31C92897B}"/>
              </a:ext>
            </a:extLst>
          </p:cNvPr>
          <p:cNvCxnSpPr>
            <a:cxnSpLocks/>
            <a:stCxn id="19" idx="4"/>
            <a:endCxn id="16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BB31CCF-45CD-4B0C-8D63-BE3F3E03939D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24A5278-F045-4348-B3C3-07EC79C77556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BBB350E-4605-4838-A5C2-B3F954BB8E2B}"/>
              </a:ext>
            </a:extLst>
          </p:cNvPr>
          <p:cNvSpPr/>
          <p:nvPr/>
        </p:nvSpPr>
        <p:spPr>
          <a:xfrm>
            <a:off x="4814552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6312C6-E60C-4A1B-93FA-A6239BE4F5B1}"/>
              </a:ext>
            </a:extLst>
          </p:cNvPr>
          <p:cNvSpPr/>
          <p:nvPr/>
        </p:nvSpPr>
        <p:spPr>
          <a:xfrm>
            <a:off x="5318552" y="4011372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D22033D-0B81-4EBB-8D0A-68D9D833DABA}"/>
              </a:ext>
            </a:extLst>
          </p:cNvPr>
          <p:cNvSpPr/>
          <p:nvPr/>
        </p:nvSpPr>
        <p:spPr>
          <a:xfrm>
            <a:off x="4814552" y="4675266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60DB14D-2CB5-4D58-B3A5-5E3022EDC690}"/>
              </a:ext>
            </a:extLst>
          </p:cNvPr>
          <p:cNvCxnSpPr>
            <a:cxnSpLocks/>
            <a:stCxn id="23" idx="4"/>
            <a:endCxn id="36" idx="0"/>
          </p:cNvCxnSpPr>
          <p:nvPr/>
        </p:nvCxnSpPr>
        <p:spPr>
          <a:xfrm>
            <a:off x="5021030" y="4361849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05DB5E1F-F4A6-4167-8B3C-45FD20BD15EA}"/>
              </a:ext>
            </a:extLst>
          </p:cNvPr>
          <p:cNvSpPr/>
          <p:nvPr/>
        </p:nvSpPr>
        <p:spPr>
          <a:xfrm>
            <a:off x="5311629" y="4737743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F1EFD09-D149-4462-8BC9-AF44DCAC047B}"/>
              </a:ext>
            </a:extLst>
          </p:cNvPr>
          <p:cNvCxnSpPr>
            <a:cxnSpLocks/>
            <a:stCxn id="19" idx="3"/>
            <a:endCxn id="23" idx="7"/>
          </p:cNvCxnSpPr>
          <p:nvPr/>
        </p:nvCxnSpPr>
        <p:spPr>
          <a:xfrm flipH="1">
            <a:off x="5167031" y="3575001"/>
            <a:ext cx="781440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E046260A-1B52-4674-BC56-4B95CD8D4EB7}"/>
              </a:ext>
            </a:extLst>
          </p:cNvPr>
          <p:cNvSpPr/>
          <p:nvPr/>
        </p:nvSpPr>
        <p:spPr>
          <a:xfrm>
            <a:off x="3376764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635F507-B7BE-4B66-92C9-E25643F096CB}"/>
              </a:ext>
            </a:extLst>
          </p:cNvPr>
          <p:cNvSpPr/>
          <p:nvPr/>
        </p:nvSpPr>
        <p:spPr>
          <a:xfrm>
            <a:off x="3376764" y="2276999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C1A0F1A-6EC7-42C6-8D06-4BB34767330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3583242" y="2689954"/>
            <a:ext cx="0" cy="53256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59A3B25A-E8FD-4A16-83E2-CEB9890842D7}"/>
              </a:ext>
            </a:extLst>
          </p:cNvPr>
          <p:cNvSpPr/>
          <p:nvPr/>
        </p:nvSpPr>
        <p:spPr>
          <a:xfrm>
            <a:off x="3880764" y="328500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2F2F741-4CA8-4E1C-AA8D-F602C07DBE72}"/>
              </a:ext>
            </a:extLst>
          </p:cNvPr>
          <p:cNvCxnSpPr>
            <a:cxnSpLocks/>
            <a:stCxn id="26" idx="3"/>
            <a:endCxn id="17" idx="1"/>
          </p:cNvCxnSpPr>
          <p:nvPr/>
        </p:nvCxnSpPr>
        <p:spPr>
          <a:xfrm>
            <a:off x="3789719" y="2483477"/>
            <a:ext cx="2099803" cy="1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9355839E-ECDB-45A8-B7AA-C4B1DD3D0BCB}"/>
              </a:ext>
            </a:extLst>
          </p:cNvPr>
          <p:cNvSpPr/>
          <p:nvPr/>
        </p:nvSpPr>
        <p:spPr>
          <a:xfrm>
            <a:off x="3376764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6CDE1EE-93BF-4CAA-A837-4F9647ACCB9F}"/>
              </a:ext>
            </a:extLst>
          </p:cNvPr>
          <p:cNvCxnSpPr>
            <a:cxnSpLocks/>
            <a:stCxn id="25" idx="4"/>
            <a:endCxn id="35" idx="0"/>
          </p:cNvCxnSpPr>
          <p:nvPr/>
        </p:nvCxnSpPr>
        <p:spPr>
          <a:xfrm>
            <a:off x="3583242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ACAC4961-85F0-4DF1-9662-7CEEDEA258DC}"/>
              </a:ext>
            </a:extLst>
          </p:cNvPr>
          <p:cNvSpPr/>
          <p:nvPr/>
        </p:nvSpPr>
        <p:spPr>
          <a:xfrm>
            <a:off x="3873841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8" name="弧形 27">
            <a:extLst>
              <a:ext uri="{FF2B5EF4-FFF2-40B4-BE49-F238E27FC236}">
                <a16:creationId xmlns:a16="http://schemas.microsoft.com/office/drawing/2014/main" id="{A2CFCEB0-2D26-4888-9433-B27F93BB83FF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B36CAAA2-EEC4-44DF-B09A-4889A7FD85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9620" y="1020620"/>
            <a:ext cx="1" cy="2512758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54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0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1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12594D7-0215-4653-99BF-AD09593D53B9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F680E2-C7A9-4DCA-B534-168E0F00672E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6"/>
                </a:solidFill>
              </a:rPr>
              <a:t>H2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E1704E0-36BD-4EDF-A677-FD7BFAEC317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843408D-4F88-4BEF-9E6C-6DED299B9E93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/>
                </a:solidFill>
              </a:rPr>
              <a:t>1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D37A808-CBE2-4059-B624-11D31C92897B}"/>
              </a:ext>
            </a:extLst>
          </p:cNvPr>
          <p:cNvCxnSpPr>
            <a:cxnSpLocks/>
            <a:stCxn id="19" idx="4"/>
            <a:endCxn id="16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BB31CCF-45CD-4B0C-8D63-BE3F3E03939D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24A5278-F045-4348-B3C3-07EC79C77556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6"/>
                </a:solidFill>
              </a:rPr>
              <a:t>1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BBB350E-4605-4838-A5C2-B3F954BB8E2B}"/>
              </a:ext>
            </a:extLst>
          </p:cNvPr>
          <p:cNvSpPr/>
          <p:nvPr/>
        </p:nvSpPr>
        <p:spPr>
          <a:xfrm>
            <a:off x="4814552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6312C6-E60C-4A1B-93FA-A6239BE4F5B1}"/>
              </a:ext>
            </a:extLst>
          </p:cNvPr>
          <p:cNvSpPr/>
          <p:nvPr/>
        </p:nvSpPr>
        <p:spPr>
          <a:xfrm>
            <a:off x="5318552" y="4011372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D22033D-0B81-4EBB-8D0A-68D9D833DABA}"/>
              </a:ext>
            </a:extLst>
          </p:cNvPr>
          <p:cNvSpPr/>
          <p:nvPr/>
        </p:nvSpPr>
        <p:spPr>
          <a:xfrm>
            <a:off x="4814552" y="4675266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60DB14D-2CB5-4D58-B3A5-5E3022EDC690}"/>
              </a:ext>
            </a:extLst>
          </p:cNvPr>
          <p:cNvCxnSpPr>
            <a:cxnSpLocks/>
            <a:stCxn id="23" idx="4"/>
            <a:endCxn id="36" idx="0"/>
          </p:cNvCxnSpPr>
          <p:nvPr/>
        </p:nvCxnSpPr>
        <p:spPr>
          <a:xfrm>
            <a:off x="5021030" y="4361849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05DB5E1F-F4A6-4167-8B3C-45FD20BD15EA}"/>
              </a:ext>
            </a:extLst>
          </p:cNvPr>
          <p:cNvSpPr/>
          <p:nvPr/>
        </p:nvSpPr>
        <p:spPr>
          <a:xfrm>
            <a:off x="5311629" y="4737743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F1EFD09-D149-4462-8BC9-AF44DCAC047B}"/>
              </a:ext>
            </a:extLst>
          </p:cNvPr>
          <p:cNvCxnSpPr>
            <a:cxnSpLocks/>
            <a:stCxn id="19" idx="3"/>
            <a:endCxn id="23" idx="7"/>
          </p:cNvCxnSpPr>
          <p:nvPr/>
        </p:nvCxnSpPr>
        <p:spPr>
          <a:xfrm flipH="1">
            <a:off x="5167031" y="3575001"/>
            <a:ext cx="781440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E046260A-1B52-4674-BC56-4B95CD8D4EB7}"/>
              </a:ext>
            </a:extLst>
          </p:cNvPr>
          <p:cNvSpPr/>
          <p:nvPr/>
        </p:nvSpPr>
        <p:spPr>
          <a:xfrm>
            <a:off x="3376764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635F507-B7BE-4B66-92C9-E25643F096CB}"/>
              </a:ext>
            </a:extLst>
          </p:cNvPr>
          <p:cNvSpPr/>
          <p:nvPr/>
        </p:nvSpPr>
        <p:spPr>
          <a:xfrm>
            <a:off x="3376764" y="2276999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C1A0F1A-6EC7-42C6-8D06-4BB34767330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3583242" y="2689954"/>
            <a:ext cx="0" cy="53256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59A3B25A-E8FD-4A16-83E2-CEB9890842D7}"/>
              </a:ext>
            </a:extLst>
          </p:cNvPr>
          <p:cNvSpPr/>
          <p:nvPr/>
        </p:nvSpPr>
        <p:spPr>
          <a:xfrm>
            <a:off x="3880764" y="328500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2F2F741-4CA8-4E1C-AA8D-F602C07DBE72}"/>
              </a:ext>
            </a:extLst>
          </p:cNvPr>
          <p:cNvCxnSpPr>
            <a:cxnSpLocks/>
            <a:stCxn id="26" idx="3"/>
            <a:endCxn id="17" idx="1"/>
          </p:cNvCxnSpPr>
          <p:nvPr/>
        </p:nvCxnSpPr>
        <p:spPr>
          <a:xfrm>
            <a:off x="3789719" y="2483477"/>
            <a:ext cx="2099803" cy="1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9355839E-ECDB-45A8-B7AA-C4B1DD3D0BCB}"/>
              </a:ext>
            </a:extLst>
          </p:cNvPr>
          <p:cNvSpPr/>
          <p:nvPr/>
        </p:nvSpPr>
        <p:spPr>
          <a:xfrm>
            <a:off x="3376764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6CDE1EE-93BF-4CAA-A837-4F9647ACCB9F}"/>
              </a:ext>
            </a:extLst>
          </p:cNvPr>
          <p:cNvCxnSpPr>
            <a:cxnSpLocks/>
            <a:stCxn id="25" idx="4"/>
            <a:endCxn id="35" idx="0"/>
          </p:cNvCxnSpPr>
          <p:nvPr/>
        </p:nvCxnSpPr>
        <p:spPr>
          <a:xfrm>
            <a:off x="3583242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ACAC4961-85F0-4DF1-9662-7CEEDEA258DC}"/>
              </a:ext>
            </a:extLst>
          </p:cNvPr>
          <p:cNvSpPr/>
          <p:nvPr/>
        </p:nvSpPr>
        <p:spPr>
          <a:xfrm>
            <a:off x="3873841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8" name="弧形 27">
            <a:extLst>
              <a:ext uri="{FF2B5EF4-FFF2-40B4-BE49-F238E27FC236}">
                <a16:creationId xmlns:a16="http://schemas.microsoft.com/office/drawing/2014/main" id="{41EDCE06-1A23-4DA5-9141-F2A4960E1004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9DE6088B-B733-491F-AC81-DB198CAD54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9620" y="1020620"/>
            <a:ext cx="1" cy="2512758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691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0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1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12594D7-0215-4653-99BF-AD09593D53B9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F680E2-C7A9-4DCA-B534-168E0F00672E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6"/>
                </a:solidFill>
              </a:rPr>
              <a:t>H2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E1704E0-36BD-4EDF-A677-FD7BFAEC317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843408D-4F88-4BEF-9E6C-6DED299B9E93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D37A808-CBE2-4059-B624-11D31C92897B}"/>
              </a:ext>
            </a:extLst>
          </p:cNvPr>
          <p:cNvCxnSpPr>
            <a:cxnSpLocks/>
            <a:stCxn id="19" idx="4"/>
            <a:endCxn id="16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BB31CCF-45CD-4B0C-8D63-BE3F3E03939D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24A5278-F045-4348-B3C3-07EC79C77556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BBB350E-4605-4838-A5C2-B3F954BB8E2B}"/>
              </a:ext>
            </a:extLst>
          </p:cNvPr>
          <p:cNvSpPr/>
          <p:nvPr/>
        </p:nvSpPr>
        <p:spPr>
          <a:xfrm>
            <a:off x="4814552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6312C6-E60C-4A1B-93FA-A6239BE4F5B1}"/>
              </a:ext>
            </a:extLst>
          </p:cNvPr>
          <p:cNvSpPr/>
          <p:nvPr/>
        </p:nvSpPr>
        <p:spPr>
          <a:xfrm>
            <a:off x="5318552" y="4011372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D22033D-0B81-4EBB-8D0A-68D9D833DABA}"/>
              </a:ext>
            </a:extLst>
          </p:cNvPr>
          <p:cNvSpPr/>
          <p:nvPr/>
        </p:nvSpPr>
        <p:spPr>
          <a:xfrm>
            <a:off x="4814552" y="4675266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60DB14D-2CB5-4D58-B3A5-5E3022EDC690}"/>
              </a:ext>
            </a:extLst>
          </p:cNvPr>
          <p:cNvCxnSpPr>
            <a:cxnSpLocks/>
            <a:stCxn id="23" idx="4"/>
            <a:endCxn id="36" idx="0"/>
          </p:cNvCxnSpPr>
          <p:nvPr/>
        </p:nvCxnSpPr>
        <p:spPr>
          <a:xfrm>
            <a:off x="5021030" y="4361849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05DB5E1F-F4A6-4167-8B3C-45FD20BD15EA}"/>
              </a:ext>
            </a:extLst>
          </p:cNvPr>
          <p:cNvSpPr/>
          <p:nvPr/>
        </p:nvSpPr>
        <p:spPr>
          <a:xfrm>
            <a:off x="5311629" y="4737743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F1EFD09-D149-4462-8BC9-AF44DCAC047B}"/>
              </a:ext>
            </a:extLst>
          </p:cNvPr>
          <p:cNvCxnSpPr>
            <a:cxnSpLocks/>
            <a:stCxn id="19" idx="3"/>
            <a:endCxn id="23" idx="7"/>
          </p:cNvCxnSpPr>
          <p:nvPr/>
        </p:nvCxnSpPr>
        <p:spPr>
          <a:xfrm flipH="1">
            <a:off x="5167031" y="3575001"/>
            <a:ext cx="781440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E046260A-1B52-4674-BC56-4B95CD8D4EB7}"/>
              </a:ext>
            </a:extLst>
          </p:cNvPr>
          <p:cNvSpPr/>
          <p:nvPr/>
        </p:nvSpPr>
        <p:spPr>
          <a:xfrm>
            <a:off x="3376764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635F507-B7BE-4B66-92C9-E25643F096CB}"/>
              </a:ext>
            </a:extLst>
          </p:cNvPr>
          <p:cNvSpPr/>
          <p:nvPr/>
        </p:nvSpPr>
        <p:spPr>
          <a:xfrm>
            <a:off x="3376764" y="2276999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C1A0F1A-6EC7-42C6-8D06-4BB34767330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3583242" y="2689954"/>
            <a:ext cx="0" cy="53256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59A3B25A-E8FD-4A16-83E2-CEB9890842D7}"/>
              </a:ext>
            </a:extLst>
          </p:cNvPr>
          <p:cNvSpPr/>
          <p:nvPr/>
        </p:nvSpPr>
        <p:spPr>
          <a:xfrm>
            <a:off x="3880764" y="328500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2F2F741-4CA8-4E1C-AA8D-F602C07DBE72}"/>
              </a:ext>
            </a:extLst>
          </p:cNvPr>
          <p:cNvCxnSpPr>
            <a:cxnSpLocks/>
            <a:stCxn id="26" idx="3"/>
            <a:endCxn id="17" idx="1"/>
          </p:cNvCxnSpPr>
          <p:nvPr/>
        </p:nvCxnSpPr>
        <p:spPr>
          <a:xfrm>
            <a:off x="3789719" y="2483477"/>
            <a:ext cx="2099803" cy="1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9355839E-ECDB-45A8-B7AA-C4B1DD3D0BCB}"/>
              </a:ext>
            </a:extLst>
          </p:cNvPr>
          <p:cNvSpPr/>
          <p:nvPr/>
        </p:nvSpPr>
        <p:spPr>
          <a:xfrm>
            <a:off x="3376764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6CDE1EE-93BF-4CAA-A837-4F9647ACCB9F}"/>
              </a:ext>
            </a:extLst>
          </p:cNvPr>
          <p:cNvCxnSpPr>
            <a:cxnSpLocks/>
            <a:stCxn id="25" idx="4"/>
            <a:endCxn id="35" idx="0"/>
          </p:cNvCxnSpPr>
          <p:nvPr/>
        </p:nvCxnSpPr>
        <p:spPr>
          <a:xfrm>
            <a:off x="3583242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ACAC4961-85F0-4DF1-9662-7CEEDEA258DC}"/>
              </a:ext>
            </a:extLst>
          </p:cNvPr>
          <p:cNvSpPr/>
          <p:nvPr/>
        </p:nvSpPr>
        <p:spPr>
          <a:xfrm>
            <a:off x="3873841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8" name="弧形 27">
            <a:extLst>
              <a:ext uri="{FF2B5EF4-FFF2-40B4-BE49-F238E27FC236}">
                <a16:creationId xmlns:a16="http://schemas.microsoft.com/office/drawing/2014/main" id="{C0CFD700-F960-4639-822D-0A9BBE3465BB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7E9E239F-CF38-46E5-9D7E-BF0E525FD31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9620" y="1020620"/>
            <a:ext cx="1" cy="2512758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248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0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1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F680E2-C7A9-4DCA-B534-168E0F00672E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6"/>
                </a:solidFill>
              </a:rPr>
              <a:t>H2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E1704E0-36BD-4EDF-A677-FD7BFAEC317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843408D-4F88-4BEF-9E6C-6DED299B9E93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24A5278-F045-4348-B3C3-07EC79C77556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046260A-1B52-4674-BC56-4B95CD8D4EB7}"/>
              </a:ext>
            </a:extLst>
          </p:cNvPr>
          <p:cNvSpPr/>
          <p:nvPr/>
        </p:nvSpPr>
        <p:spPr>
          <a:xfrm>
            <a:off x="3376764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635F507-B7BE-4B66-92C9-E25643F096CB}"/>
              </a:ext>
            </a:extLst>
          </p:cNvPr>
          <p:cNvSpPr/>
          <p:nvPr/>
        </p:nvSpPr>
        <p:spPr>
          <a:xfrm>
            <a:off x="3376764" y="2276999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C1A0F1A-6EC7-42C6-8D06-4BB34767330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3583242" y="2689954"/>
            <a:ext cx="0" cy="53256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59A3B25A-E8FD-4A16-83E2-CEB9890842D7}"/>
              </a:ext>
            </a:extLst>
          </p:cNvPr>
          <p:cNvSpPr/>
          <p:nvPr/>
        </p:nvSpPr>
        <p:spPr>
          <a:xfrm>
            <a:off x="3880764" y="328500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2F2F741-4CA8-4E1C-AA8D-F602C07DBE72}"/>
              </a:ext>
            </a:extLst>
          </p:cNvPr>
          <p:cNvCxnSpPr>
            <a:cxnSpLocks/>
            <a:stCxn id="26" idx="3"/>
            <a:endCxn id="17" idx="1"/>
          </p:cNvCxnSpPr>
          <p:nvPr/>
        </p:nvCxnSpPr>
        <p:spPr>
          <a:xfrm>
            <a:off x="3789719" y="2483477"/>
            <a:ext cx="2099803" cy="1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9355839E-ECDB-45A8-B7AA-C4B1DD3D0BCB}"/>
              </a:ext>
            </a:extLst>
          </p:cNvPr>
          <p:cNvSpPr/>
          <p:nvPr/>
        </p:nvSpPr>
        <p:spPr>
          <a:xfrm>
            <a:off x="3376764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6CDE1EE-93BF-4CAA-A837-4F9647ACCB9F}"/>
              </a:ext>
            </a:extLst>
          </p:cNvPr>
          <p:cNvCxnSpPr>
            <a:cxnSpLocks/>
            <a:stCxn id="25" idx="4"/>
            <a:endCxn id="35" idx="0"/>
          </p:cNvCxnSpPr>
          <p:nvPr/>
        </p:nvCxnSpPr>
        <p:spPr>
          <a:xfrm>
            <a:off x="3583242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ACAC4961-85F0-4DF1-9662-7CEEDEA258DC}"/>
              </a:ext>
            </a:extLst>
          </p:cNvPr>
          <p:cNvSpPr/>
          <p:nvPr/>
        </p:nvSpPr>
        <p:spPr>
          <a:xfrm>
            <a:off x="3873841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0197B56-32A0-4A60-97CC-0F8FA848428D}"/>
              </a:ext>
            </a:extLst>
          </p:cNvPr>
          <p:cNvSpPr/>
          <p:nvPr/>
        </p:nvSpPr>
        <p:spPr>
          <a:xfrm>
            <a:off x="8393406" y="3222522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7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BA8A07-F9E7-4FD3-BBCB-82C2FA3B3537}"/>
              </a:ext>
            </a:extLst>
          </p:cNvPr>
          <p:cNvSpPr/>
          <p:nvPr/>
        </p:nvSpPr>
        <p:spPr>
          <a:xfrm>
            <a:off x="8890483" y="3284999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7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5BA257A-95C2-4128-A432-A036FB1B571C}"/>
              </a:ext>
            </a:extLst>
          </p:cNvPr>
          <p:cNvSpPr/>
          <p:nvPr/>
        </p:nvSpPr>
        <p:spPr>
          <a:xfrm>
            <a:off x="7319963" y="3222522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6CC7996-06C5-4ABD-8B21-6A27C2A802EB}"/>
              </a:ext>
            </a:extLst>
          </p:cNvPr>
          <p:cNvSpPr/>
          <p:nvPr/>
        </p:nvSpPr>
        <p:spPr>
          <a:xfrm>
            <a:off x="7823963" y="3285000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8164909C-CF83-4559-8C8E-103CD806C493}"/>
              </a:ext>
            </a:extLst>
          </p:cNvPr>
          <p:cNvSpPr/>
          <p:nvPr/>
        </p:nvSpPr>
        <p:spPr>
          <a:xfrm>
            <a:off x="7319963" y="3948894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9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8E2468B-869B-4DB0-AB2D-07AAF55321DD}"/>
              </a:ext>
            </a:extLst>
          </p:cNvPr>
          <p:cNvCxnSpPr>
            <a:cxnSpLocks/>
            <a:stCxn id="30" idx="4"/>
            <a:endCxn id="41" idx="0"/>
          </p:cNvCxnSpPr>
          <p:nvPr/>
        </p:nvCxnSpPr>
        <p:spPr>
          <a:xfrm>
            <a:off x="7526441" y="3635477"/>
            <a:ext cx="0" cy="313417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96D8DDA8-E9C5-4813-A140-F328ABB57B0C}"/>
              </a:ext>
            </a:extLst>
          </p:cNvPr>
          <p:cNvSpPr/>
          <p:nvPr/>
        </p:nvSpPr>
        <p:spPr>
          <a:xfrm>
            <a:off x="7817040" y="4011371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9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4" name="弧形 43">
            <a:extLst>
              <a:ext uri="{FF2B5EF4-FFF2-40B4-BE49-F238E27FC236}">
                <a16:creationId xmlns:a16="http://schemas.microsoft.com/office/drawing/2014/main" id="{E4E93508-B3B6-4118-92AD-2BDD2F5EB6D5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B81EB0D5-EEB6-45A6-AA9E-D936C4041C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9620" y="1020620"/>
            <a:ext cx="1" cy="2512758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318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0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1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0197B56-32A0-4A60-97CC-0F8FA848428D}"/>
              </a:ext>
            </a:extLst>
          </p:cNvPr>
          <p:cNvSpPr/>
          <p:nvPr/>
        </p:nvSpPr>
        <p:spPr>
          <a:xfrm>
            <a:off x="8393406" y="3222522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7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BA8A07-F9E7-4FD3-BBCB-82C2FA3B3537}"/>
              </a:ext>
            </a:extLst>
          </p:cNvPr>
          <p:cNvSpPr/>
          <p:nvPr/>
        </p:nvSpPr>
        <p:spPr>
          <a:xfrm>
            <a:off x="8890483" y="3284999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7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5BA257A-95C2-4128-A432-A036FB1B571C}"/>
              </a:ext>
            </a:extLst>
          </p:cNvPr>
          <p:cNvSpPr/>
          <p:nvPr/>
        </p:nvSpPr>
        <p:spPr>
          <a:xfrm>
            <a:off x="7319963" y="3222522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6CC7996-06C5-4ABD-8B21-6A27C2A802EB}"/>
              </a:ext>
            </a:extLst>
          </p:cNvPr>
          <p:cNvSpPr/>
          <p:nvPr/>
        </p:nvSpPr>
        <p:spPr>
          <a:xfrm>
            <a:off x="7823963" y="3285000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8164909C-CF83-4559-8C8E-103CD806C493}"/>
              </a:ext>
            </a:extLst>
          </p:cNvPr>
          <p:cNvSpPr/>
          <p:nvPr/>
        </p:nvSpPr>
        <p:spPr>
          <a:xfrm>
            <a:off x="7319963" y="3948894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9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8E2468B-869B-4DB0-AB2D-07AAF55321DD}"/>
              </a:ext>
            </a:extLst>
          </p:cNvPr>
          <p:cNvCxnSpPr>
            <a:cxnSpLocks/>
            <a:stCxn id="30" idx="4"/>
            <a:endCxn id="41" idx="0"/>
          </p:cNvCxnSpPr>
          <p:nvPr/>
        </p:nvCxnSpPr>
        <p:spPr>
          <a:xfrm>
            <a:off x="7526441" y="3635477"/>
            <a:ext cx="0" cy="313417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96D8DDA8-E9C5-4813-A140-F328ABB57B0C}"/>
              </a:ext>
            </a:extLst>
          </p:cNvPr>
          <p:cNvSpPr/>
          <p:nvPr/>
        </p:nvSpPr>
        <p:spPr>
          <a:xfrm>
            <a:off x="7817040" y="4011371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9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DD9D376-E5E1-4FF5-B47C-782B50A148FD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174318C-B664-488A-95CA-31E67A80AC67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204E180-1116-461A-8F84-3D1EB8B3D316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5049E29E-5571-4EE0-8229-A6DE9E3CCFF9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C566106-65A3-4732-AEB4-CDCE77906544}"/>
              </a:ext>
            </a:extLst>
          </p:cNvPr>
          <p:cNvCxnSpPr>
            <a:cxnSpLocks/>
            <a:stCxn id="36" idx="4"/>
            <a:endCxn id="23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A786AF81-EB95-408B-8F15-18FE38E8F151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B9B18FB-568B-415F-A4CA-1C90B8B3EEE8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5" name="弧形 44">
            <a:extLst>
              <a:ext uri="{FF2B5EF4-FFF2-40B4-BE49-F238E27FC236}">
                <a16:creationId xmlns:a16="http://schemas.microsoft.com/office/drawing/2014/main" id="{9E416A0F-6BA3-4B5D-B316-565E03A96790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352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8040" y="648693"/>
            <a:ext cx="5461000" cy="901935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Insert</a:t>
            </a:r>
            <a:endParaRPr lang="zh-CN" altLang="en-US" sz="4800" dirty="0"/>
          </a:p>
        </p:txBody>
      </p:sp>
      <p:sp>
        <p:nvSpPr>
          <p:cNvPr id="5" name="流程图: 接点 4"/>
          <p:cNvSpPr/>
          <p:nvPr/>
        </p:nvSpPr>
        <p:spPr>
          <a:xfrm>
            <a:off x="3042699" y="1852652"/>
            <a:ext cx="850789" cy="8507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流程图: 接点 5"/>
          <p:cNvSpPr/>
          <p:nvPr/>
        </p:nvSpPr>
        <p:spPr>
          <a:xfrm>
            <a:off x="2191910" y="3766267"/>
            <a:ext cx="850789" cy="8507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流程图: 接点 6"/>
          <p:cNvSpPr/>
          <p:nvPr/>
        </p:nvSpPr>
        <p:spPr>
          <a:xfrm>
            <a:off x="3929270" y="3766266"/>
            <a:ext cx="850789" cy="8507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流程图: 接点 7"/>
          <p:cNvSpPr/>
          <p:nvPr/>
        </p:nvSpPr>
        <p:spPr>
          <a:xfrm>
            <a:off x="3929270" y="5615164"/>
            <a:ext cx="850789" cy="8507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流程图: 接点 8"/>
          <p:cNvSpPr/>
          <p:nvPr/>
        </p:nvSpPr>
        <p:spPr>
          <a:xfrm>
            <a:off x="6256793" y="1852652"/>
            <a:ext cx="850789" cy="8507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流程图: 接点 9"/>
          <p:cNvSpPr/>
          <p:nvPr/>
        </p:nvSpPr>
        <p:spPr>
          <a:xfrm>
            <a:off x="6256793" y="3766265"/>
            <a:ext cx="850789" cy="8507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5" idx="6"/>
            <a:endCxn id="9" idx="2"/>
          </p:cNvCxnSpPr>
          <p:nvPr/>
        </p:nvCxnSpPr>
        <p:spPr>
          <a:xfrm>
            <a:off x="3893488" y="2278047"/>
            <a:ext cx="236330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5" idx="1"/>
            <a:endCxn id="20" idx="7"/>
          </p:cNvCxnSpPr>
          <p:nvPr/>
        </p:nvCxnSpPr>
        <p:spPr>
          <a:xfrm rot="16200000" flipH="1">
            <a:off x="6251272" y="-1106732"/>
            <a:ext cx="11041" cy="6178998"/>
          </a:xfrm>
          <a:prstGeom prst="curvedConnector3">
            <a:avLst>
              <a:gd name="adj1" fmla="val -319894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4"/>
            <a:endCxn id="6" idx="0"/>
          </p:cNvCxnSpPr>
          <p:nvPr/>
        </p:nvCxnSpPr>
        <p:spPr>
          <a:xfrm flipH="1">
            <a:off x="2617305" y="2703441"/>
            <a:ext cx="850789" cy="1062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8" idx="0"/>
          </p:cNvCxnSpPr>
          <p:nvPr/>
        </p:nvCxnSpPr>
        <p:spPr>
          <a:xfrm>
            <a:off x="4354664" y="4668520"/>
            <a:ext cx="1" cy="946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6"/>
            <a:endCxn id="7" idx="2"/>
          </p:cNvCxnSpPr>
          <p:nvPr/>
        </p:nvCxnSpPr>
        <p:spPr>
          <a:xfrm flipV="1">
            <a:off x="3042699" y="4191661"/>
            <a:ext cx="886571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6" idx="1"/>
            <a:endCxn id="7" idx="7"/>
          </p:cNvCxnSpPr>
          <p:nvPr/>
        </p:nvCxnSpPr>
        <p:spPr>
          <a:xfrm rot="5400000" flipH="1" flipV="1">
            <a:off x="3485984" y="2721383"/>
            <a:ext cx="1" cy="2338959"/>
          </a:xfrm>
          <a:prstGeom prst="curvedConnector3">
            <a:avLst>
              <a:gd name="adj1" fmla="val 353196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8" idx="1"/>
            <a:endCxn id="8" idx="7"/>
          </p:cNvCxnSpPr>
          <p:nvPr/>
        </p:nvCxnSpPr>
        <p:spPr>
          <a:xfrm rot="5400000" flipH="1" flipV="1">
            <a:off x="4354664" y="5438960"/>
            <a:ext cx="12700" cy="601599"/>
          </a:xfrm>
          <a:prstGeom prst="curvedConnector3">
            <a:avLst>
              <a:gd name="adj1" fmla="val 278106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8" idx="3"/>
            <a:endCxn id="8" idx="5"/>
          </p:cNvCxnSpPr>
          <p:nvPr/>
        </p:nvCxnSpPr>
        <p:spPr>
          <a:xfrm rot="16200000" flipH="1">
            <a:off x="4354664" y="6040558"/>
            <a:ext cx="12700" cy="601599"/>
          </a:xfrm>
          <a:prstGeom prst="curvedConnector3">
            <a:avLst>
              <a:gd name="adj1" fmla="val 278106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10" idx="1"/>
            <a:endCxn id="10" idx="7"/>
          </p:cNvCxnSpPr>
          <p:nvPr/>
        </p:nvCxnSpPr>
        <p:spPr>
          <a:xfrm rot="5400000" flipH="1" flipV="1">
            <a:off x="6682187" y="3590061"/>
            <a:ext cx="12700" cy="601599"/>
          </a:xfrm>
          <a:prstGeom prst="curvedConnector3">
            <a:avLst>
              <a:gd name="adj1" fmla="val 278106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10" idx="5"/>
            <a:endCxn id="10" idx="3"/>
          </p:cNvCxnSpPr>
          <p:nvPr/>
        </p:nvCxnSpPr>
        <p:spPr>
          <a:xfrm rot="5400000">
            <a:off x="6682188" y="4191660"/>
            <a:ext cx="12700" cy="601599"/>
          </a:xfrm>
          <a:prstGeom prst="curvedConnector3">
            <a:avLst>
              <a:gd name="adj1" fmla="val 278106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10" idx="0"/>
          </p:cNvCxnSpPr>
          <p:nvPr/>
        </p:nvCxnSpPr>
        <p:spPr>
          <a:xfrm>
            <a:off x="6682187" y="2758440"/>
            <a:ext cx="1" cy="1007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接点 19"/>
          <p:cNvSpPr/>
          <p:nvPr/>
        </p:nvSpPr>
        <p:spPr>
          <a:xfrm>
            <a:off x="8620098" y="1863693"/>
            <a:ext cx="850789" cy="8507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9" idx="6"/>
            <a:endCxn id="20" idx="2"/>
          </p:cNvCxnSpPr>
          <p:nvPr/>
        </p:nvCxnSpPr>
        <p:spPr>
          <a:xfrm>
            <a:off x="7107582" y="2278047"/>
            <a:ext cx="1512516" cy="110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9322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0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1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0197B56-32A0-4A60-97CC-0F8FA848428D}"/>
              </a:ext>
            </a:extLst>
          </p:cNvPr>
          <p:cNvSpPr/>
          <p:nvPr/>
        </p:nvSpPr>
        <p:spPr>
          <a:xfrm>
            <a:off x="8393406" y="3222522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7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BA8A07-F9E7-4FD3-BBCB-82C2FA3B3537}"/>
              </a:ext>
            </a:extLst>
          </p:cNvPr>
          <p:cNvSpPr/>
          <p:nvPr/>
        </p:nvSpPr>
        <p:spPr>
          <a:xfrm>
            <a:off x="8890483" y="3284999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7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8164909C-CF83-4559-8C8E-103CD806C493}"/>
              </a:ext>
            </a:extLst>
          </p:cNvPr>
          <p:cNvSpPr/>
          <p:nvPr/>
        </p:nvSpPr>
        <p:spPr>
          <a:xfrm>
            <a:off x="4440000" y="3948894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9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8E2468B-869B-4DB0-AB2D-07AAF55321DD}"/>
              </a:ext>
            </a:extLst>
          </p:cNvPr>
          <p:cNvCxnSpPr>
            <a:cxnSpLocks/>
            <a:stCxn id="18" idx="4"/>
            <a:endCxn id="41" idx="0"/>
          </p:cNvCxnSpPr>
          <p:nvPr/>
        </p:nvCxnSpPr>
        <p:spPr>
          <a:xfrm>
            <a:off x="4646478" y="3635477"/>
            <a:ext cx="0" cy="313417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96D8DDA8-E9C5-4813-A140-F328ABB57B0C}"/>
              </a:ext>
            </a:extLst>
          </p:cNvPr>
          <p:cNvSpPr/>
          <p:nvPr/>
        </p:nvSpPr>
        <p:spPr>
          <a:xfrm>
            <a:off x="4937077" y="4011371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9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DD9D376-E5E1-4FF5-B47C-782B50A148FD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174318C-B664-488A-95CA-31E67A80AC67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204E180-1116-461A-8F84-3D1EB8B3D316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5049E29E-5571-4EE0-8229-A6DE9E3CCFF9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C566106-65A3-4732-AEB4-CDCE77906544}"/>
              </a:ext>
            </a:extLst>
          </p:cNvPr>
          <p:cNvCxnSpPr>
            <a:cxnSpLocks/>
            <a:stCxn id="36" idx="4"/>
            <a:endCxn id="23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A786AF81-EB95-408B-8F15-18FE38E8F151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B9B18FB-568B-415F-A4CA-1C90B8B3EEE8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9BCE3C7-E5EF-4C81-9640-F9B7A80FC2D5}"/>
              </a:ext>
            </a:extLst>
          </p:cNvPr>
          <p:cNvSpPr/>
          <p:nvPr/>
        </p:nvSpPr>
        <p:spPr>
          <a:xfrm>
            <a:off x="4440000" y="3222522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476F3DD-D75E-4A80-AF78-F6E9BB5EABC0}"/>
              </a:ext>
            </a:extLst>
          </p:cNvPr>
          <p:cNvSpPr/>
          <p:nvPr/>
        </p:nvSpPr>
        <p:spPr>
          <a:xfrm>
            <a:off x="4440000" y="2276999"/>
            <a:ext cx="412955" cy="41295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H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F1C0526-1940-49AD-994B-CADB0F943F5A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4646478" y="2689954"/>
            <a:ext cx="0" cy="53256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4C98C3A-5A47-4BA7-82D1-B8AADD255512}"/>
              </a:ext>
            </a:extLst>
          </p:cNvPr>
          <p:cNvSpPr/>
          <p:nvPr/>
        </p:nvSpPr>
        <p:spPr>
          <a:xfrm>
            <a:off x="4928766" y="3285000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2" name="弧形 31">
            <a:extLst>
              <a:ext uri="{FF2B5EF4-FFF2-40B4-BE49-F238E27FC236}">
                <a16:creationId xmlns:a16="http://schemas.microsoft.com/office/drawing/2014/main" id="{DC84EA09-308B-4B69-A311-AFDDD7BE06D8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852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0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1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0197B56-32A0-4A60-97CC-0F8FA848428D}"/>
              </a:ext>
            </a:extLst>
          </p:cNvPr>
          <p:cNvSpPr/>
          <p:nvPr/>
        </p:nvSpPr>
        <p:spPr>
          <a:xfrm>
            <a:off x="8393406" y="3222522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7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BA8A07-F9E7-4FD3-BBCB-82C2FA3B3537}"/>
              </a:ext>
            </a:extLst>
          </p:cNvPr>
          <p:cNvSpPr/>
          <p:nvPr/>
        </p:nvSpPr>
        <p:spPr>
          <a:xfrm>
            <a:off x="8890483" y="3284999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7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5D5F2CB-7A44-4C85-B8AD-9C6F27AD503C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5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B75411-20AB-47E5-8BA6-3B2B40743C4A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H1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09236FE-EBCA-4536-AB25-B99FB13F12DB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577B04FD-1A2A-42B1-B8B6-42830C72C2BA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AB8A009-65F6-468D-9301-C85B9BBCE982}"/>
              </a:ext>
            </a:extLst>
          </p:cNvPr>
          <p:cNvCxnSpPr>
            <a:cxnSpLocks/>
            <a:stCxn id="30" idx="4"/>
            <a:endCxn id="22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EFF4BD18-4641-46D9-BDAD-C51A8238AB4A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5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D9AD936-B302-476C-A6A7-38860CC9F0CC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8C6C0CE-8BE6-4DD3-8A62-945E96293598}"/>
              </a:ext>
            </a:extLst>
          </p:cNvPr>
          <p:cNvSpPr/>
          <p:nvPr/>
        </p:nvSpPr>
        <p:spPr>
          <a:xfrm>
            <a:off x="4814552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E4A49A-8C3D-41A7-8F1C-FA8E41597A34}"/>
              </a:ext>
            </a:extLst>
          </p:cNvPr>
          <p:cNvSpPr/>
          <p:nvPr/>
        </p:nvSpPr>
        <p:spPr>
          <a:xfrm>
            <a:off x="5318552" y="4011372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5EF67E0-FE5D-45D9-879F-4E351B70DCAA}"/>
              </a:ext>
            </a:extLst>
          </p:cNvPr>
          <p:cNvSpPr/>
          <p:nvPr/>
        </p:nvSpPr>
        <p:spPr>
          <a:xfrm>
            <a:off x="4814552" y="4675266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9D421EE-0042-4D49-8AD6-8817778C621F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5021030" y="4361849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3D15393-942F-443A-ABBE-EFB062F08146}"/>
              </a:ext>
            </a:extLst>
          </p:cNvPr>
          <p:cNvSpPr/>
          <p:nvPr/>
        </p:nvSpPr>
        <p:spPr>
          <a:xfrm>
            <a:off x="5311629" y="4737743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522CFA8-E418-487A-AAAB-D241BF533B73}"/>
              </a:ext>
            </a:extLst>
          </p:cNvPr>
          <p:cNvCxnSpPr>
            <a:cxnSpLocks/>
            <a:stCxn id="30" idx="3"/>
            <a:endCxn id="34" idx="7"/>
          </p:cNvCxnSpPr>
          <p:nvPr/>
        </p:nvCxnSpPr>
        <p:spPr>
          <a:xfrm flipH="1">
            <a:off x="5167031" y="3575001"/>
            <a:ext cx="781440" cy="434369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弧形 46">
            <a:extLst>
              <a:ext uri="{FF2B5EF4-FFF2-40B4-BE49-F238E27FC236}">
                <a16:creationId xmlns:a16="http://schemas.microsoft.com/office/drawing/2014/main" id="{DE50A1CD-2DFC-4CE3-9140-9B9C9233D887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269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0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1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5D5F2CB-7A44-4C85-B8AD-9C6F27AD503C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B75411-20AB-47E5-8BA6-3B2B40743C4A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09236FE-EBCA-4536-AB25-B99FB13F12DB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577B04FD-1A2A-42B1-B8B6-42830C72C2BA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AB8A009-65F6-468D-9301-C85B9BBCE982}"/>
              </a:ext>
            </a:extLst>
          </p:cNvPr>
          <p:cNvCxnSpPr>
            <a:cxnSpLocks/>
            <a:stCxn id="30" idx="4"/>
            <a:endCxn id="22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EFF4BD18-4641-46D9-BDAD-C51A8238AB4A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D9AD936-B302-476C-A6A7-38860CC9F0CC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8C6C0CE-8BE6-4DD3-8A62-945E96293598}"/>
              </a:ext>
            </a:extLst>
          </p:cNvPr>
          <p:cNvSpPr/>
          <p:nvPr/>
        </p:nvSpPr>
        <p:spPr>
          <a:xfrm>
            <a:off x="4814552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E4A49A-8C3D-41A7-8F1C-FA8E41597A34}"/>
              </a:ext>
            </a:extLst>
          </p:cNvPr>
          <p:cNvSpPr/>
          <p:nvPr/>
        </p:nvSpPr>
        <p:spPr>
          <a:xfrm>
            <a:off x="5318552" y="4011372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5EF67E0-FE5D-45D9-879F-4E351B70DCAA}"/>
              </a:ext>
            </a:extLst>
          </p:cNvPr>
          <p:cNvSpPr/>
          <p:nvPr/>
        </p:nvSpPr>
        <p:spPr>
          <a:xfrm>
            <a:off x="4814552" y="4675266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9D421EE-0042-4D49-8AD6-8817778C621F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5021030" y="4361849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3D15393-942F-443A-ABBE-EFB062F08146}"/>
              </a:ext>
            </a:extLst>
          </p:cNvPr>
          <p:cNvSpPr/>
          <p:nvPr/>
        </p:nvSpPr>
        <p:spPr>
          <a:xfrm>
            <a:off x="5311629" y="4737743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522CFA8-E418-487A-AAAB-D241BF533B73}"/>
              </a:ext>
            </a:extLst>
          </p:cNvPr>
          <p:cNvCxnSpPr>
            <a:cxnSpLocks/>
            <a:stCxn id="30" idx="3"/>
            <a:endCxn id="34" idx="7"/>
          </p:cNvCxnSpPr>
          <p:nvPr/>
        </p:nvCxnSpPr>
        <p:spPr>
          <a:xfrm flipH="1">
            <a:off x="5167031" y="3575001"/>
            <a:ext cx="781440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FE5ABC5-1119-473F-B6B2-8B8A4BE84B5C}"/>
              </a:ext>
            </a:extLst>
          </p:cNvPr>
          <p:cNvSpPr/>
          <p:nvPr/>
        </p:nvSpPr>
        <p:spPr>
          <a:xfrm>
            <a:off x="3376764" y="3222522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7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491A85-C2E7-449B-A6DC-03AF729445E2}"/>
              </a:ext>
            </a:extLst>
          </p:cNvPr>
          <p:cNvSpPr/>
          <p:nvPr/>
        </p:nvSpPr>
        <p:spPr>
          <a:xfrm>
            <a:off x="3376764" y="2276999"/>
            <a:ext cx="412955" cy="41295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H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10E734F-4059-4E72-8BBE-A1DB71373AF0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3583242" y="2689954"/>
            <a:ext cx="0" cy="53256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24E4CDC-A382-4C25-8FD4-CF7663EA7BD7}"/>
              </a:ext>
            </a:extLst>
          </p:cNvPr>
          <p:cNvSpPr/>
          <p:nvPr/>
        </p:nvSpPr>
        <p:spPr>
          <a:xfrm>
            <a:off x="3880764" y="3285000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7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40DCAE8F-FC62-4E5C-8F68-85BBF7F248E7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225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0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1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5D5F2CB-7A44-4C85-B8AD-9C6F27AD503C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B75411-20AB-47E5-8BA6-3B2B40743C4A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09236FE-EBCA-4536-AB25-B99FB13F12DB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577B04FD-1A2A-42B1-B8B6-42830C72C2BA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AB8A009-65F6-468D-9301-C85B9BBCE982}"/>
              </a:ext>
            </a:extLst>
          </p:cNvPr>
          <p:cNvCxnSpPr>
            <a:cxnSpLocks/>
            <a:stCxn id="30" idx="4"/>
            <a:endCxn id="22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EFF4BD18-4641-46D9-BDAD-C51A8238AB4A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D9AD936-B302-476C-A6A7-38860CC9F0CC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8C6C0CE-8BE6-4DD3-8A62-945E96293598}"/>
              </a:ext>
            </a:extLst>
          </p:cNvPr>
          <p:cNvSpPr/>
          <p:nvPr/>
        </p:nvSpPr>
        <p:spPr>
          <a:xfrm>
            <a:off x="4814552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E4A49A-8C3D-41A7-8F1C-FA8E41597A34}"/>
              </a:ext>
            </a:extLst>
          </p:cNvPr>
          <p:cNvSpPr/>
          <p:nvPr/>
        </p:nvSpPr>
        <p:spPr>
          <a:xfrm>
            <a:off x="5318552" y="4011372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5EF67E0-FE5D-45D9-879F-4E351B70DCAA}"/>
              </a:ext>
            </a:extLst>
          </p:cNvPr>
          <p:cNvSpPr/>
          <p:nvPr/>
        </p:nvSpPr>
        <p:spPr>
          <a:xfrm>
            <a:off x="4814552" y="4675266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9D421EE-0042-4D49-8AD6-8817778C621F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5021030" y="4361849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3D15393-942F-443A-ABBE-EFB062F08146}"/>
              </a:ext>
            </a:extLst>
          </p:cNvPr>
          <p:cNvSpPr/>
          <p:nvPr/>
        </p:nvSpPr>
        <p:spPr>
          <a:xfrm>
            <a:off x="5311629" y="4737743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522CFA8-E418-487A-AAAB-D241BF533B73}"/>
              </a:ext>
            </a:extLst>
          </p:cNvPr>
          <p:cNvCxnSpPr>
            <a:cxnSpLocks/>
            <a:stCxn id="30" idx="3"/>
            <a:endCxn id="34" idx="7"/>
          </p:cNvCxnSpPr>
          <p:nvPr/>
        </p:nvCxnSpPr>
        <p:spPr>
          <a:xfrm flipH="1">
            <a:off x="5167031" y="3575001"/>
            <a:ext cx="781440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FE5ABC5-1119-473F-B6B2-8B8A4BE84B5C}"/>
              </a:ext>
            </a:extLst>
          </p:cNvPr>
          <p:cNvSpPr/>
          <p:nvPr/>
        </p:nvSpPr>
        <p:spPr>
          <a:xfrm>
            <a:off x="3376764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491A85-C2E7-449B-A6DC-03AF729445E2}"/>
              </a:ext>
            </a:extLst>
          </p:cNvPr>
          <p:cNvSpPr/>
          <p:nvPr/>
        </p:nvSpPr>
        <p:spPr>
          <a:xfrm>
            <a:off x="3376764" y="2276999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10E734F-4059-4E72-8BBE-A1DB71373AF0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3583242" y="2689954"/>
            <a:ext cx="0" cy="53256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24E4CDC-A382-4C25-8FD4-CF7663EA7BD7}"/>
              </a:ext>
            </a:extLst>
          </p:cNvPr>
          <p:cNvSpPr/>
          <p:nvPr/>
        </p:nvSpPr>
        <p:spPr>
          <a:xfrm>
            <a:off x="3880764" y="328500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4F01B6E-C916-4CFF-93C0-DAD051356A29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3789719" y="2483477"/>
            <a:ext cx="2099803" cy="1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弧形 26">
            <a:extLst>
              <a:ext uri="{FF2B5EF4-FFF2-40B4-BE49-F238E27FC236}">
                <a16:creationId xmlns:a16="http://schemas.microsoft.com/office/drawing/2014/main" id="{D36FAFDC-1D32-48FB-9CF7-BD17566460EE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E3E79D4B-547D-4C0A-8C00-D68E91AA9AC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9620" y="1020620"/>
            <a:ext cx="1" cy="2512758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14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0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7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5D5F2CB-7A44-4C85-B8AD-9C6F27AD503C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B75411-20AB-47E5-8BA6-3B2B40743C4A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09236FE-EBCA-4536-AB25-B99FB13F12DB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577B04FD-1A2A-42B1-B8B6-42830C72C2BA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AB8A009-65F6-468D-9301-C85B9BBCE982}"/>
              </a:ext>
            </a:extLst>
          </p:cNvPr>
          <p:cNvCxnSpPr>
            <a:cxnSpLocks/>
            <a:stCxn id="30" idx="4"/>
            <a:endCxn id="22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EFF4BD18-4641-46D9-BDAD-C51A8238AB4A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D9AD936-B302-476C-A6A7-38860CC9F0CC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8C6C0CE-8BE6-4DD3-8A62-945E96293598}"/>
              </a:ext>
            </a:extLst>
          </p:cNvPr>
          <p:cNvSpPr/>
          <p:nvPr/>
        </p:nvSpPr>
        <p:spPr>
          <a:xfrm>
            <a:off x="4814552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E4A49A-8C3D-41A7-8F1C-FA8E41597A34}"/>
              </a:ext>
            </a:extLst>
          </p:cNvPr>
          <p:cNvSpPr/>
          <p:nvPr/>
        </p:nvSpPr>
        <p:spPr>
          <a:xfrm>
            <a:off x="5318552" y="4011372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5EF67E0-FE5D-45D9-879F-4E351B70DCAA}"/>
              </a:ext>
            </a:extLst>
          </p:cNvPr>
          <p:cNvSpPr/>
          <p:nvPr/>
        </p:nvSpPr>
        <p:spPr>
          <a:xfrm>
            <a:off x="4814552" y="4675266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9D421EE-0042-4D49-8AD6-8817778C621F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5021030" y="4361849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3D15393-942F-443A-ABBE-EFB062F08146}"/>
              </a:ext>
            </a:extLst>
          </p:cNvPr>
          <p:cNvSpPr/>
          <p:nvPr/>
        </p:nvSpPr>
        <p:spPr>
          <a:xfrm>
            <a:off x="5311629" y="4737743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522CFA8-E418-487A-AAAB-D241BF533B73}"/>
              </a:ext>
            </a:extLst>
          </p:cNvPr>
          <p:cNvCxnSpPr>
            <a:cxnSpLocks/>
            <a:stCxn id="30" idx="3"/>
            <a:endCxn id="34" idx="7"/>
          </p:cNvCxnSpPr>
          <p:nvPr/>
        </p:nvCxnSpPr>
        <p:spPr>
          <a:xfrm flipH="1">
            <a:off x="5167031" y="3575001"/>
            <a:ext cx="781440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FE5ABC5-1119-473F-B6B2-8B8A4BE84B5C}"/>
              </a:ext>
            </a:extLst>
          </p:cNvPr>
          <p:cNvSpPr/>
          <p:nvPr/>
        </p:nvSpPr>
        <p:spPr>
          <a:xfrm>
            <a:off x="3376764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491A85-C2E7-449B-A6DC-03AF729445E2}"/>
              </a:ext>
            </a:extLst>
          </p:cNvPr>
          <p:cNvSpPr/>
          <p:nvPr/>
        </p:nvSpPr>
        <p:spPr>
          <a:xfrm>
            <a:off x="3376764" y="2276999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10E734F-4059-4E72-8BBE-A1DB71373AF0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3583242" y="2689954"/>
            <a:ext cx="0" cy="53256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24E4CDC-A382-4C25-8FD4-CF7663EA7BD7}"/>
              </a:ext>
            </a:extLst>
          </p:cNvPr>
          <p:cNvSpPr/>
          <p:nvPr/>
        </p:nvSpPr>
        <p:spPr>
          <a:xfrm>
            <a:off x="3880764" y="328500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4F01B6E-C916-4CFF-93C0-DAD051356A29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3789719" y="2483477"/>
            <a:ext cx="2099803" cy="1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7FBFE5F-94F0-4E71-8570-4417D23B8EC5}"/>
              </a:ext>
            </a:extLst>
          </p:cNvPr>
          <p:cNvSpPr/>
          <p:nvPr/>
        </p:nvSpPr>
        <p:spPr>
          <a:xfrm>
            <a:off x="7320000" y="3222522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7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B3F4CAA-EBB9-4053-9123-C6712F917961}"/>
              </a:ext>
            </a:extLst>
          </p:cNvPr>
          <p:cNvSpPr/>
          <p:nvPr/>
        </p:nvSpPr>
        <p:spPr>
          <a:xfrm>
            <a:off x="7824000" y="3288878"/>
            <a:ext cx="288000" cy="28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弧形 28">
            <a:extLst>
              <a:ext uri="{FF2B5EF4-FFF2-40B4-BE49-F238E27FC236}">
                <a16:creationId xmlns:a16="http://schemas.microsoft.com/office/drawing/2014/main" id="{BCF14657-CD9A-4410-BDF9-4C247940DDC8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CD2BC7D6-1CE7-4937-964D-BEF5C48AE14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9620" y="1020620"/>
            <a:ext cx="1" cy="2512758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67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0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7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5D5F2CB-7A44-4C85-B8AD-9C6F27AD503C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B75411-20AB-47E5-8BA6-3B2B40743C4A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09236FE-EBCA-4536-AB25-B99FB13F12DB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577B04FD-1A2A-42B1-B8B6-42830C72C2BA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AB8A009-65F6-468D-9301-C85B9BBCE982}"/>
              </a:ext>
            </a:extLst>
          </p:cNvPr>
          <p:cNvCxnSpPr>
            <a:cxnSpLocks/>
            <a:stCxn id="30" idx="4"/>
            <a:endCxn id="22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EFF4BD18-4641-46D9-BDAD-C51A8238AB4A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D9AD936-B302-476C-A6A7-38860CC9F0CC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8C6C0CE-8BE6-4DD3-8A62-945E96293598}"/>
              </a:ext>
            </a:extLst>
          </p:cNvPr>
          <p:cNvSpPr/>
          <p:nvPr/>
        </p:nvSpPr>
        <p:spPr>
          <a:xfrm>
            <a:off x="4814552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E4A49A-8C3D-41A7-8F1C-FA8E41597A34}"/>
              </a:ext>
            </a:extLst>
          </p:cNvPr>
          <p:cNvSpPr/>
          <p:nvPr/>
        </p:nvSpPr>
        <p:spPr>
          <a:xfrm>
            <a:off x="5318552" y="4011372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5EF67E0-FE5D-45D9-879F-4E351B70DCAA}"/>
              </a:ext>
            </a:extLst>
          </p:cNvPr>
          <p:cNvSpPr/>
          <p:nvPr/>
        </p:nvSpPr>
        <p:spPr>
          <a:xfrm>
            <a:off x="4814552" y="4675266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9D421EE-0042-4D49-8AD6-8817778C621F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5021030" y="4361849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3D15393-942F-443A-ABBE-EFB062F08146}"/>
              </a:ext>
            </a:extLst>
          </p:cNvPr>
          <p:cNvSpPr/>
          <p:nvPr/>
        </p:nvSpPr>
        <p:spPr>
          <a:xfrm>
            <a:off x="5311629" y="4737743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522CFA8-E418-487A-AAAB-D241BF533B73}"/>
              </a:ext>
            </a:extLst>
          </p:cNvPr>
          <p:cNvCxnSpPr>
            <a:cxnSpLocks/>
            <a:stCxn id="30" idx="3"/>
            <a:endCxn id="34" idx="7"/>
          </p:cNvCxnSpPr>
          <p:nvPr/>
        </p:nvCxnSpPr>
        <p:spPr>
          <a:xfrm flipH="1">
            <a:off x="5167031" y="3575001"/>
            <a:ext cx="781440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FE5ABC5-1119-473F-B6B2-8B8A4BE84B5C}"/>
              </a:ext>
            </a:extLst>
          </p:cNvPr>
          <p:cNvSpPr/>
          <p:nvPr/>
        </p:nvSpPr>
        <p:spPr>
          <a:xfrm>
            <a:off x="3376764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491A85-C2E7-449B-A6DC-03AF729445E2}"/>
              </a:ext>
            </a:extLst>
          </p:cNvPr>
          <p:cNvSpPr/>
          <p:nvPr/>
        </p:nvSpPr>
        <p:spPr>
          <a:xfrm>
            <a:off x="3376764" y="2276999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10E734F-4059-4E72-8BBE-A1DB71373AF0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3583242" y="2689954"/>
            <a:ext cx="0" cy="53256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24E4CDC-A382-4C25-8FD4-CF7663EA7BD7}"/>
              </a:ext>
            </a:extLst>
          </p:cNvPr>
          <p:cNvSpPr/>
          <p:nvPr/>
        </p:nvSpPr>
        <p:spPr>
          <a:xfrm>
            <a:off x="3880764" y="328500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4F01B6E-C916-4CFF-93C0-DAD051356A29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3789719" y="2483477"/>
            <a:ext cx="2099803" cy="1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36FCFD6D-FBD0-45AA-93AC-522E4D266E77}"/>
              </a:ext>
            </a:extLst>
          </p:cNvPr>
          <p:cNvSpPr/>
          <p:nvPr/>
        </p:nvSpPr>
        <p:spPr>
          <a:xfrm>
            <a:off x="3376764" y="3948894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7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A9F02BD-360C-4B02-AEF9-87870D89288C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3583242" y="3635477"/>
            <a:ext cx="0" cy="313417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7DF693D9-DABA-43AE-BC91-187719E3190C}"/>
              </a:ext>
            </a:extLst>
          </p:cNvPr>
          <p:cNvSpPr/>
          <p:nvPr/>
        </p:nvSpPr>
        <p:spPr>
          <a:xfrm>
            <a:off x="3873841" y="4011371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7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0" name="弧形 49">
            <a:extLst>
              <a:ext uri="{FF2B5EF4-FFF2-40B4-BE49-F238E27FC236}">
                <a16:creationId xmlns:a16="http://schemas.microsoft.com/office/drawing/2014/main" id="{FCEBF389-D29E-47CF-B948-351A819FF0CD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EE255BC8-1CCA-4C40-AA7F-431CF63EC9D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9620" y="1020620"/>
            <a:ext cx="1" cy="2512758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708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0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7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nn-NO" altLang="zh-CN" sz="1200" b="0" i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endParaRPr lang="nn-NO" altLang="zh-CN" sz="12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5D5F2CB-7A44-4C85-B8AD-9C6F27AD503C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B75411-20AB-47E5-8BA6-3B2B40743C4A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09236FE-EBCA-4536-AB25-B99FB13F12DB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577B04FD-1A2A-42B1-B8B6-42830C72C2BA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AB8A009-65F6-468D-9301-C85B9BBCE982}"/>
              </a:ext>
            </a:extLst>
          </p:cNvPr>
          <p:cNvCxnSpPr>
            <a:cxnSpLocks/>
            <a:stCxn id="30" idx="4"/>
            <a:endCxn id="22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EFF4BD18-4641-46D9-BDAD-C51A8238AB4A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D9AD936-B302-476C-A6A7-38860CC9F0CC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8C6C0CE-8BE6-4DD3-8A62-945E96293598}"/>
              </a:ext>
            </a:extLst>
          </p:cNvPr>
          <p:cNvSpPr/>
          <p:nvPr/>
        </p:nvSpPr>
        <p:spPr>
          <a:xfrm>
            <a:off x="4814552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E4A49A-8C3D-41A7-8F1C-FA8E41597A34}"/>
              </a:ext>
            </a:extLst>
          </p:cNvPr>
          <p:cNvSpPr/>
          <p:nvPr/>
        </p:nvSpPr>
        <p:spPr>
          <a:xfrm>
            <a:off x="5318552" y="4011372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5EF67E0-FE5D-45D9-879F-4E351B70DCAA}"/>
              </a:ext>
            </a:extLst>
          </p:cNvPr>
          <p:cNvSpPr/>
          <p:nvPr/>
        </p:nvSpPr>
        <p:spPr>
          <a:xfrm>
            <a:off x="4814552" y="4675266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9D421EE-0042-4D49-8AD6-8817778C621F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5021030" y="4361849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3D15393-942F-443A-ABBE-EFB062F08146}"/>
              </a:ext>
            </a:extLst>
          </p:cNvPr>
          <p:cNvSpPr/>
          <p:nvPr/>
        </p:nvSpPr>
        <p:spPr>
          <a:xfrm>
            <a:off x="5311629" y="4737743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522CFA8-E418-487A-AAAB-D241BF533B73}"/>
              </a:ext>
            </a:extLst>
          </p:cNvPr>
          <p:cNvCxnSpPr>
            <a:cxnSpLocks/>
            <a:stCxn id="30" idx="3"/>
            <a:endCxn id="34" idx="7"/>
          </p:cNvCxnSpPr>
          <p:nvPr/>
        </p:nvCxnSpPr>
        <p:spPr>
          <a:xfrm flipH="1">
            <a:off x="5167031" y="3575001"/>
            <a:ext cx="781440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FE5ABC5-1119-473F-B6B2-8B8A4BE84B5C}"/>
              </a:ext>
            </a:extLst>
          </p:cNvPr>
          <p:cNvSpPr/>
          <p:nvPr/>
        </p:nvSpPr>
        <p:spPr>
          <a:xfrm>
            <a:off x="3376764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491A85-C2E7-449B-A6DC-03AF729445E2}"/>
              </a:ext>
            </a:extLst>
          </p:cNvPr>
          <p:cNvSpPr/>
          <p:nvPr/>
        </p:nvSpPr>
        <p:spPr>
          <a:xfrm>
            <a:off x="3376764" y="2276999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10E734F-4059-4E72-8BBE-A1DB71373AF0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3583242" y="2689954"/>
            <a:ext cx="0" cy="53256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24E4CDC-A382-4C25-8FD4-CF7663EA7BD7}"/>
              </a:ext>
            </a:extLst>
          </p:cNvPr>
          <p:cNvSpPr/>
          <p:nvPr/>
        </p:nvSpPr>
        <p:spPr>
          <a:xfrm>
            <a:off x="3880764" y="328500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4F01B6E-C916-4CFF-93C0-DAD051356A29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3789719" y="2483477"/>
            <a:ext cx="2099803" cy="1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36FCFD6D-FBD0-45AA-93AC-522E4D266E77}"/>
              </a:ext>
            </a:extLst>
          </p:cNvPr>
          <p:cNvSpPr/>
          <p:nvPr/>
        </p:nvSpPr>
        <p:spPr>
          <a:xfrm>
            <a:off x="3376764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7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A9F02BD-360C-4B02-AEF9-87870D89288C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3583242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7DF693D9-DABA-43AE-BC91-187719E3190C}"/>
              </a:ext>
            </a:extLst>
          </p:cNvPr>
          <p:cNvSpPr/>
          <p:nvPr/>
        </p:nvSpPr>
        <p:spPr>
          <a:xfrm>
            <a:off x="3873841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</a:rPr>
              <a:t>7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弧形 49">
            <a:extLst>
              <a:ext uri="{FF2B5EF4-FFF2-40B4-BE49-F238E27FC236}">
                <a16:creationId xmlns:a16="http://schemas.microsoft.com/office/drawing/2014/main" id="{FCEBF389-D29E-47CF-B948-351A819FF0CD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EE255BC8-1CCA-4C40-AA7F-431CF63EC9D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9620" y="1020620"/>
            <a:ext cx="1" cy="2512758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838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0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7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2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5D5F2CB-7A44-4C85-B8AD-9C6F27AD503C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B75411-20AB-47E5-8BA6-3B2B40743C4A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6"/>
                </a:solidFill>
              </a:rPr>
              <a:t>H2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09236FE-EBCA-4536-AB25-B99FB13F12DB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577B04FD-1A2A-42B1-B8B6-42830C72C2BA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/>
                </a:solidFill>
              </a:rPr>
              <a:t>2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AB8A009-65F6-468D-9301-C85B9BBCE982}"/>
              </a:ext>
            </a:extLst>
          </p:cNvPr>
          <p:cNvCxnSpPr>
            <a:cxnSpLocks/>
            <a:stCxn id="30" idx="4"/>
            <a:endCxn id="22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EFF4BD18-4641-46D9-BDAD-C51A8238AB4A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D9AD936-B302-476C-A6A7-38860CC9F0CC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6"/>
                </a:solidFill>
              </a:rPr>
              <a:t>2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8C6C0CE-8BE6-4DD3-8A62-945E96293598}"/>
              </a:ext>
            </a:extLst>
          </p:cNvPr>
          <p:cNvSpPr/>
          <p:nvPr/>
        </p:nvSpPr>
        <p:spPr>
          <a:xfrm>
            <a:off x="4814552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E4A49A-8C3D-41A7-8F1C-FA8E41597A34}"/>
              </a:ext>
            </a:extLst>
          </p:cNvPr>
          <p:cNvSpPr/>
          <p:nvPr/>
        </p:nvSpPr>
        <p:spPr>
          <a:xfrm>
            <a:off x="5318552" y="4011372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5EF67E0-FE5D-45D9-879F-4E351B70DCAA}"/>
              </a:ext>
            </a:extLst>
          </p:cNvPr>
          <p:cNvSpPr/>
          <p:nvPr/>
        </p:nvSpPr>
        <p:spPr>
          <a:xfrm>
            <a:off x="4814552" y="4675266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9D421EE-0042-4D49-8AD6-8817778C621F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5021030" y="4361849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3D15393-942F-443A-ABBE-EFB062F08146}"/>
              </a:ext>
            </a:extLst>
          </p:cNvPr>
          <p:cNvSpPr/>
          <p:nvPr/>
        </p:nvSpPr>
        <p:spPr>
          <a:xfrm>
            <a:off x="5311629" y="4737743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522CFA8-E418-487A-AAAB-D241BF533B73}"/>
              </a:ext>
            </a:extLst>
          </p:cNvPr>
          <p:cNvCxnSpPr>
            <a:cxnSpLocks/>
            <a:stCxn id="30" idx="3"/>
            <a:endCxn id="34" idx="7"/>
          </p:cNvCxnSpPr>
          <p:nvPr/>
        </p:nvCxnSpPr>
        <p:spPr>
          <a:xfrm flipH="1">
            <a:off x="5167031" y="3575001"/>
            <a:ext cx="781440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FE5ABC5-1119-473F-B6B2-8B8A4BE84B5C}"/>
              </a:ext>
            </a:extLst>
          </p:cNvPr>
          <p:cNvSpPr/>
          <p:nvPr/>
        </p:nvSpPr>
        <p:spPr>
          <a:xfrm>
            <a:off x="3376764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491A85-C2E7-449B-A6DC-03AF729445E2}"/>
              </a:ext>
            </a:extLst>
          </p:cNvPr>
          <p:cNvSpPr/>
          <p:nvPr/>
        </p:nvSpPr>
        <p:spPr>
          <a:xfrm>
            <a:off x="3376764" y="2276999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10E734F-4059-4E72-8BBE-A1DB71373AF0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3583242" y="2689954"/>
            <a:ext cx="0" cy="53256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24E4CDC-A382-4C25-8FD4-CF7663EA7BD7}"/>
              </a:ext>
            </a:extLst>
          </p:cNvPr>
          <p:cNvSpPr/>
          <p:nvPr/>
        </p:nvSpPr>
        <p:spPr>
          <a:xfrm>
            <a:off x="3880764" y="328500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4F01B6E-C916-4CFF-93C0-DAD051356A29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3789719" y="2483477"/>
            <a:ext cx="2099803" cy="1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36FCFD6D-FBD0-45AA-93AC-522E4D266E77}"/>
              </a:ext>
            </a:extLst>
          </p:cNvPr>
          <p:cNvSpPr/>
          <p:nvPr/>
        </p:nvSpPr>
        <p:spPr>
          <a:xfrm>
            <a:off x="3376764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A9F02BD-360C-4B02-AEF9-87870D89288C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3583242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7DF693D9-DABA-43AE-BC91-187719E3190C}"/>
              </a:ext>
            </a:extLst>
          </p:cNvPr>
          <p:cNvSpPr/>
          <p:nvPr/>
        </p:nvSpPr>
        <p:spPr>
          <a:xfrm>
            <a:off x="3873841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7" name="弧形 26">
            <a:extLst>
              <a:ext uri="{FF2B5EF4-FFF2-40B4-BE49-F238E27FC236}">
                <a16:creationId xmlns:a16="http://schemas.microsoft.com/office/drawing/2014/main" id="{8A9872FC-82F6-43D5-B8E5-1E810E4EC6C4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FF89D7B3-2068-4C73-9C3D-4BDDBB29D65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9620" y="1020620"/>
            <a:ext cx="1" cy="2512758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659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0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7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2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5D5F2CB-7A44-4C85-B8AD-9C6F27AD503C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B75411-20AB-47E5-8BA6-3B2B40743C4A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6"/>
                </a:solidFill>
              </a:rPr>
              <a:t>H2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09236FE-EBCA-4536-AB25-B99FB13F12DB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577B04FD-1A2A-42B1-B8B6-42830C72C2BA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AB8A009-65F6-468D-9301-C85B9BBCE982}"/>
              </a:ext>
            </a:extLst>
          </p:cNvPr>
          <p:cNvCxnSpPr>
            <a:cxnSpLocks/>
            <a:stCxn id="30" idx="4"/>
            <a:endCxn id="22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EFF4BD18-4641-46D9-BDAD-C51A8238AB4A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D9AD936-B302-476C-A6A7-38860CC9F0CC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8C6C0CE-8BE6-4DD3-8A62-945E96293598}"/>
              </a:ext>
            </a:extLst>
          </p:cNvPr>
          <p:cNvSpPr/>
          <p:nvPr/>
        </p:nvSpPr>
        <p:spPr>
          <a:xfrm>
            <a:off x="4814552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E4A49A-8C3D-41A7-8F1C-FA8E41597A34}"/>
              </a:ext>
            </a:extLst>
          </p:cNvPr>
          <p:cNvSpPr/>
          <p:nvPr/>
        </p:nvSpPr>
        <p:spPr>
          <a:xfrm>
            <a:off x="5318552" y="4011372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5EF67E0-FE5D-45D9-879F-4E351B70DCAA}"/>
              </a:ext>
            </a:extLst>
          </p:cNvPr>
          <p:cNvSpPr/>
          <p:nvPr/>
        </p:nvSpPr>
        <p:spPr>
          <a:xfrm>
            <a:off x="4814552" y="4675266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9D421EE-0042-4D49-8AD6-8817778C621F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5021030" y="4361849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3D15393-942F-443A-ABBE-EFB062F08146}"/>
              </a:ext>
            </a:extLst>
          </p:cNvPr>
          <p:cNvSpPr/>
          <p:nvPr/>
        </p:nvSpPr>
        <p:spPr>
          <a:xfrm>
            <a:off x="5311629" y="4737743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522CFA8-E418-487A-AAAB-D241BF533B73}"/>
              </a:ext>
            </a:extLst>
          </p:cNvPr>
          <p:cNvCxnSpPr>
            <a:cxnSpLocks/>
            <a:stCxn id="30" idx="3"/>
            <a:endCxn id="34" idx="7"/>
          </p:cNvCxnSpPr>
          <p:nvPr/>
        </p:nvCxnSpPr>
        <p:spPr>
          <a:xfrm flipH="1">
            <a:off x="5167031" y="3575001"/>
            <a:ext cx="781440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FE5ABC5-1119-473F-B6B2-8B8A4BE84B5C}"/>
              </a:ext>
            </a:extLst>
          </p:cNvPr>
          <p:cNvSpPr/>
          <p:nvPr/>
        </p:nvSpPr>
        <p:spPr>
          <a:xfrm>
            <a:off x="3376764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491A85-C2E7-449B-A6DC-03AF729445E2}"/>
              </a:ext>
            </a:extLst>
          </p:cNvPr>
          <p:cNvSpPr/>
          <p:nvPr/>
        </p:nvSpPr>
        <p:spPr>
          <a:xfrm>
            <a:off x="3376764" y="2276999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10E734F-4059-4E72-8BBE-A1DB71373AF0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3583242" y="2689954"/>
            <a:ext cx="0" cy="53256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24E4CDC-A382-4C25-8FD4-CF7663EA7BD7}"/>
              </a:ext>
            </a:extLst>
          </p:cNvPr>
          <p:cNvSpPr/>
          <p:nvPr/>
        </p:nvSpPr>
        <p:spPr>
          <a:xfrm>
            <a:off x="3880764" y="328500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4F01B6E-C916-4CFF-93C0-DAD051356A29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3789719" y="2483477"/>
            <a:ext cx="2099803" cy="1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36FCFD6D-FBD0-45AA-93AC-522E4D266E77}"/>
              </a:ext>
            </a:extLst>
          </p:cNvPr>
          <p:cNvSpPr/>
          <p:nvPr/>
        </p:nvSpPr>
        <p:spPr>
          <a:xfrm>
            <a:off x="3376764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A9F02BD-360C-4B02-AEF9-87870D89288C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3583242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7DF693D9-DABA-43AE-BC91-187719E3190C}"/>
              </a:ext>
            </a:extLst>
          </p:cNvPr>
          <p:cNvSpPr/>
          <p:nvPr/>
        </p:nvSpPr>
        <p:spPr>
          <a:xfrm>
            <a:off x="3873841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7" name="弧形 26">
            <a:extLst>
              <a:ext uri="{FF2B5EF4-FFF2-40B4-BE49-F238E27FC236}">
                <a16:creationId xmlns:a16="http://schemas.microsoft.com/office/drawing/2014/main" id="{54F86D8E-23F7-4DAF-B07E-81526A82C8D0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62EC58E6-2A10-449F-B631-CDF45ABDA1A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9620" y="1020620"/>
            <a:ext cx="1" cy="2512758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473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0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7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2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B75411-20AB-47E5-8BA6-3B2B40743C4A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6"/>
                </a:solidFill>
              </a:rPr>
              <a:t>H2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09236FE-EBCA-4536-AB25-B99FB13F12DB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577B04FD-1A2A-42B1-B8B6-42830C72C2BA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D9AD936-B302-476C-A6A7-38860CC9F0CC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FE5ABC5-1119-473F-B6B2-8B8A4BE84B5C}"/>
              </a:ext>
            </a:extLst>
          </p:cNvPr>
          <p:cNvSpPr/>
          <p:nvPr/>
        </p:nvSpPr>
        <p:spPr>
          <a:xfrm>
            <a:off x="3376764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491A85-C2E7-449B-A6DC-03AF729445E2}"/>
              </a:ext>
            </a:extLst>
          </p:cNvPr>
          <p:cNvSpPr/>
          <p:nvPr/>
        </p:nvSpPr>
        <p:spPr>
          <a:xfrm>
            <a:off x="3376764" y="2276999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10E734F-4059-4E72-8BBE-A1DB71373AF0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3583242" y="2689954"/>
            <a:ext cx="0" cy="53256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24E4CDC-A382-4C25-8FD4-CF7663EA7BD7}"/>
              </a:ext>
            </a:extLst>
          </p:cNvPr>
          <p:cNvSpPr/>
          <p:nvPr/>
        </p:nvSpPr>
        <p:spPr>
          <a:xfrm>
            <a:off x="3880764" y="328500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4F01B6E-C916-4CFF-93C0-DAD051356A29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3789719" y="2483477"/>
            <a:ext cx="2099803" cy="1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36FCFD6D-FBD0-45AA-93AC-522E4D266E77}"/>
              </a:ext>
            </a:extLst>
          </p:cNvPr>
          <p:cNvSpPr/>
          <p:nvPr/>
        </p:nvSpPr>
        <p:spPr>
          <a:xfrm>
            <a:off x="3376764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A9F02BD-360C-4B02-AEF9-87870D89288C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3583242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7DF693D9-DABA-43AE-BC91-187719E3190C}"/>
              </a:ext>
            </a:extLst>
          </p:cNvPr>
          <p:cNvSpPr/>
          <p:nvPr/>
        </p:nvSpPr>
        <p:spPr>
          <a:xfrm>
            <a:off x="3873841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D2B320A-316A-4D89-9556-8B7C1E773F9F}"/>
              </a:ext>
            </a:extLst>
          </p:cNvPr>
          <p:cNvSpPr/>
          <p:nvPr/>
        </p:nvSpPr>
        <p:spPr>
          <a:xfrm>
            <a:off x="8393406" y="3222522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5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3C1B2D2-0AD5-49D1-A1E7-5AEEC3D2258E}"/>
              </a:ext>
            </a:extLst>
          </p:cNvPr>
          <p:cNvSpPr/>
          <p:nvPr/>
        </p:nvSpPr>
        <p:spPr>
          <a:xfrm>
            <a:off x="8890483" y="3284999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5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B875507-AEA3-4CC8-B637-E98A2F1C4292}"/>
              </a:ext>
            </a:extLst>
          </p:cNvPr>
          <p:cNvSpPr/>
          <p:nvPr/>
        </p:nvSpPr>
        <p:spPr>
          <a:xfrm>
            <a:off x="7319963" y="3222522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0D701A6-6386-4970-B19C-4FA33DA91876}"/>
              </a:ext>
            </a:extLst>
          </p:cNvPr>
          <p:cNvSpPr/>
          <p:nvPr/>
        </p:nvSpPr>
        <p:spPr>
          <a:xfrm>
            <a:off x="7823963" y="3285000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A4D378AF-B998-4C89-A241-06A09D66899A}"/>
              </a:ext>
            </a:extLst>
          </p:cNvPr>
          <p:cNvSpPr/>
          <p:nvPr/>
        </p:nvSpPr>
        <p:spPr>
          <a:xfrm>
            <a:off x="7319963" y="3948894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9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E0A35E2-09B6-464B-B612-749FE1EBF6B5}"/>
              </a:ext>
            </a:extLst>
          </p:cNvPr>
          <p:cNvCxnSpPr>
            <a:cxnSpLocks/>
            <a:stCxn id="29" idx="4"/>
            <a:endCxn id="37" idx="0"/>
          </p:cNvCxnSpPr>
          <p:nvPr/>
        </p:nvCxnSpPr>
        <p:spPr>
          <a:xfrm>
            <a:off x="7526441" y="3635477"/>
            <a:ext cx="0" cy="313417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E3339AB2-811B-4DE2-A717-AFE469029686}"/>
              </a:ext>
            </a:extLst>
          </p:cNvPr>
          <p:cNvSpPr/>
          <p:nvPr/>
        </p:nvSpPr>
        <p:spPr>
          <a:xfrm>
            <a:off x="7817040" y="4011371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9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2" name="弧形 41">
            <a:extLst>
              <a:ext uri="{FF2B5EF4-FFF2-40B4-BE49-F238E27FC236}">
                <a16:creationId xmlns:a16="http://schemas.microsoft.com/office/drawing/2014/main" id="{5E711DA0-671A-4AF8-A364-701D94961A1E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47FFEB56-7F6C-4C61-95CE-5AC100D030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9620" y="1020620"/>
            <a:ext cx="1" cy="2512758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520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72709" y="657086"/>
            <a:ext cx="5461000" cy="90193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pop and maintenance</a:t>
            </a:r>
            <a:endParaRPr lang="zh-CN" altLang="en-US" sz="3600" dirty="0"/>
          </a:p>
        </p:txBody>
      </p:sp>
      <p:sp>
        <p:nvSpPr>
          <p:cNvPr id="3" name="流程图: 接点 2"/>
          <p:cNvSpPr/>
          <p:nvPr/>
        </p:nvSpPr>
        <p:spPr>
          <a:xfrm>
            <a:off x="4484571" y="2556358"/>
            <a:ext cx="397566" cy="39756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流程图: 接点 4"/>
          <p:cNvSpPr/>
          <p:nvPr/>
        </p:nvSpPr>
        <p:spPr>
          <a:xfrm>
            <a:off x="5817735" y="2556358"/>
            <a:ext cx="397566" cy="39756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流程图: 接点 5"/>
          <p:cNvSpPr/>
          <p:nvPr/>
        </p:nvSpPr>
        <p:spPr>
          <a:xfrm>
            <a:off x="6991886" y="2556358"/>
            <a:ext cx="397566" cy="39756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流程图: 接点 6"/>
          <p:cNvSpPr/>
          <p:nvPr/>
        </p:nvSpPr>
        <p:spPr>
          <a:xfrm>
            <a:off x="8325050" y="2556358"/>
            <a:ext cx="397566" cy="39756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3" idx="6"/>
            <a:endCxn id="5" idx="2"/>
          </p:cNvCxnSpPr>
          <p:nvPr/>
        </p:nvCxnSpPr>
        <p:spPr>
          <a:xfrm>
            <a:off x="4882137" y="2755141"/>
            <a:ext cx="93559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6"/>
          </p:cNvCxnSpPr>
          <p:nvPr/>
        </p:nvCxnSpPr>
        <p:spPr>
          <a:xfrm>
            <a:off x="6215301" y="2755141"/>
            <a:ext cx="7765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6"/>
            <a:endCxn id="7" idx="2"/>
          </p:cNvCxnSpPr>
          <p:nvPr/>
        </p:nvCxnSpPr>
        <p:spPr>
          <a:xfrm>
            <a:off x="7389452" y="2755141"/>
            <a:ext cx="93559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3" idx="1"/>
            <a:endCxn id="7" idx="7"/>
          </p:cNvCxnSpPr>
          <p:nvPr/>
        </p:nvCxnSpPr>
        <p:spPr>
          <a:xfrm rot="5400000" flipH="1" flipV="1">
            <a:off x="6603593" y="553780"/>
            <a:ext cx="12700" cy="4121601"/>
          </a:xfrm>
          <a:prstGeom prst="curvedConnector3">
            <a:avLst>
              <a:gd name="adj1" fmla="val 5107134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接点 15"/>
          <p:cNvSpPr/>
          <p:nvPr/>
        </p:nvSpPr>
        <p:spPr>
          <a:xfrm>
            <a:off x="3424393" y="3539669"/>
            <a:ext cx="397566" cy="39756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流程图: 接点 16"/>
          <p:cNvSpPr/>
          <p:nvPr/>
        </p:nvSpPr>
        <p:spPr>
          <a:xfrm>
            <a:off x="4219525" y="3539669"/>
            <a:ext cx="397566" cy="39756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endCxn id="17" idx="2"/>
          </p:cNvCxnSpPr>
          <p:nvPr/>
        </p:nvCxnSpPr>
        <p:spPr>
          <a:xfrm flipV="1">
            <a:off x="3821959" y="3738452"/>
            <a:ext cx="397566" cy="79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6" idx="1"/>
            <a:endCxn id="17" idx="7"/>
          </p:cNvCxnSpPr>
          <p:nvPr/>
        </p:nvCxnSpPr>
        <p:spPr>
          <a:xfrm rot="5400000" flipH="1" flipV="1">
            <a:off x="4020742" y="3059764"/>
            <a:ext cx="12700" cy="1076254"/>
          </a:xfrm>
          <a:prstGeom prst="curvedConnector3">
            <a:avLst>
              <a:gd name="adj1" fmla="val 2759307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3" idx="3"/>
            <a:endCxn id="16" idx="0"/>
          </p:cNvCxnSpPr>
          <p:nvPr/>
        </p:nvCxnSpPr>
        <p:spPr>
          <a:xfrm flipH="1">
            <a:off x="3623176" y="2895702"/>
            <a:ext cx="919617" cy="643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接点 26"/>
          <p:cNvSpPr/>
          <p:nvPr/>
        </p:nvSpPr>
        <p:spPr>
          <a:xfrm>
            <a:off x="3397891" y="4376069"/>
            <a:ext cx="397566" cy="39756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14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29" name="曲线连接符 28"/>
          <p:cNvCxnSpPr>
            <a:stCxn id="27" idx="1"/>
            <a:endCxn id="27" idx="7"/>
          </p:cNvCxnSpPr>
          <p:nvPr/>
        </p:nvCxnSpPr>
        <p:spPr>
          <a:xfrm rot="5400000" flipH="1" flipV="1">
            <a:off x="3596674" y="4293730"/>
            <a:ext cx="12700" cy="281122"/>
          </a:xfrm>
          <a:prstGeom prst="curvedConnector3">
            <a:avLst>
              <a:gd name="adj1" fmla="val 225844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6" idx="4"/>
            <a:endCxn id="27" idx="0"/>
          </p:cNvCxnSpPr>
          <p:nvPr/>
        </p:nvCxnSpPr>
        <p:spPr>
          <a:xfrm flipH="1">
            <a:off x="3596674" y="3937235"/>
            <a:ext cx="26502" cy="438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27" idx="5"/>
            <a:endCxn id="27" idx="3"/>
          </p:cNvCxnSpPr>
          <p:nvPr/>
        </p:nvCxnSpPr>
        <p:spPr>
          <a:xfrm rot="5400000">
            <a:off x="3596674" y="4574852"/>
            <a:ext cx="12700" cy="281122"/>
          </a:xfrm>
          <a:prstGeom prst="curvedConnector3">
            <a:avLst>
              <a:gd name="adj1" fmla="val 182018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接点 36"/>
          <p:cNvSpPr/>
          <p:nvPr/>
        </p:nvSpPr>
        <p:spPr>
          <a:xfrm>
            <a:off x="5077435" y="3551608"/>
            <a:ext cx="397566" cy="39756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流程图: 接点 37"/>
          <p:cNvSpPr/>
          <p:nvPr/>
        </p:nvSpPr>
        <p:spPr>
          <a:xfrm>
            <a:off x="5940155" y="3551608"/>
            <a:ext cx="397566" cy="39756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曲线连接符 38"/>
          <p:cNvCxnSpPr>
            <a:stCxn id="37" idx="1"/>
            <a:endCxn id="38" idx="7"/>
          </p:cNvCxnSpPr>
          <p:nvPr/>
        </p:nvCxnSpPr>
        <p:spPr>
          <a:xfrm rot="5400000" flipH="1" flipV="1">
            <a:off x="5707578" y="3037909"/>
            <a:ext cx="12700" cy="1143842"/>
          </a:xfrm>
          <a:prstGeom prst="curvedConnector3">
            <a:avLst>
              <a:gd name="adj1" fmla="val 225844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8" idx="2"/>
          </p:cNvCxnSpPr>
          <p:nvPr/>
        </p:nvCxnSpPr>
        <p:spPr>
          <a:xfrm flipV="1">
            <a:off x="5463075" y="3750391"/>
            <a:ext cx="477080" cy="8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5" idx="4"/>
            <a:endCxn id="37" idx="0"/>
          </p:cNvCxnSpPr>
          <p:nvPr/>
        </p:nvCxnSpPr>
        <p:spPr>
          <a:xfrm flipH="1">
            <a:off x="5276218" y="2953924"/>
            <a:ext cx="740300" cy="597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接点 52"/>
          <p:cNvSpPr/>
          <p:nvPr/>
        </p:nvSpPr>
        <p:spPr>
          <a:xfrm>
            <a:off x="6901802" y="3554426"/>
            <a:ext cx="397566" cy="39756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10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54" name="曲线连接符 53"/>
          <p:cNvCxnSpPr>
            <a:stCxn id="53" idx="1"/>
            <a:endCxn id="53" idx="7"/>
          </p:cNvCxnSpPr>
          <p:nvPr/>
        </p:nvCxnSpPr>
        <p:spPr>
          <a:xfrm rot="5400000" flipH="1" flipV="1">
            <a:off x="7100585" y="3472087"/>
            <a:ext cx="12700" cy="281122"/>
          </a:xfrm>
          <a:prstGeom prst="curvedConnector3">
            <a:avLst>
              <a:gd name="adj1" fmla="val 225844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/>
          <p:cNvCxnSpPr>
            <a:stCxn id="53" idx="5"/>
            <a:endCxn id="53" idx="3"/>
          </p:cNvCxnSpPr>
          <p:nvPr/>
        </p:nvCxnSpPr>
        <p:spPr>
          <a:xfrm rot="5400000">
            <a:off x="7100585" y="3753209"/>
            <a:ext cx="12700" cy="281122"/>
          </a:xfrm>
          <a:prstGeom prst="curvedConnector3">
            <a:avLst>
              <a:gd name="adj1" fmla="val 182018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6" idx="4"/>
            <a:endCxn id="53" idx="0"/>
          </p:cNvCxnSpPr>
          <p:nvPr/>
        </p:nvCxnSpPr>
        <p:spPr>
          <a:xfrm flipH="1">
            <a:off x="7100585" y="2953924"/>
            <a:ext cx="90084" cy="600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3" idx="0"/>
          </p:cNvCxnSpPr>
          <p:nvPr/>
        </p:nvCxnSpPr>
        <p:spPr>
          <a:xfrm>
            <a:off x="4679342" y="2171065"/>
            <a:ext cx="4012" cy="385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401060" y="180173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9657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0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7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2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B75411-20AB-47E5-8BA6-3B2B40743C4A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6"/>
                </a:solidFill>
              </a:rPr>
              <a:t>H2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09236FE-EBCA-4536-AB25-B99FB13F12DB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577B04FD-1A2A-42B1-B8B6-42830C72C2BA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D9AD936-B302-476C-A6A7-38860CC9F0CC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FE5ABC5-1119-473F-B6B2-8B8A4BE84B5C}"/>
              </a:ext>
            </a:extLst>
          </p:cNvPr>
          <p:cNvSpPr/>
          <p:nvPr/>
        </p:nvSpPr>
        <p:spPr>
          <a:xfrm>
            <a:off x="3376764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491A85-C2E7-449B-A6DC-03AF729445E2}"/>
              </a:ext>
            </a:extLst>
          </p:cNvPr>
          <p:cNvSpPr/>
          <p:nvPr/>
        </p:nvSpPr>
        <p:spPr>
          <a:xfrm>
            <a:off x="3376764" y="2276999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10E734F-4059-4E72-8BBE-A1DB71373AF0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3583242" y="2689954"/>
            <a:ext cx="0" cy="53256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24E4CDC-A382-4C25-8FD4-CF7663EA7BD7}"/>
              </a:ext>
            </a:extLst>
          </p:cNvPr>
          <p:cNvSpPr/>
          <p:nvPr/>
        </p:nvSpPr>
        <p:spPr>
          <a:xfrm>
            <a:off x="3880764" y="328500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4F01B6E-C916-4CFF-93C0-DAD051356A29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3789719" y="2483477"/>
            <a:ext cx="2099803" cy="1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36FCFD6D-FBD0-45AA-93AC-522E4D266E77}"/>
              </a:ext>
            </a:extLst>
          </p:cNvPr>
          <p:cNvSpPr/>
          <p:nvPr/>
        </p:nvSpPr>
        <p:spPr>
          <a:xfrm>
            <a:off x="3376764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A9F02BD-360C-4B02-AEF9-87870D89288C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3583242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7DF693D9-DABA-43AE-BC91-187719E3190C}"/>
              </a:ext>
            </a:extLst>
          </p:cNvPr>
          <p:cNvSpPr/>
          <p:nvPr/>
        </p:nvSpPr>
        <p:spPr>
          <a:xfrm>
            <a:off x="3873841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D2B320A-316A-4D89-9556-8B7C1E773F9F}"/>
              </a:ext>
            </a:extLst>
          </p:cNvPr>
          <p:cNvSpPr/>
          <p:nvPr/>
        </p:nvSpPr>
        <p:spPr>
          <a:xfrm>
            <a:off x="8393406" y="3222522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5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3C1B2D2-0AD5-49D1-A1E7-5AEEC3D2258E}"/>
              </a:ext>
            </a:extLst>
          </p:cNvPr>
          <p:cNvSpPr/>
          <p:nvPr/>
        </p:nvSpPr>
        <p:spPr>
          <a:xfrm>
            <a:off x="8890483" y="3284999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5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B875507-AEA3-4CC8-B637-E98A2F1C4292}"/>
              </a:ext>
            </a:extLst>
          </p:cNvPr>
          <p:cNvSpPr/>
          <p:nvPr/>
        </p:nvSpPr>
        <p:spPr>
          <a:xfrm>
            <a:off x="7319963" y="3222522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0D701A6-6386-4970-B19C-4FA33DA91876}"/>
              </a:ext>
            </a:extLst>
          </p:cNvPr>
          <p:cNvSpPr/>
          <p:nvPr/>
        </p:nvSpPr>
        <p:spPr>
          <a:xfrm>
            <a:off x="7823963" y="3285000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A4D378AF-B998-4C89-A241-06A09D66899A}"/>
              </a:ext>
            </a:extLst>
          </p:cNvPr>
          <p:cNvSpPr/>
          <p:nvPr/>
        </p:nvSpPr>
        <p:spPr>
          <a:xfrm>
            <a:off x="7319963" y="3948894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9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E0A35E2-09B6-464B-B612-749FE1EBF6B5}"/>
              </a:ext>
            </a:extLst>
          </p:cNvPr>
          <p:cNvCxnSpPr>
            <a:cxnSpLocks/>
            <a:stCxn id="29" idx="4"/>
            <a:endCxn id="37" idx="0"/>
          </p:cNvCxnSpPr>
          <p:nvPr/>
        </p:nvCxnSpPr>
        <p:spPr>
          <a:xfrm>
            <a:off x="7526441" y="3635477"/>
            <a:ext cx="0" cy="313417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E3339AB2-811B-4DE2-A717-AFE469029686}"/>
              </a:ext>
            </a:extLst>
          </p:cNvPr>
          <p:cNvSpPr/>
          <p:nvPr/>
        </p:nvSpPr>
        <p:spPr>
          <a:xfrm>
            <a:off x="7817040" y="4011371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9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1" name="弧形 30">
            <a:extLst>
              <a:ext uri="{FF2B5EF4-FFF2-40B4-BE49-F238E27FC236}">
                <a16:creationId xmlns:a16="http://schemas.microsoft.com/office/drawing/2014/main" id="{2236A9BB-CC88-4CD5-B9CE-DEF051ABCCC1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665D06EA-0335-4073-9353-6060B80516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9620" y="1020620"/>
            <a:ext cx="1" cy="2512758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238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0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7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2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0197B56-32A0-4A60-97CC-0F8FA848428D}"/>
              </a:ext>
            </a:extLst>
          </p:cNvPr>
          <p:cNvSpPr/>
          <p:nvPr/>
        </p:nvSpPr>
        <p:spPr>
          <a:xfrm>
            <a:off x="8393406" y="3222522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5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BA8A07-F9E7-4FD3-BBCB-82C2FA3B3537}"/>
              </a:ext>
            </a:extLst>
          </p:cNvPr>
          <p:cNvSpPr/>
          <p:nvPr/>
        </p:nvSpPr>
        <p:spPr>
          <a:xfrm>
            <a:off x="8890483" y="3284999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5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5BA257A-95C2-4128-A432-A036FB1B571C}"/>
              </a:ext>
            </a:extLst>
          </p:cNvPr>
          <p:cNvSpPr/>
          <p:nvPr/>
        </p:nvSpPr>
        <p:spPr>
          <a:xfrm>
            <a:off x="7319963" y="3222522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6CC7996-06C5-4ABD-8B21-6A27C2A802EB}"/>
              </a:ext>
            </a:extLst>
          </p:cNvPr>
          <p:cNvSpPr/>
          <p:nvPr/>
        </p:nvSpPr>
        <p:spPr>
          <a:xfrm>
            <a:off x="7823963" y="3285000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8164909C-CF83-4559-8C8E-103CD806C493}"/>
              </a:ext>
            </a:extLst>
          </p:cNvPr>
          <p:cNvSpPr/>
          <p:nvPr/>
        </p:nvSpPr>
        <p:spPr>
          <a:xfrm>
            <a:off x="7319963" y="3948894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9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8E2468B-869B-4DB0-AB2D-07AAF55321DD}"/>
              </a:ext>
            </a:extLst>
          </p:cNvPr>
          <p:cNvCxnSpPr>
            <a:cxnSpLocks/>
            <a:stCxn id="30" idx="4"/>
            <a:endCxn id="41" idx="0"/>
          </p:cNvCxnSpPr>
          <p:nvPr/>
        </p:nvCxnSpPr>
        <p:spPr>
          <a:xfrm>
            <a:off x="7526441" y="3635477"/>
            <a:ext cx="0" cy="313417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96D8DDA8-E9C5-4813-A140-F328ABB57B0C}"/>
              </a:ext>
            </a:extLst>
          </p:cNvPr>
          <p:cNvSpPr/>
          <p:nvPr/>
        </p:nvSpPr>
        <p:spPr>
          <a:xfrm>
            <a:off x="7817040" y="4011371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9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DD9D376-E5E1-4FF5-B47C-782B50A148FD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174318C-B664-488A-95CA-31E67A80AC67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204E180-1116-461A-8F84-3D1EB8B3D316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5049E29E-5571-4EE0-8229-A6DE9E3CCFF9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C566106-65A3-4732-AEB4-CDCE77906544}"/>
              </a:ext>
            </a:extLst>
          </p:cNvPr>
          <p:cNvCxnSpPr>
            <a:cxnSpLocks/>
            <a:stCxn id="36" idx="4"/>
            <a:endCxn id="23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A786AF81-EB95-408B-8F15-18FE38E8F151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B9B18FB-568B-415F-A4CA-1C90B8B3EEE8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8" name="弧形 17">
            <a:extLst>
              <a:ext uri="{FF2B5EF4-FFF2-40B4-BE49-F238E27FC236}">
                <a16:creationId xmlns:a16="http://schemas.microsoft.com/office/drawing/2014/main" id="{3E10F8D9-4A8E-4DAE-8EE6-9D58DC6EAB76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945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0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7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2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0197B56-32A0-4A60-97CC-0F8FA848428D}"/>
              </a:ext>
            </a:extLst>
          </p:cNvPr>
          <p:cNvSpPr/>
          <p:nvPr/>
        </p:nvSpPr>
        <p:spPr>
          <a:xfrm>
            <a:off x="8393406" y="3222522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5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BA8A07-F9E7-4FD3-BBCB-82C2FA3B3537}"/>
              </a:ext>
            </a:extLst>
          </p:cNvPr>
          <p:cNvSpPr/>
          <p:nvPr/>
        </p:nvSpPr>
        <p:spPr>
          <a:xfrm>
            <a:off x="8890483" y="3284999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5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8164909C-CF83-4559-8C8E-103CD806C493}"/>
              </a:ext>
            </a:extLst>
          </p:cNvPr>
          <p:cNvSpPr/>
          <p:nvPr/>
        </p:nvSpPr>
        <p:spPr>
          <a:xfrm>
            <a:off x="4440000" y="3948894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9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8E2468B-869B-4DB0-AB2D-07AAF55321DD}"/>
              </a:ext>
            </a:extLst>
          </p:cNvPr>
          <p:cNvCxnSpPr>
            <a:cxnSpLocks/>
            <a:stCxn id="18" idx="4"/>
            <a:endCxn id="41" idx="0"/>
          </p:cNvCxnSpPr>
          <p:nvPr/>
        </p:nvCxnSpPr>
        <p:spPr>
          <a:xfrm>
            <a:off x="4646478" y="3635477"/>
            <a:ext cx="0" cy="313417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96D8DDA8-E9C5-4813-A140-F328ABB57B0C}"/>
              </a:ext>
            </a:extLst>
          </p:cNvPr>
          <p:cNvSpPr/>
          <p:nvPr/>
        </p:nvSpPr>
        <p:spPr>
          <a:xfrm>
            <a:off x="4937077" y="4011371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9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DD9D376-E5E1-4FF5-B47C-782B50A148FD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174318C-B664-488A-95CA-31E67A80AC67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204E180-1116-461A-8F84-3D1EB8B3D316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5049E29E-5571-4EE0-8229-A6DE9E3CCFF9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C566106-65A3-4732-AEB4-CDCE77906544}"/>
              </a:ext>
            </a:extLst>
          </p:cNvPr>
          <p:cNvCxnSpPr>
            <a:cxnSpLocks/>
            <a:stCxn id="36" idx="4"/>
            <a:endCxn id="23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A786AF81-EB95-408B-8F15-18FE38E8F151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B9B18FB-568B-415F-A4CA-1C90B8B3EEE8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9BCE3C7-E5EF-4C81-9640-F9B7A80FC2D5}"/>
              </a:ext>
            </a:extLst>
          </p:cNvPr>
          <p:cNvSpPr/>
          <p:nvPr/>
        </p:nvSpPr>
        <p:spPr>
          <a:xfrm>
            <a:off x="4440000" y="3222522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476F3DD-D75E-4A80-AF78-F6E9BB5EABC0}"/>
              </a:ext>
            </a:extLst>
          </p:cNvPr>
          <p:cNvSpPr/>
          <p:nvPr/>
        </p:nvSpPr>
        <p:spPr>
          <a:xfrm>
            <a:off x="4440000" y="2276999"/>
            <a:ext cx="412955" cy="41295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H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F1C0526-1940-49AD-994B-CADB0F943F5A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4646478" y="2689954"/>
            <a:ext cx="0" cy="53256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4C98C3A-5A47-4BA7-82D1-B8AADD255512}"/>
              </a:ext>
            </a:extLst>
          </p:cNvPr>
          <p:cNvSpPr/>
          <p:nvPr/>
        </p:nvSpPr>
        <p:spPr>
          <a:xfrm>
            <a:off x="4928766" y="3285000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2" name="弧形 21">
            <a:extLst>
              <a:ext uri="{FF2B5EF4-FFF2-40B4-BE49-F238E27FC236}">
                <a16:creationId xmlns:a16="http://schemas.microsoft.com/office/drawing/2014/main" id="{B607D013-AA05-48F5-8BAF-F2A0276FDAA4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492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0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7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2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0197B56-32A0-4A60-97CC-0F8FA848428D}"/>
              </a:ext>
            </a:extLst>
          </p:cNvPr>
          <p:cNvSpPr/>
          <p:nvPr/>
        </p:nvSpPr>
        <p:spPr>
          <a:xfrm>
            <a:off x="8393406" y="3222522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5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BA8A07-F9E7-4FD3-BBCB-82C2FA3B3537}"/>
              </a:ext>
            </a:extLst>
          </p:cNvPr>
          <p:cNvSpPr/>
          <p:nvPr/>
        </p:nvSpPr>
        <p:spPr>
          <a:xfrm>
            <a:off x="8890483" y="3284999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5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5D5F2CB-7A44-4C85-B8AD-9C6F27AD503C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9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B75411-20AB-47E5-8BA6-3B2B40743C4A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H1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09236FE-EBCA-4536-AB25-B99FB13F12DB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577B04FD-1A2A-42B1-B8B6-42830C72C2BA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AB8A009-65F6-468D-9301-C85B9BBCE982}"/>
              </a:ext>
            </a:extLst>
          </p:cNvPr>
          <p:cNvCxnSpPr>
            <a:cxnSpLocks/>
            <a:stCxn id="30" idx="4"/>
            <a:endCxn id="22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EFF4BD18-4641-46D9-BDAD-C51A8238AB4A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9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D9AD936-B302-476C-A6A7-38860CC9F0CC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8C6C0CE-8BE6-4DD3-8A62-945E96293598}"/>
              </a:ext>
            </a:extLst>
          </p:cNvPr>
          <p:cNvSpPr/>
          <p:nvPr/>
        </p:nvSpPr>
        <p:spPr>
          <a:xfrm>
            <a:off x="4814552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E4A49A-8C3D-41A7-8F1C-FA8E41597A34}"/>
              </a:ext>
            </a:extLst>
          </p:cNvPr>
          <p:cNvSpPr/>
          <p:nvPr/>
        </p:nvSpPr>
        <p:spPr>
          <a:xfrm>
            <a:off x="5318552" y="4011372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5EF67E0-FE5D-45D9-879F-4E351B70DCAA}"/>
              </a:ext>
            </a:extLst>
          </p:cNvPr>
          <p:cNvSpPr/>
          <p:nvPr/>
        </p:nvSpPr>
        <p:spPr>
          <a:xfrm>
            <a:off x="4814552" y="4675266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9D421EE-0042-4D49-8AD6-8817778C621F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5021030" y="4361849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3D15393-942F-443A-ABBE-EFB062F08146}"/>
              </a:ext>
            </a:extLst>
          </p:cNvPr>
          <p:cNvSpPr/>
          <p:nvPr/>
        </p:nvSpPr>
        <p:spPr>
          <a:xfrm>
            <a:off x="5311629" y="4737743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522CFA8-E418-487A-AAAB-D241BF533B73}"/>
              </a:ext>
            </a:extLst>
          </p:cNvPr>
          <p:cNvCxnSpPr>
            <a:cxnSpLocks/>
            <a:stCxn id="30" idx="3"/>
            <a:endCxn id="34" idx="7"/>
          </p:cNvCxnSpPr>
          <p:nvPr/>
        </p:nvCxnSpPr>
        <p:spPr>
          <a:xfrm flipH="1">
            <a:off x="5167031" y="3575001"/>
            <a:ext cx="781440" cy="434369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弧形 18">
            <a:extLst>
              <a:ext uri="{FF2B5EF4-FFF2-40B4-BE49-F238E27FC236}">
                <a16:creationId xmlns:a16="http://schemas.microsoft.com/office/drawing/2014/main" id="{BE17F6C6-049E-466E-BD27-A3F33F908E0A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0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7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2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5D5F2CB-7A44-4C85-B8AD-9C6F27AD503C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B75411-20AB-47E5-8BA6-3B2B40743C4A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09236FE-EBCA-4536-AB25-B99FB13F12DB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577B04FD-1A2A-42B1-B8B6-42830C72C2BA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AB8A009-65F6-468D-9301-C85B9BBCE982}"/>
              </a:ext>
            </a:extLst>
          </p:cNvPr>
          <p:cNvCxnSpPr>
            <a:cxnSpLocks/>
            <a:stCxn id="30" idx="4"/>
            <a:endCxn id="22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EFF4BD18-4641-46D9-BDAD-C51A8238AB4A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D9AD936-B302-476C-A6A7-38860CC9F0CC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8C6C0CE-8BE6-4DD3-8A62-945E96293598}"/>
              </a:ext>
            </a:extLst>
          </p:cNvPr>
          <p:cNvSpPr/>
          <p:nvPr/>
        </p:nvSpPr>
        <p:spPr>
          <a:xfrm>
            <a:off x="4814552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E4A49A-8C3D-41A7-8F1C-FA8E41597A34}"/>
              </a:ext>
            </a:extLst>
          </p:cNvPr>
          <p:cNvSpPr/>
          <p:nvPr/>
        </p:nvSpPr>
        <p:spPr>
          <a:xfrm>
            <a:off x="5318552" y="4011372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5EF67E0-FE5D-45D9-879F-4E351B70DCAA}"/>
              </a:ext>
            </a:extLst>
          </p:cNvPr>
          <p:cNvSpPr/>
          <p:nvPr/>
        </p:nvSpPr>
        <p:spPr>
          <a:xfrm>
            <a:off x="4814552" y="4675266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9D421EE-0042-4D49-8AD6-8817778C621F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5021030" y="4361849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3D15393-942F-443A-ABBE-EFB062F08146}"/>
              </a:ext>
            </a:extLst>
          </p:cNvPr>
          <p:cNvSpPr/>
          <p:nvPr/>
        </p:nvSpPr>
        <p:spPr>
          <a:xfrm>
            <a:off x="5311629" y="4737743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522CFA8-E418-487A-AAAB-D241BF533B73}"/>
              </a:ext>
            </a:extLst>
          </p:cNvPr>
          <p:cNvCxnSpPr>
            <a:cxnSpLocks/>
            <a:stCxn id="30" idx="3"/>
            <a:endCxn id="34" idx="7"/>
          </p:cNvCxnSpPr>
          <p:nvPr/>
        </p:nvCxnSpPr>
        <p:spPr>
          <a:xfrm flipH="1">
            <a:off x="5167031" y="3575001"/>
            <a:ext cx="781440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FE5ABC5-1119-473F-B6B2-8B8A4BE84B5C}"/>
              </a:ext>
            </a:extLst>
          </p:cNvPr>
          <p:cNvSpPr/>
          <p:nvPr/>
        </p:nvSpPr>
        <p:spPr>
          <a:xfrm>
            <a:off x="3376764" y="3222522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5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491A85-C2E7-449B-A6DC-03AF729445E2}"/>
              </a:ext>
            </a:extLst>
          </p:cNvPr>
          <p:cNvSpPr/>
          <p:nvPr/>
        </p:nvSpPr>
        <p:spPr>
          <a:xfrm>
            <a:off x="3376764" y="2276999"/>
            <a:ext cx="412955" cy="41295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H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10E734F-4059-4E72-8BBE-A1DB71373AF0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3583242" y="2689954"/>
            <a:ext cx="0" cy="53256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24E4CDC-A382-4C25-8FD4-CF7663EA7BD7}"/>
              </a:ext>
            </a:extLst>
          </p:cNvPr>
          <p:cNvSpPr/>
          <p:nvPr/>
        </p:nvSpPr>
        <p:spPr>
          <a:xfrm>
            <a:off x="3880764" y="3285000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5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D5BA2F17-979E-4D9F-900D-ECA6F1782C14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109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0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7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2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5D5F2CB-7A44-4C85-B8AD-9C6F27AD503C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B75411-20AB-47E5-8BA6-3B2B40743C4A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09236FE-EBCA-4536-AB25-B99FB13F12DB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577B04FD-1A2A-42B1-B8B6-42830C72C2BA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AB8A009-65F6-468D-9301-C85B9BBCE982}"/>
              </a:ext>
            </a:extLst>
          </p:cNvPr>
          <p:cNvCxnSpPr>
            <a:cxnSpLocks/>
            <a:stCxn id="30" idx="4"/>
            <a:endCxn id="22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EFF4BD18-4641-46D9-BDAD-C51A8238AB4A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D9AD936-B302-476C-A6A7-38860CC9F0CC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8C6C0CE-8BE6-4DD3-8A62-945E96293598}"/>
              </a:ext>
            </a:extLst>
          </p:cNvPr>
          <p:cNvSpPr/>
          <p:nvPr/>
        </p:nvSpPr>
        <p:spPr>
          <a:xfrm>
            <a:off x="4814552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E4A49A-8C3D-41A7-8F1C-FA8E41597A34}"/>
              </a:ext>
            </a:extLst>
          </p:cNvPr>
          <p:cNvSpPr/>
          <p:nvPr/>
        </p:nvSpPr>
        <p:spPr>
          <a:xfrm>
            <a:off x="5318552" y="4011372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5EF67E0-FE5D-45D9-879F-4E351B70DCAA}"/>
              </a:ext>
            </a:extLst>
          </p:cNvPr>
          <p:cNvSpPr/>
          <p:nvPr/>
        </p:nvSpPr>
        <p:spPr>
          <a:xfrm>
            <a:off x="4814552" y="4675266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9D421EE-0042-4D49-8AD6-8817778C621F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5021030" y="4361849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3D15393-942F-443A-ABBE-EFB062F08146}"/>
              </a:ext>
            </a:extLst>
          </p:cNvPr>
          <p:cNvSpPr/>
          <p:nvPr/>
        </p:nvSpPr>
        <p:spPr>
          <a:xfrm>
            <a:off x="5311629" y="4737743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522CFA8-E418-487A-AAAB-D241BF533B73}"/>
              </a:ext>
            </a:extLst>
          </p:cNvPr>
          <p:cNvCxnSpPr>
            <a:cxnSpLocks/>
            <a:stCxn id="30" idx="3"/>
            <a:endCxn id="34" idx="7"/>
          </p:cNvCxnSpPr>
          <p:nvPr/>
        </p:nvCxnSpPr>
        <p:spPr>
          <a:xfrm flipH="1">
            <a:off x="5167031" y="3575001"/>
            <a:ext cx="781440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FE5ABC5-1119-473F-B6B2-8B8A4BE84B5C}"/>
              </a:ext>
            </a:extLst>
          </p:cNvPr>
          <p:cNvSpPr/>
          <p:nvPr/>
        </p:nvSpPr>
        <p:spPr>
          <a:xfrm>
            <a:off x="3376764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491A85-C2E7-449B-A6DC-03AF729445E2}"/>
              </a:ext>
            </a:extLst>
          </p:cNvPr>
          <p:cNvSpPr/>
          <p:nvPr/>
        </p:nvSpPr>
        <p:spPr>
          <a:xfrm>
            <a:off x="3376764" y="2276999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10E734F-4059-4E72-8BBE-A1DB71373AF0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3583242" y="2689954"/>
            <a:ext cx="0" cy="53256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24E4CDC-A382-4C25-8FD4-CF7663EA7BD7}"/>
              </a:ext>
            </a:extLst>
          </p:cNvPr>
          <p:cNvSpPr/>
          <p:nvPr/>
        </p:nvSpPr>
        <p:spPr>
          <a:xfrm>
            <a:off x="3880764" y="328500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4F01B6E-C916-4CFF-93C0-DAD051356A29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3789719" y="2483477"/>
            <a:ext cx="2099803" cy="1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弧形 26">
            <a:extLst>
              <a:ext uri="{FF2B5EF4-FFF2-40B4-BE49-F238E27FC236}">
                <a16:creationId xmlns:a16="http://schemas.microsoft.com/office/drawing/2014/main" id="{3D294CBA-1594-4D6D-816F-091D7F5A7E08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F7F96AC1-AC07-48E8-877C-E760FDB761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9620" y="1020620"/>
            <a:ext cx="1" cy="2512758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395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0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7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5D5F2CB-7A44-4C85-B8AD-9C6F27AD503C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B75411-20AB-47E5-8BA6-3B2B40743C4A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09236FE-EBCA-4536-AB25-B99FB13F12DB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577B04FD-1A2A-42B1-B8B6-42830C72C2BA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AB8A009-65F6-468D-9301-C85B9BBCE982}"/>
              </a:ext>
            </a:extLst>
          </p:cNvPr>
          <p:cNvCxnSpPr>
            <a:cxnSpLocks/>
            <a:stCxn id="30" idx="4"/>
            <a:endCxn id="22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EFF4BD18-4641-46D9-BDAD-C51A8238AB4A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D9AD936-B302-476C-A6A7-38860CC9F0CC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8C6C0CE-8BE6-4DD3-8A62-945E96293598}"/>
              </a:ext>
            </a:extLst>
          </p:cNvPr>
          <p:cNvSpPr/>
          <p:nvPr/>
        </p:nvSpPr>
        <p:spPr>
          <a:xfrm>
            <a:off x="4814552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E4A49A-8C3D-41A7-8F1C-FA8E41597A34}"/>
              </a:ext>
            </a:extLst>
          </p:cNvPr>
          <p:cNvSpPr/>
          <p:nvPr/>
        </p:nvSpPr>
        <p:spPr>
          <a:xfrm>
            <a:off x="5318552" y="4011372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5EF67E0-FE5D-45D9-879F-4E351B70DCAA}"/>
              </a:ext>
            </a:extLst>
          </p:cNvPr>
          <p:cNvSpPr/>
          <p:nvPr/>
        </p:nvSpPr>
        <p:spPr>
          <a:xfrm>
            <a:off x="4814552" y="4675266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9D421EE-0042-4D49-8AD6-8817778C621F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5021030" y="4361849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3D15393-942F-443A-ABBE-EFB062F08146}"/>
              </a:ext>
            </a:extLst>
          </p:cNvPr>
          <p:cNvSpPr/>
          <p:nvPr/>
        </p:nvSpPr>
        <p:spPr>
          <a:xfrm>
            <a:off x="5311629" y="4737743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522CFA8-E418-487A-AAAB-D241BF533B73}"/>
              </a:ext>
            </a:extLst>
          </p:cNvPr>
          <p:cNvCxnSpPr>
            <a:cxnSpLocks/>
            <a:stCxn id="30" idx="3"/>
            <a:endCxn id="34" idx="7"/>
          </p:cNvCxnSpPr>
          <p:nvPr/>
        </p:nvCxnSpPr>
        <p:spPr>
          <a:xfrm flipH="1">
            <a:off x="5167031" y="3575001"/>
            <a:ext cx="781440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FE5ABC5-1119-473F-B6B2-8B8A4BE84B5C}"/>
              </a:ext>
            </a:extLst>
          </p:cNvPr>
          <p:cNvSpPr/>
          <p:nvPr/>
        </p:nvSpPr>
        <p:spPr>
          <a:xfrm>
            <a:off x="3376764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491A85-C2E7-449B-A6DC-03AF729445E2}"/>
              </a:ext>
            </a:extLst>
          </p:cNvPr>
          <p:cNvSpPr/>
          <p:nvPr/>
        </p:nvSpPr>
        <p:spPr>
          <a:xfrm>
            <a:off x="3376764" y="2276999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10E734F-4059-4E72-8BBE-A1DB71373AF0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3583242" y="2689954"/>
            <a:ext cx="0" cy="53256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24E4CDC-A382-4C25-8FD4-CF7663EA7BD7}"/>
              </a:ext>
            </a:extLst>
          </p:cNvPr>
          <p:cNvSpPr/>
          <p:nvPr/>
        </p:nvSpPr>
        <p:spPr>
          <a:xfrm>
            <a:off x="3880764" y="328500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4F01B6E-C916-4CFF-93C0-DAD051356A29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3789719" y="2483477"/>
            <a:ext cx="2099803" cy="1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弧形 64">
            <a:extLst>
              <a:ext uri="{FF2B5EF4-FFF2-40B4-BE49-F238E27FC236}">
                <a16:creationId xmlns:a16="http://schemas.microsoft.com/office/drawing/2014/main" id="{BE20424B-7B6F-47F9-954A-656E4DF79800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0E60E574-288F-45C9-B3B1-36FF1A5D13B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9620" y="1020620"/>
            <a:ext cx="1" cy="2512758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072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0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7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5D5F2CB-7A44-4C85-B8AD-9C6F27AD503C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B75411-20AB-47E5-8BA6-3B2B40743C4A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09236FE-EBCA-4536-AB25-B99FB13F12DB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577B04FD-1A2A-42B1-B8B6-42830C72C2BA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AB8A009-65F6-468D-9301-C85B9BBCE982}"/>
              </a:ext>
            </a:extLst>
          </p:cNvPr>
          <p:cNvCxnSpPr>
            <a:cxnSpLocks/>
            <a:stCxn id="30" idx="4"/>
            <a:endCxn id="22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EFF4BD18-4641-46D9-BDAD-C51A8238AB4A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D9AD936-B302-476C-A6A7-38860CC9F0CC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8C6C0CE-8BE6-4DD3-8A62-945E96293598}"/>
              </a:ext>
            </a:extLst>
          </p:cNvPr>
          <p:cNvSpPr/>
          <p:nvPr/>
        </p:nvSpPr>
        <p:spPr>
          <a:xfrm>
            <a:off x="4814552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E4A49A-8C3D-41A7-8F1C-FA8E41597A34}"/>
              </a:ext>
            </a:extLst>
          </p:cNvPr>
          <p:cNvSpPr/>
          <p:nvPr/>
        </p:nvSpPr>
        <p:spPr>
          <a:xfrm>
            <a:off x="5318552" y="4011372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5EF67E0-FE5D-45D9-879F-4E351B70DCAA}"/>
              </a:ext>
            </a:extLst>
          </p:cNvPr>
          <p:cNvSpPr/>
          <p:nvPr/>
        </p:nvSpPr>
        <p:spPr>
          <a:xfrm>
            <a:off x="4814552" y="4675266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9D421EE-0042-4D49-8AD6-8817778C621F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5021030" y="4361849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3D15393-942F-443A-ABBE-EFB062F08146}"/>
              </a:ext>
            </a:extLst>
          </p:cNvPr>
          <p:cNvSpPr/>
          <p:nvPr/>
        </p:nvSpPr>
        <p:spPr>
          <a:xfrm>
            <a:off x="5311629" y="4737743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522CFA8-E418-487A-AAAB-D241BF533B73}"/>
              </a:ext>
            </a:extLst>
          </p:cNvPr>
          <p:cNvCxnSpPr>
            <a:cxnSpLocks/>
            <a:stCxn id="30" idx="3"/>
            <a:endCxn id="34" idx="7"/>
          </p:cNvCxnSpPr>
          <p:nvPr/>
        </p:nvCxnSpPr>
        <p:spPr>
          <a:xfrm flipH="1">
            <a:off x="5167031" y="3575001"/>
            <a:ext cx="781440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FE5ABC5-1119-473F-B6B2-8B8A4BE84B5C}"/>
              </a:ext>
            </a:extLst>
          </p:cNvPr>
          <p:cNvSpPr/>
          <p:nvPr/>
        </p:nvSpPr>
        <p:spPr>
          <a:xfrm>
            <a:off x="3376764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491A85-C2E7-449B-A6DC-03AF729445E2}"/>
              </a:ext>
            </a:extLst>
          </p:cNvPr>
          <p:cNvSpPr/>
          <p:nvPr/>
        </p:nvSpPr>
        <p:spPr>
          <a:xfrm>
            <a:off x="3376764" y="2276999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10E734F-4059-4E72-8BBE-A1DB71373AF0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3583242" y="2689954"/>
            <a:ext cx="0" cy="53256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24E4CDC-A382-4C25-8FD4-CF7663EA7BD7}"/>
              </a:ext>
            </a:extLst>
          </p:cNvPr>
          <p:cNvSpPr/>
          <p:nvPr/>
        </p:nvSpPr>
        <p:spPr>
          <a:xfrm>
            <a:off x="3880764" y="328500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4F01B6E-C916-4CFF-93C0-DAD051356A29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3789719" y="2483477"/>
            <a:ext cx="2099803" cy="1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46386011-38A2-4C57-A74A-AE8B13C49503}"/>
              </a:ext>
            </a:extLst>
          </p:cNvPr>
          <p:cNvSpPr/>
          <p:nvPr/>
        </p:nvSpPr>
        <p:spPr>
          <a:xfrm>
            <a:off x="10115967" y="2998996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BE68CA4-2D82-4467-99B0-4C6C60661966}"/>
              </a:ext>
            </a:extLst>
          </p:cNvPr>
          <p:cNvSpPr/>
          <p:nvPr/>
        </p:nvSpPr>
        <p:spPr>
          <a:xfrm>
            <a:off x="9105592" y="2277000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70F42CC-C9BB-4337-A638-87FBB51A7945}"/>
              </a:ext>
            </a:extLst>
          </p:cNvPr>
          <p:cNvCxnSpPr>
            <a:cxnSpLocks/>
            <a:stCxn id="28" idx="5"/>
            <a:endCxn id="27" idx="1"/>
          </p:cNvCxnSpPr>
          <p:nvPr/>
        </p:nvCxnSpPr>
        <p:spPr>
          <a:xfrm>
            <a:off x="9458071" y="2629479"/>
            <a:ext cx="718372" cy="429993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AF52ADFA-93B3-4888-B242-1E2E3E7B9E32}"/>
              </a:ext>
            </a:extLst>
          </p:cNvPr>
          <p:cNvSpPr/>
          <p:nvPr/>
        </p:nvSpPr>
        <p:spPr>
          <a:xfrm>
            <a:off x="10613044" y="3061473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FD0033D-4732-4268-A7AD-D2D5C7348CA9}"/>
              </a:ext>
            </a:extLst>
          </p:cNvPr>
          <p:cNvSpPr/>
          <p:nvPr/>
        </p:nvSpPr>
        <p:spPr>
          <a:xfrm>
            <a:off x="9602669" y="2339477"/>
            <a:ext cx="288000" cy="288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6ABF83F-63C6-4294-A508-C2A1942B9FC0}"/>
              </a:ext>
            </a:extLst>
          </p:cNvPr>
          <p:cNvSpPr/>
          <p:nvPr/>
        </p:nvSpPr>
        <p:spPr>
          <a:xfrm>
            <a:off x="7839030" y="300337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DE35A31-1381-4882-B020-92246BC1A6B8}"/>
              </a:ext>
            </a:extLst>
          </p:cNvPr>
          <p:cNvSpPr/>
          <p:nvPr/>
        </p:nvSpPr>
        <p:spPr>
          <a:xfrm>
            <a:off x="8343030" y="306585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7E7FC01-9B76-4AD5-BEC9-869F7B4EADC3}"/>
              </a:ext>
            </a:extLst>
          </p:cNvPr>
          <p:cNvSpPr/>
          <p:nvPr/>
        </p:nvSpPr>
        <p:spPr>
          <a:xfrm>
            <a:off x="8385395" y="372974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1F803A3-D5A4-4F5E-8E7E-C982A547B368}"/>
              </a:ext>
            </a:extLst>
          </p:cNvPr>
          <p:cNvCxnSpPr>
            <a:cxnSpLocks/>
            <a:stCxn id="38" idx="5"/>
            <a:endCxn id="42" idx="1"/>
          </p:cNvCxnSpPr>
          <p:nvPr/>
        </p:nvCxnSpPr>
        <p:spPr>
          <a:xfrm>
            <a:off x="8191509" y="3355851"/>
            <a:ext cx="254362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2306310C-ACBF-41F1-9B73-3D19B02786B9}"/>
              </a:ext>
            </a:extLst>
          </p:cNvPr>
          <p:cNvSpPr/>
          <p:nvPr/>
        </p:nvSpPr>
        <p:spPr>
          <a:xfrm>
            <a:off x="8882472" y="379222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181012A-0821-40F5-9861-CFE71F633DFC}"/>
              </a:ext>
            </a:extLst>
          </p:cNvPr>
          <p:cNvCxnSpPr>
            <a:cxnSpLocks/>
            <a:stCxn id="28" idx="3"/>
            <a:endCxn id="38" idx="7"/>
          </p:cNvCxnSpPr>
          <p:nvPr/>
        </p:nvCxnSpPr>
        <p:spPr>
          <a:xfrm flipH="1">
            <a:off x="8191509" y="2629479"/>
            <a:ext cx="974559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38B34B04-525F-41A2-A6CE-3AEF94CC9A36}"/>
              </a:ext>
            </a:extLst>
          </p:cNvPr>
          <p:cNvSpPr/>
          <p:nvPr/>
        </p:nvSpPr>
        <p:spPr>
          <a:xfrm>
            <a:off x="10651699" y="372974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2032342-69FA-401E-9119-7C689680A672}"/>
              </a:ext>
            </a:extLst>
          </p:cNvPr>
          <p:cNvSpPr/>
          <p:nvPr/>
        </p:nvSpPr>
        <p:spPr>
          <a:xfrm>
            <a:off x="11148776" y="379222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CB566815-BA9E-4F9E-9201-08B4A8F4E3BD}"/>
              </a:ext>
            </a:extLst>
          </p:cNvPr>
          <p:cNvSpPr/>
          <p:nvPr/>
        </p:nvSpPr>
        <p:spPr>
          <a:xfrm>
            <a:off x="9518547" y="372974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7CEBDEF-9726-4160-850D-2662C0B4391E}"/>
              </a:ext>
            </a:extLst>
          </p:cNvPr>
          <p:cNvSpPr/>
          <p:nvPr/>
        </p:nvSpPr>
        <p:spPr>
          <a:xfrm>
            <a:off x="10015624" y="379222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9D6CFAC-2F22-4EF4-BCFB-D28B2B06B721}"/>
              </a:ext>
            </a:extLst>
          </p:cNvPr>
          <p:cNvSpPr/>
          <p:nvPr/>
        </p:nvSpPr>
        <p:spPr>
          <a:xfrm>
            <a:off x="7252243" y="372974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5B67006-1A6E-431C-B7D3-1EFC51F933AA}"/>
              </a:ext>
            </a:extLst>
          </p:cNvPr>
          <p:cNvSpPr/>
          <p:nvPr/>
        </p:nvSpPr>
        <p:spPr>
          <a:xfrm>
            <a:off x="7749320" y="379222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04F3F26-A819-4999-94F6-D8009678F1C1}"/>
              </a:ext>
            </a:extLst>
          </p:cNvPr>
          <p:cNvCxnSpPr>
            <a:cxnSpLocks/>
            <a:stCxn id="38" idx="3"/>
            <a:endCxn id="52" idx="7"/>
          </p:cNvCxnSpPr>
          <p:nvPr/>
        </p:nvCxnSpPr>
        <p:spPr>
          <a:xfrm flipH="1">
            <a:off x="7604722" y="3355851"/>
            <a:ext cx="294784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3460FF6-1569-4450-8F6D-014353828796}"/>
              </a:ext>
            </a:extLst>
          </p:cNvPr>
          <p:cNvCxnSpPr>
            <a:cxnSpLocks/>
            <a:stCxn id="27" idx="3"/>
            <a:endCxn id="50" idx="7"/>
          </p:cNvCxnSpPr>
          <p:nvPr/>
        </p:nvCxnSpPr>
        <p:spPr>
          <a:xfrm flipH="1">
            <a:off x="9871026" y="3351475"/>
            <a:ext cx="305417" cy="438745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EB1DF83-7BC9-4BCD-9A69-EB406DE29DA2}"/>
              </a:ext>
            </a:extLst>
          </p:cNvPr>
          <p:cNvCxnSpPr>
            <a:cxnSpLocks/>
            <a:stCxn id="27" idx="5"/>
            <a:endCxn id="48" idx="1"/>
          </p:cNvCxnSpPr>
          <p:nvPr/>
        </p:nvCxnSpPr>
        <p:spPr>
          <a:xfrm>
            <a:off x="10468446" y="3351475"/>
            <a:ext cx="243729" cy="438745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02E09EEE-5D81-4651-9D25-75459B704F0C}"/>
              </a:ext>
            </a:extLst>
          </p:cNvPr>
          <p:cNvSpPr txBox="1"/>
          <p:nvPr/>
        </p:nvSpPr>
        <p:spPr>
          <a:xfrm>
            <a:off x="8943218" y="1398837"/>
            <a:ext cx="737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Sift</a:t>
            </a:r>
            <a:endParaRPr lang="zh-CN" altLang="en-US" sz="3200" dirty="0"/>
          </a:p>
        </p:txBody>
      </p:sp>
      <p:sp>
        <p:nvSpPr>
          <p:cNvPr id="58" name="弧形 57">
            <a:extLst>
              <a:ext uri="{FF2B5EF4-FFF2-40B4-BE49-F238E27FC236}">
                <a16:creationId xmlns:a16="http://schemas.microsoft.com/office/drawing/2014/main" id="{9E207E0D-6344-46A4-9E7D-AB09ACC97FD5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3DBF5C2D-B5D2-432E-975B-DC9C03773FF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9620" y="1020620"/>
            <a:ext cx="1" cy="2512758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054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0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7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5D5F2CB-7A44-4C85-B8AD-9C6F27AD503C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B75411-20AB-47E5-8BA6-3B2B40743C4A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09236FE-EBCA-4536-AB25-B99FB13F12DB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577B04FD-1A2A-42B1-B8B6-42830C72C2BA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AB8A009-65F6-468D-9301-C85B9BBCE982}"/>
              </a:ext>
            </a:extLst>
          </p:cNvPr>
          <p:cNvCxnSpPr>
            <a:cxnSpLocks/>
            <a:stCxn id="30" idx="4"/>
            <a:endCxn id="22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EFF4BD18-4641-46D9-BDAD-C51A8238AB4A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D9AD936-B302-476C-A6A7-38860CC9F0CC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8C6C0CE-8BE6-4DD3-8A62-945E96293598}"/>
              </a:ext>
            </a:extLst>
          </p:cNvPr>
          <p:cNvSpPr/>
          <p:nvPr/>
        </p:nvSpPr>
        <p:spPr>
          <a:xfrm>
            <a:off x="4814552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E4A49A-8C3D-41A7-8F1C-FA8E41597A34}"/>
              </a:ext>
            </a:extLst>
          </p:cNvPr>
          <p:cNvSpPr/>
          <p:nvPr/>
        </p:nvSpPr>
        <p:spPr>
          <a:xfrm>
            <a:off x="5318552" y="4011372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5EF67E0-FE5D-45D9-879F-4E351B70DCAA}"/>
              </a:ext>
            </a:extLst>
          </p:cNvPr>
          <p:cNvSpPr/>
          <p:nvPr/>
        </p:nvSpPr>
        <p:spPr>
          <a:xfrm>
            <a:off x="4814552" y="4675266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9D421EE-0042-4D49-8AD6-8817778C621F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5021030" y="4361849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3D15393-942F-443A-ABBE-EFB062F08146}"/>
              </a:ext>
            </a:extLst>
          </p:cNvPr>
          <p:cNvSpPr/>
          <p:nvPr/>
        </p:nvSpPr>
        <p:spPr>
          <a:xfrm>
            <a:off x="5311629" y="4737743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522CFA8-E418-487A-AAAB-D241BF533B73}"/>
              </a:ext>
            </a:extLst>
          </p:cNvPr>
          <p:cNvCxnSpPr>
            <a:cxnSpLocks/>
            <a:stCxn id="30" idx="3"/>
            <a:endCxn id="34" idx="7"/>
          </p:cNvCxnSpPr>
          <p:nvPr/>
        </p:nvCxnSpPr>
        <p:spPr>
          <a:xfrm flipH="1">
            <a:off x="5167031" y="3575001"/>
            <a:ext cx="781440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FE5ABC5-1119-473F-B6B2-8B8A4BE84B5C}"/>
              </a:ext>
            </a:extLst>
          </p:cNvPr>
          <p:cNvSpPr/>
          <p:nvPr/>
        </p:nvSpPr>
        <p:spPr>
          <a:xfrm>
            <a:off x="3376764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491A85-C2E7-449B-A6DC-03AF729445E2}"/>
              </a:ext>
            </a:extLst>
          </p:cNvPr>
          <p:cNvSpPr/>
          <p:nvPr/>
        </p:nvSpPr>
        <p:spPr>
          <a:xfrm>
            <a:off x="3376764" y="2276999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10E734F-4059-4E72-8BBE-A1DB71373AF0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3583242" y="2689954"/>
            <a:ext cx="0" cy="53256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24E4CDC-A382-4C25-8FD4-CF7663EA7BD7}"/>
              </a:ext>
            </a:extLst>
          </p:cNvPr>
          <p:cNvSpPr/>
          <p:nvPr/>
        </p:nvSpPr>
        <p:spPr>
          <a:xfrm>
            <a:off x="3880764" y="328500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4F01B6E-C916-4CFF-93C0-DAD051356A29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3789719" y="2483477"/>
            <a:ext cx="2099803" cy="1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46386011-38A2-4C57-A74A-AE8B13C49503}"/>
              </a:ext>
            </a:extLst>
          </p:cNvPr>
          <p:cNvSpPr/>
          <p:nvPr/>
        </p:nvSpPr>
        <p:spPr>
          <a:xfrm>
            <a:off x="10115967" y="2998996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BE68CA4-2D82-4467-99B0-4C6C60661966}"/>
              </a:ext>
            </a:extLst>
          </p:cNvPr>
          <p:cNvSpPr/>
          <p:nvPr/>
        </p:nvSpPr>
        <p:spPr>
          <a:xfrm>
            <a:off x="9105592" y="2277000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70F42CC-C9BB-4337-A638-87FBB51A7945}"/>
              </a:ext>
            </a:extLst>
          </p:cNvPr>
          <p:cNvCxnSpPr>
            <a:cxnSpLocks/>
            <a:stCxn id="28" idx="5"/>
            <a:endCxn id="27" idx="1"/>
          </p:cNvCxnSpPr>
          <p:nvPr/>
        </p:nvCxnSpPr>
        <p:spPr>
          <a:xfrm>
            <a:off x="9458071" y="2629479"/>
            <a:ext cx="718372" cy="429993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AF52ADFA-93B3-4888-B242-1E2E3E7B9E32}"/>
              </a:ext>
            </a:extLst>
          </p:cNvPr>
          <p:cNvSpPr/>
          <p:nvPr/>
        </p:nvSpPr>
        <p:spPr>
          <a:xfrm>
            <a:off x="10613044" y="3061473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FD0033D-4732-4268-A7AD-D2D5C7348CA9}"/>
              </a:ext>
            </a:extLst>
          </p:cNvPr>
          <p:cNvSpPr/>
          <p:nvPr/>
        </p:nvSpPr>
        <p:spPr>
          <a:xfrm>
            <a:off x="9602669" y="2339477"/>
            <a:ext cx="288000" cy="288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6ABF83F-63C6-4294-A508-C2A1942B9FC0}"/>
              </a:ext>
            </a:extLst>
          </p:cNvPr>
          <p:cNvSpPr/>
          <p:nvPr/>
        </p:nvSpPr>
        <p:spPr>
          <a:xfrm>
            <a:off x="7839030" y="300337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DE35A31-1381-4882-B020-92246BC1A6B8}"/>
              </a:ext>
            </a:extLst>
          </p:cNvPr>
          <p:cNvSpPr/>
          <p:nvPr/>
        </p:nvSpPr>
        <p:spPr>
          <a:xfrm>
            <a:off x="8343030" y="306585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7E7FC01-9B76-4AD5-BEC9-869F7B4EADC3}"/>
              </a:ext>
            </a:extLst>
          </p:cNvPr>
          <p:cNvSpPr/>
          <p:nvPr/>
        </p:nvSpPr>
        <p:spPr>
          <a:xfrm>
            <a:off x="8385395" y="372974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1F803A3-D5A4-4F5E-8E7E-C982A547B368}"/>
              </a:ext>
            </a:extLst>
          </p:cNvPr>
          <p:cNvCxnSpPr>
            <a:cxnSpLocks/>
            <a:stCxn id="38" idx="5"/>
            <a:endCxn id="42" idx="1"/>
          </p:cNvCxnSpPr>
          <p:nvPr/>
        </p:nvCxnSpPr>
        <p:spPr>
          <a:xfrm>
            <a:off x="8191509" y="3355851"/>
            <a:ext cx="254362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2306310C-ACBF-41F1-9B73-3D19B02786B9}"/>
              </a:ext>
            </a:extLst>
          </p:cNvPr>
          <p:cNvSpPr/>
          <p:nvPr/>
        </p:nvSpPr>
        <p:spPr>
          <a:xfrm>
            <a:off x="8882472" y="379222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181012A-0821-40F5-9861-CFE71F633DFC}"/>
              </a:ext>
            </a:extLst>
          </p:cNvPr>
          <p:cNvCxnSpPr>
            <a:cxnSpLocks/>
            <a:stCxn id="28" idx="3"/>
            <a:endCxn id="38" idx="7"/>
          </p:cNvCxnSpPr>
          <p:nvPr/>
        </p:nvCxnSpPr>
        <p:spPr>
          <a:xfrm flipH="1">
            <a:off x="8191509" y="2629479"/>
            <a:ext cx="974559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38B34B04-525F-41A2-A6CE-3AEF94CC9A36}"/>
              </a:ext>
            </a:extLst>
          </p:cNvPr>
          <p:cNvSpPr/>
          <p:nvPr/>
        </p:nvSpPr>
        <p:spPr>
          <a:xfrm>
            <a:off x="10651699" y="372974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2032342-69FA-401E-9119-7C689680A672}"/>
              </a:ext>
            </a:extLst>
          </p:cNvPr>
          <p:cNvSpPr/>
          <p:nvPr/>
        </p:nvSpPr>
        <p:spPr>
          <a:xfrm>
            <a:off x="11148776" y="379222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CB566815-BA9E-4F9E-9201-08B4A8F4E3BD}"/>
              </a:ext>
            </a:extLst>
          </p:cNvPr>
          <p:cNvSpPr/>
          <p:nvPr/>
        </p:nvSpPr>
        <p:spPr>
          <a:xfrm>
            <a:off x="9518547" y="372974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7CEBDEF-9726-4160-850D-2662C0B4391E}"/>
              </a:ext>
            </a:extLst>
          </p:cNvPr>
          <p:cNvSpPr/>
          <p:nvPr/>
        </p:nvSpPr>
        <p:spPr>
          <a:xfrm>
            <a:off x="10015624" y="379222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9D6CFAC-2F22-4EF4-BCFB-D28B2B06B721}"/>
              </a:ext>
            </a:extLst>
          </p:cNvPr>
          <p:cNvSpPr/>
          <p:nvPr/>
        </p:nvSpPr>
        <p:spPr>
          <a:xfrm>
            <a:off x="7252243" y="372974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5B67006-1A6E-431C-B7D3-1EFC51F933AA}"/>
              </a:ext>
            </a:extLst>
          </p:cNvPr>
          <p:cNvSpPr/>
          <p:nvPr/>
        </p:nvSpPr>
        <p:spPr>
          <a:xfrm>
            <a:off x="7749320" y="379222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04F3F26-A819-4999-94F6-D8009678F1C1}"/>
              </a:ext>
            </a:extLst>
          </p:cNvPr>
          <p:cNvCxnSpPr>
            <a:cxnSpLocks/>
            <a:stCxn id="38" idx="3"/>
            <a:endCxn id="52" idx="7"/>
          </p:cNvCxnSpPr>
          <p:nvPr/>
        </p:nvCxnSpPr>
        <p:spPr>
          <a:xfrm flipH="1">
            <a:off x="7604722" y="3355851"/>
            <a:ext cx="294784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3460FF6-1569-4450-8F6D-014353828796}"/>
              </a:ext>
            </a:extLst>
          </p:cNvPr>
          <p:cNvCxnSpPr>
            <a:cxnSpLocks/>
            <a:stCxn id="27" idx="3"/>
            <a:endCxn id="50" idx="7"/>
          </p:cNvCxnSpPr>
          <p:nvPr/>
        </p:nvCxnSpPr>
        <p:spPr>
          <a:xfrm flipH="1">
            <a:off x="9871026" y="3351475"/>
            <a:ext cx="305417" cy="438745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EB1DF83-7BC9-4BCD-9A69-EB406DE29DA2}"/>
              </a:ext>
            </a:extLst>
          </p:cNvPr>
          <p:cNvCxnSpPr>
            <a:cxnSpLocks/>
            <a:stCxn id="27" idx="5"/>
            <a:endCxn id="48" idx="1"/>
          </p:cNvCxnSpPr>
          <p:nvPr/>
        </p:nvCxnSpPr>
        <p:spPr>
          <a:xfrm>
            <a:off x="10468446" y="3351475"/>
            <a:ext cx="243729" cy="438745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625D3D0D-5E75-4234-AD05-26C492416983}"/>
              </a:ext>
            </a:extLst>
          </p:cNvPr>
          <p:cNvSpPr txBox="1"/>
          <p:nvPr/>
        </p:nvSpPr>
        <p:spPr>
          <a:xfrm>
            <a:off x="8943218" y="1398837"/>
            <a:ext cx="737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Sift</a:t>
            </a:r>
            <a:endParaRPr lang="zh-CN" altLang="en-US" sz="3200" dirty="0"/>
          </a:p>
        </p:txBody>
      </p:sp>
      <p:sp>
        <p:nvSpPr>
          <p:cNvPr id="59" name="弧形 58">
            <a:extLst>
              <a:ext uri="{FF2B5EF4-FFF2-40B4-BE49-F238E27FC236}">
                <a16:creationId xmlns:a16="http://schemas.microsoft.com/office/drawing/2014/main" id="{9DF19AF3-3576-4954-922E-2F6441AF029B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6C8E5D88-384A-4330-934D-9713E7B1E6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9620" y="1020620"/>
            <a:ext cx="1" cy="2512758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92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0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7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5D5F2CB-7A44-4C85-B8AD-9C6F27AD503C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B75411-20AB-47E5-8BA6-3B2B40743C4A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09236FE-EBCA-4536-AB25-B99FB13F12DB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577B04FD-1A2A-42B1-B8B6-42830C72C2BA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AB8A009-65F6-468D-9301-C85B9BBCE982}"/>
              </a:ext>
            </a:extLst>
          </p:cNvPr>
          <p:cNvCxnSpPr>
            <a:cxnSpLocks/>
            <a:stCxn id="30" idx="4"/>
            <a:endCxn id="22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EFF4BD18-4641-46D9-BDAD-C51A8238AB4A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D9AD936-B302-476C-A6A7-38860CC9F0CC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8C6C0CE-8BE6-4DD3-8A62-945E96293598}"/>
              </a:ext>
            </a:extLst>
          </p:cNvPr>
          <p:cNvSpPr/>
          <p:nvPr/>
        </p:nvSpPr>
        <p:spPr>
          <a:xfrm>
            <a:off x="4814552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E4A49A-8C3D-41A7-8F1C-FA8E41597A34}"/>
              </a:ext>
            </a:extLst>
          </p:cNvPr>
          <p:cNvSpPr/>
          <p:nvPr/>
        </p:nvSpPr>
        <p:spPr>
          <a:xfrm>
            <a:off x="5318552" y="4011372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5EF67E0-FE5D-45D9-879F-4E351B70DCAA}"/>
              </a:ext>
            </a:extLst>
          </p:cNvPr>
          <p:cNvSpPr/>
          <p:nvPr/>
        </p:nvSpPr>
        <p:spPr>
          <a:xfrm>
            <a:off x="4814552" y="4675266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9D421EE-0042-4D49-8AD6-8817778C621F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5021030" y="4361849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3D15393-942F-443A-ABBE-EFB062F08146}"/>
              </a:ext>
            </a:extLst>
          </p:cNvPr>
          <p:cNvSpPr/>
          <p:nvPr/>
        </p:nvSpPr>
        <p:spPr>
          <a:xfrm>
            <a:off x="5311629" y="4737743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522CFA8-E418-487A-AAAB-D241BF533B73}"/>
              </a:ext>
            </a:extLst>
          </p:cNvPr>
          <p:cNvCxnSpPr>
            <a:cxnSpLocks/>
            <a:stCxn id="30" idx="3"/>
            <a:endCxn id="34" idx="7"/>
          </p:cNvCxnSpPr>
          <p:nvPr/>
        </p:nvCxnSpPr>
        <p:spPr>
          <a:xfrm flipH="1">
            <a:off x="5167031" y="3575001"/>
            <a:ext cx="781440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FE5ABC5-1119-473F-B6B2-8B8A4BE84B5C}"/>
              </a:ext>
            </a:extLst>
          </p:cNvPr>
          <p:cNvSpPr/>
          <p:nvPr/>
        </p:nvSpPr>
        <p:spPr>
          <a:xfrm>
            <a:off x="3376764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491A85-C2E7-449B-A6DC-03AF729445E2}"/>
              </a:ext>
            </a:extLst>
          </p:cNvPr>
          <p:cNvSpPr/>
          <p:nvPr/>
        </p:nvSpPr>
        <p:spPr>
          <a:xfrm>
            <a:off x="3376764" y="2276999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10E734F-4059-4E72-8BBE-A1DB71373AF0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3583242" y="2689954"/>
            <a:ext cx="0" cy="53256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24E4CDC-A382-4C25-8FD4-CF7663EA7BD7}"/>
              </a:ext>
            </a:extLst>
          </p:cNvPr>
          <p:cNvSpPr/>
          <p:nvPr/>
        </p:nvSpPr>
        <p:spPr>
          <a:xfrm>
            <a:off x="3880764" y="328500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4F01B6E-C916-4CFF-93C0-DAD051356A29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3789719" y="2483477"/>
            <a:ext cx="2099803" cy="1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46386011-38A2-4C57-A74A-AE8B13C49503}"/>
              </a:ext>
            </a:extLst>
          </p:cNvPr>
          <p:cNvSpPr/>
          <p:nvPr/>
        </p:nvSpPr>
        <p:spPr>
          <a:xfrm>
            <a:off x="10115967" y="2998996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BE68CA4-2D82-4467-99B0-4C6C60661966}"/>
              </a:ext>
            </a:extLst>
          </p:cNvPr>
          <p:cNvSpPr/>
          <p:nvPr/>
        </p:nvSpPr>
        <p:spPr>
          <a:xfrm>
            <a:off x="9105592" y="2277000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70F42CC-C9BB-4337-A638-87FBB51A7945}"/>
              </a:ext>
            </a:extLst>
          </p:cNvPr>
          <p:cNvCxnSpPr>
            <a:cxnSpLocks/>
            <a:stCxn id="28" idx="5"/>
            <a:endCxn id="27" idx="1"/>
          </p:cNvCxnSpPr>
          <p:nvPr/>
        </p:nvCxnSpPr>
        <p:spPr>
          <a:xfrm>
            <a:off x="9458071" y="2629479"/>
            <a:ext cx="718372" cy="429993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AF52ADFA-93B3-4888-B242-1E2E3E7B9E32}"/>
              </a:ext>
            </a:extLst>
          </p:cNvPr>
          <p:cNvSpPr/>
          <p:nvPr/>
        </p:nvSpPr>
        <p:spPr>
          <a:xfrm>
            <a:off x="10613044" y="3061473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FD0033D-4732-4268-A7AD-D2D5C7348CA9}"/>
              </a:ext>
            </a:extLst>
          </p:cNvPr>
          <p:cNvSpPr/>
          <p:nvPr/>
        </p:nvSpPr>
        <p:spPr>
          <a:xfrm>
            <a:off x="9602669" y="2339477"/>
            <a:ext cx="288000" cy="288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6ABF83F-63C6-4294-A508-C2A1942B9FC0}"/>
              </a:ext>
            </a:extLst>
          </p:cNvPr>
          <p:cNvSpPr/>
          <p:nvPr/>
        </p:nvSpPr>
        <p:spPr>
          <a:xfrm>
            <a:off x="7839030" y="300337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DE35A31-1381-4882-B020-92246BC1A6B8}"/>
              </a:ext>
            </a:extLst>
          </p:cNvPr>
          <p:cNvSpPr/>
          <p:nvPr/>
        </p:nvSpPr>
        <p:spPr>
          <a:xfrm>
            <a:off x="8343030" y="306585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7E7FC01-9B76-4AD5-BEC9-869F7B4EADC3}"/>
              </a:ext>
            </a:extLst>
          </p:cNvPr>
          <p:cNvSpPr/>
          <p:nvPr/>
        </p:nvSpPr>
        <p:spPr>
          <a:xfrm>
            <a:off x="8385395" y="372974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1F803A3-D5A4-4F5E-8E7E-C982A547B368}"/>
              </a:ext>
            </a:extLst>
          </p:cNvPr>
          <p:cNvCxnSpPr>
            <a:cxnSpLocks/>
            <a:stCxn id="38" idx="5"/>
            <a:endCxn id="42" idx="1"/>
          </p:cNvCxnSpPr>
          <p:nvPr/>
        </p:nvCxnSpPr>
        <p:spPr>
          <a:xfrm>
            <a:off x="8191509" y="3355851"/>
            <a:ext cx="254362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2306310C-ACBF-41F1-9B73-3D19B02786B9}"/>
              </a:ext>
            </a:extLst>
          </p:cNvPr>
          <p:cNvSpPr/>
          <p:nvPr/>
        </p:nvSpPr>
        <p:spPr>
          <a:xfrm>
            <a:off x="8882472" y="379222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181012A-0821-40F5-9861-CFE71F633DFC}"/>
              </a:ext>
            </a:extLst>
          </p:cNvPr>
          <p:cNvCxnSpPr>
            <a:cxnSpLocks/>
            <a:stCxn id="28" idx="3"/>
            <a:endCxn id="38" idx="7"/>
          </p:cNvCxnSpPr>
          <p:nvPr/>
        </p:nvCxnSpPr>
        <p:spPr>
          <a:xfrm flipH="1">
            <a:off x="8191509" y="2629479"/>
            <a:ext cx="974559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38B34B04-525F-41A2-A6CE-3AEF94CC9A36}"/>
              </a:ext>
            </a:extLst>
          </p:cNvPr>
          <p:cNvSpPr/>
          <p:nvPr/>
        </p:nvSpPr>
        <p:spPr>
          <a:xfrm>
            <a:off x="10651699" y="3729744"/>
            <a:ext cx="412955" cy="4129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∞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2032342-69FA-401E-9119-7C689680A672}"/>
              </a:ext>
            </a:extLst>
          </p:cNvPr>
          <p:cNvSpPr/>
          <p:nvPr/>
        </p:nvSpPr>
        <p:spPr>
          <a:xfrm>
            <a:off x="11148776" y="3792221"/>
            <a:ext cx="28800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CB566815-BA9E-4F9E-9201-08B4A8F4E3BD}"/>
              </a:ext>
            </a:extLst>
          </p:cNvPr>
          <p:cNvSpPr/>
          <p:nvPr/>
        </p:nvSpPr>
        <p:spPr>
          <a:xfrm>
            <a:off x="9518547" y="372974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7CEBDEF-9726-4160-850D-2662C0B4391E}"/>
              </a:ext>
            </a:extLst>
          </p:cNvPr>
          <p:cNvSpPr/>
          <p:nvPr/>
        </p:nvSpPr>
        <p:spPr>
          <a:xfrm>
            <a:off x="10015624" y="379222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9D6CFAC-2F22-4EF4-BCFB-D28B2B06B721}"/>
              </a:ext>
            </a:extLst>
          </p:cNvPr>
          <p:cNvSpPr/>
          <p:nvPr/>
        </p:nvSpPr>
        <p:spPr>
          <a:xfrm>
            <a:off x="7252243" y="372974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5B67006-1A6E-431C-B7D3-1EFC51F933AA}"/>
              </a:ext>
            </a:extLst>
          </p:cNvPr>
          <p:cNvSpPr/>
          <p:nvPr/>
        </p:nvSpPr>
        <p:spPr>
          <a:xfrm>
            <a:off x="7749320" y="379222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04F3F26-A819-4999-94F6-D8009678F1C1}"/>
              </a:ext>
            </a:extLst>
          </p:cNvPr>
          <p:cNvCxnSpPr>
            <a:cxnSpLocks/>
            <a:stCxn id="38" idx="3"/>
            <a:endCxn id="52" idx="7"/>
          </p:cNvCxnSpPr>
          <p:nvPr/>
        </p:nvCxnSpPr>
        <p:spPr>
          <a:xfrm flipH="1">
            <a:off x="7604722" y="3355851"/>
            <a:ext cx="294784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3460FF6-1569-4450-8F6D-014353828796}"/>
              </a:ext>
            </a:extLst>
          </p:cNvPr>
          <p:cNvCxnSpPr>
            <a:cxnSpLocks/>
            <a:stCxn id="27" idx="3"/>
            <a:endCxn id="50" idx="7"/>
          </p:cNvCxnSpPr>
          <p:nvPr/>
        </p:nvCxnSpPr>
        <p:spPr>
          <a:xfrm flipH="1">
            <a:off x="9871026" y="3351475"/>
            <a:ext cx="305417" cy="438745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EB1DF83-7BC9-4BCD-9A69-EB406DE29DA2}"/>
              </a:ext>
            </a:extLst>
          </p:cNvPr>
          <p:cNvCxnSpPr>
            <a:cxnSpLocks/>
            <a:stCxn id="27" idx="5"/>
            <a:endCxn id="48" idx="1"/>
          </p:cNvCxnSpPr>
          <p:nvPr/>
        </p:nvCxnSpPr>
        <p:spPr>
          <a:xfrm>
            <a:off x="10468446" y="3351475"/>
            <a:ext cx="243729" cy="438745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9F5122F-4C7D-4CD9-A55B-B1045C17BEDE}"/>
              </a:ext>
            </a:extLst>
          </p:cNvPr>
          <p:cNvSpPr txBox="1"/>
          <p:nvPr/>
        </p:nvSpPr>
        <p:spPr>
          <a:xfrm>
            <a:off x="8943218" y="1398837"/>
            <a:ext cx="737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Sift</a:t>
            </a:r>
            <a:endParaRPr lang="zh-CN" altLang="en-US" sz="3200" dirty="0"/>
          </a:p>
        </p:txBody>
      </p:sp>
      <p:sp>
        <p:nvSpPr>
          <p:cNvPr id="59" name="弧形 58">
            <a:extLst>
              <a:ext uri="{FF2B5EF4-FFF2-40B4-BE49-F238E27FC236}">
                <a16:creationId xmlns:a16="http://schemas.microsoft.com/office/drawing/2014/main" id="{FFC7AE58-BB63-4475-98EC-14335DEF8B19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8DC6ED61-1BE7-4349-B0CF-2ED41807AE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9620" y="1020620"/>
            <a:ext cx="1" cy="2512758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0943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72709" y="657086"/>
            <a:ext cx="5461000" cy="90193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pop and maintenance</a:t>
            </a:r>
            <a:endParaRPr lang="zh-CN" altLang="en-US" sz="3600" dirty="0"/>
          </a:p>
        </p:txBody>
      </p:sp>
      <p:sp>
        <p:nvSpPr>
          <p:cNvPr id="5" name="流程图: 接点 4"/>
          <p:cNvSpPr/>
          <p:nvPr/>
        </p:nvSpPr>
        <p:spPr>
          <a:xfrm>
            <a:off x="5817735" y="2556358"/>
            <a:ext cx="397566" cy="39756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流程图: 接点 5"/>
          <p:cNvSpPr/>
          <p:nvPr/>
        </p:nvSpPr>
        <p:spPr>
          <a:xfrm>
            <a:off x="6991886" y="2556358"/>
            <a:ext cx="397566" cy="39756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流程图: 接点 6"/>
          <p:cNvSpPr/>
          <p:nvPr/>
        </p:nvSpPr>
        <p:spPr>
          <a:xfrm>
            <a:off x="8325050" y="2556358"/>
            <a:ext cx="397566" cy="39756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3" idx="6"/>
            <a:endCxn id="5" idx="2"/>
          </p:cNvCxnSpPr>
          <p:nvPr/>
        </p:nvCxnSpPr>
        <p:spPr>
          <a:xfrm>
            <a:off x="4882137" y="2755141"/>
            <a:ext cx="93559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6"/>
          </p:cNvCxnSpPr>
          <p:nvPr/>
        </p:nvCxnSpPr>
        <p:spPr>
          <a:xfrm>
            <a:off x="6215301" y="2755141"/>
            <a:ext cx="7765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6"/>
            <a:endCxn id="7" idx="2"/>
          </p:cNvCxnSpPr>
          <p:nvPr/>
        </p:nvCxnSpPr>
        <p:spPr>
          <a:xfrm>
            <a:off x="7389452" y="2755141"/>
            <a:ext cx="93559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16" idx="1"/>
            <a:endCxn id="7" idx="7"/>
          </p:cNvCxnSpPr>
          <p:nvPr/>
        </p:nvCxnSpPr>
        <p:spPr>
          <a:xfrm rot="5400000" flipH="1" flipV="1">
            <a:off x="6206032" y="161511"/>
            <a:ext cx="5292" cy="4911431"/>
          </a:xfrm>
          <a:prstGeom prst="curvedConnector3">
            <a:avLst>
              <a:gd name="adj1" fmla="val 11229478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接点 15"/>
          <p:cNvSpPr/>
          <p:nvPr/>
        </p:nvSpPr>
        <p:spPr>
          <a:xfrm>
            <a:off x="3694741" y="2561650"/>
            <a:ext cx="397566" cy="39756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流程图: 接点 16"/>
          <p:cNvSpPr/>
          <p:nvPr/>
        </p:nvSpPr>
        <p:spPr>
          <a:xfrm>
            <a:off x="4489873" y="2561650"/>
            <a:ext cx="397566" cy="39756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endCxn id="17" idx="2"/>
          </p:cNvCxnSpPr>
          <p:nvPr/>
        </p:nvCxnSpPr>
        <p:spPr>
          <a:xfrm flipV="1">
            <a:off x="4092307" y="2760433"/>
            <a:ext cx="397566" cy="79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接点 26"/>
          <p:cNvSpPr/>
          <p:nvPr/>
        </p:nvSpPr>
        <p:spPr>
          <a:xfrm>
            <a:off x="3668239" y="3398050"/>
            <a:ext cx="397566" cy="39756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14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29" name="曲线连接符 28"/>
          <p:cNvCxnSpPr>
            <a:stCxn id="27" idx="1"/>
            <a:endCxn id="27" idx="7"/>
          </p:cNvCxnSpPr>
          <p:nvPr/>
        </p:nvCxnSpPr>
        <p:spPr>
          <a:xfrm rot="5400000" flipH="1" flipV="1">
            <a:off x="3867022" y="3315711"/>
            <a:ext cx="12700" cy="281122"/>
          </a:xfrm>
          <a:prstGeom prst="curvedConnector3">
            <a:avLst>
              <a:gd name="adj1" fmla="val 225844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6" idx="4"/>
            <a:endCxn id="27" idx="0"/>
          </p:cNvCxnSpPr>
          <p:nvPr/>
        </p:nvCxnSpPr>
        <p:spPr>
          <a:xfrm flipH="1">
            <a:off x="3867022" y="2959216"/>
            <a:ext cx="26502" cy="438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27" idx="5"/>
            <a:endCxn id="27" idx="3"/>
          </p:cNvCxnSpPr>
          <p:nvPr/>
        </p:nvCxnSpPr>
        <p:spPr>
          <a:xfrm rot="5400000">
            <a:off x="3867022" y="3596833"/>
            <a:ext cx="12700" cy="281122"/>
          </a:xfrm>
          <a:prstGeom prst="curvedConnector3">
            <a:avLst>
              <a:gd name="adj1" fmla="val 182018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接点 36"/>
          <p:cNvSpPr/>
          <p:nvPr/>
        </p:nvSpPr>
        <p:spPr>
          <a:xfrm>
            <a:off x="5077435" y="3551608"/>
            <a:ext cx="397566" cy="39756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流程图: 接点 37"/>
          <p:cNvSpPr/>
          <p:nvPr/>
        </p:nvSpPr>
        <p:spPr>
          <a:xfrm>
            <a:off x="5940155" y="3551608"/>
            <a:ext cx="397566" cy="39756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曲线连接符 38"/>
          <p:cNvCxnSpPr>
            <a:stCxn id="37" idx="1"/>
            <a:endCxn id="38" idx="7"/>
          </p:cNvCxnSpPr>
          <p:nvPr/>
        </p:nvCxnSpPr>
        <p:spPr>
          <a:xfrm rot="5400000" flipH="1" flipV="1">
            <a:off x="5707578" y="3037909"/>
            <a:ext cx="12700" cy="1143842"/>
          </a:xfrm>
          <a:prstGeom prst="curvedConnector3">
            <a:avLst>
              <a:gd name="adj1" fmla="val 225844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8" idx="2"/>
          </p:cNvCxnSpPr>
          <p:nvPr/>
        </p:nvCxnSpPr>
        <p:spPr>
          <a:xfrm flipV="1">
            <a:off x="5463075" y="3750391"/>
            <a:ext cx="477080" cy="8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5" idx="4"/>
            <a:endCxn id="37" idx="0"/>
          </p:cNvCxnSpPr>
          <p:nvPr/>
        </p:nvCxnSpPr>
        <p:spPr>
          <a:xfrm flipH="1">
            <a:off x="5276218" y="2953924"/>
            <a:ext cx="740300" cy="597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接点 52"/>
          <p:cNvSpPr/>
          <p:nvPr/>
        </p:nvSpPr>
        <p:spPr>
          <a:xfrm>
            <a:off x="6901802" y="3554426"/>
            <a:ext cx="397566" cy="39756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10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54" name="曲线连接符 53"/>
          <p:cNvCxnSpPr>
            <a:stCxn id="53" idx="1"/>
            <a:endCxn id="53" idx="7"/>
          </p:cNvCxnSpPr>
          <p:nvPr/>
        </p:nvCxnSpPr>
        <p:spPr>
          <a:xfrm rot="5400000" flipH="1" flipV="1">
            <a:off x="7100585" y="3472087"/>
            <a:ext cx="12700" cy="281122"/>
          </a:xfrm>
          <a:prstGeom prst="curvedConnector3">
            <a:avLst>
              <a:gd name="adj1" fmla="val 225844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/>
          <p:cNvCxnSpPr>
            <a:stCxn id="53" idx="5"/>
            <a:endCxn id="53" idx="3"/>
          </p:cNvCxnSpPr>
          <p:nvPr/>
        </p:nvCxnSpPr>
        <p:spPr>
          <a:xfrm rot="5400000">
            <a:off x="7100585" y="3753209"/>
            <a:ext cx="12700" cy="281122"/>
          </a:xfrm>
          <a:prstGeom prst="curvedConnector3">
            <a:avLst>
              <a:gd name="adj1" fmla="val 182018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6" idx="4"/>
            <a:endCxn id="53" idx="0"/>
          </p:cNvCxnSpPr>
          <p:nvPr/>
        </p:nvCxnSpPr>
        <p:spPr>
          <a:xfrm flipH="1">
            <a:off x="7100585" y="2953924"/>
            <a:ext cx="90084" cy="600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747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0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7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5D5F2CB-7A44-4C85-B8AD-9C6F27AD503C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B75411-20AB-47E5-8BA6-3B2B40743C4A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09236FE-EBCA-4536-AB25-B99FB13F12DB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577B04FD-1A2A-42B1-B8B6-42830C72C2BA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AB8A009-65F6-468D-9301-C85B9BBCE982}"/>
              </a:ext>
            </a:extLst>
          </p:cNvPr>
          <p:cNvCxnSpPr>
            <a:cxnSpLocks/>
            <a:stCxn id="30" idx="4"/>
            <a:endCxn id="22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EFF4BD18-4641-46D9-BDAD-C51A8238AB4A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D9AD936-B302-476C-A6A7-38860CC9F0CC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8C6C0CE-8BE6-4DD3-8A62-945E96293598}"/>
              </a:ext>
            </a:extLst>
          </p:cNvPr>
          <p:cNvSpPr/>
          <p:nvPr/>
        </p:nvSpPr>
        <p:spPr>
          <a:xfrm>
            <a:off x="4814552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E4A49A-8C3D-41A7-8F1C-FA8E41597A34}"/>
              </a:ext>
            </a:extLst>
          </p:cNvPr>
          <p:cNvSpPr/>
          <p:nvPr/>
        </p:nvSpPr>
        <p:spPr>
          <a:xfrm>
            <a:off x="5318552" y="4011372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5EF67E0-FE5D-45D9-879F-4E351B70DCAA}"/>
              </a:ext>
            </a:extLst>
          </p:cNvPr>
          <p:cNvSpPr/>
          <p:nvPr/>
        </p:nvSpPr>
        <p:spPr>
          <a:xfrm>
            <a:off x="4814552" y="4675266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9D421EE-0042-4D49-8AD6-8817778C621F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5021030" y="4361849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3D15393-942F-443A-ABBE-EFB062F08146}"/>
              </a:ext>
            </a:extLst>
          </p:cNvPr>
          <p:cNvSpPr/>
          <p:nvPr/>
        </p:nvSpPr>
        <p:spPr>
          <a:xfrm>
            <a:off x="5311629" y="4737743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522CFA8-E418-487A-AAAB-D241BF533B73}"/>
              </a:ext>
            </a:extLst>
          </p:cNvPr>
          <p:cNvCxnSpPr>
            <a:cxnSpLocks/>
            <a:stCxn id="30" idx="3"/>
            <a:endCxn id="34" idx="7"/>
          </p:cNvCxnSpPr>
          <p:nvPr/>
        </p:nvCxnSpPr>
        <p:spPr>
          <a:xfrm flipH="1">
            <a:off x="5167031" y="3575001"/>
            <a:ext cx="781440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FE5ABC5-1119-473F-B6B2-8B8A4BE84B5C}"/>
              </a:ext>
            </a:extLst>
          </p:cNvPr>
          <p:cNvSpPr/>
          <p:nvPr/>
        </p:nvSpPr>
        <p:spPr>
          <a:xfrm>
            <a:off x="3376764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491A85-C2E7-449B-A6DC-03AF729445E2}"/>
              </a:ext>
            </a:extLst>
          </p:cNvPr>
          <p:cNvSpPr/>
          <p:nvPr/>
        </p:nvSpPr>
        <p:spPr>
          <a:xfrm>
            <a:off x="3376764" y="2276999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10E734F-4059-4E72-8BBE-A1DB71373AF0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3583242" y="2689954"/>
            <a:ext cx="0" cy="53256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24E4CDC-A382-4C25-8FD4-CF7663EA7BD7}"/>
              </a:ext>
            </a:extLst>
          </p:cNvPr>
          <p:cNvSpPr/>
          <p:nvPr/>
        </p:nvSpPr>
        <p:spPr>
          <a:xfrm>
            <a:off x="3880764" y="328500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4F01B6E-C916-4CFF-93C0-DAD051356A29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3789719" y="2483477"/>
            <a:ext cx="2099803" cy="1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46386011-38A2-4C57-A74A-AE8B13C49503}"/>
              </a:ext>
            </a:extLst>
          </p:cNvPr>
          <p:cNvSpPr/>
          <p:nvPr/>
        </p:nvSpPr>
        <p:spPr>
          <a:xfrm>
            <a:off x="10115967" y="2998996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BE68CA4-2D82-4467-99B0-4C6C60661966}"/>
              </a:ext>
            </a:extLst>
          </p:cNvPr>
          <p:cNvSpPr/>
          <p:nvPr/>
        </p:nvSpPr>
        <p:spPr>
          <a:xfrm>
            <a:off x="9105592" y="2277000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70F42CC-C9BB-4337-A638-87FBB51A7945}"/>
              </a:ext>
            </a:extLst>
          </p:cNvPr>
          <p:cNvCxnSpPr>
            <a:cxnSpLocks/>
            <a:stCxn id="28" idx="5"/>
            <a:endCxn id="27" idx="1"/>
          </p:cNvCxnSpPr>
          <p:nvPr/>
        </p:nvCxnSpPr>
        <p:spPr>
          <a:xfrm>
            <a:off x="9458071" y="2629479"/>
            <a:ext cx="718372" cy="429993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AF52ADFA-93B3-4888-B242-1E2E3E7B9E32}"/>
              </a:ext>
            </a:extLst>
          </p:cNvPr>
          <p:cNvSpPr/>
          <p:nvPr/>
        </p:nvSpPr>
        <p:spPr>
          <a:xfrm>
            <a:off x="10613044" y="3061473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FD0033D-4732-4268-A7AD-D2D5C7348CA9}"/>
              </a:ext>
            </a:extLst>
          </p:cNvPr>
          <p:cNvSpPr/>
          <p:nvPr/>
        </p:nvSpPr>
        <p:spPr>
          <a:xfrm>
            <a:off x="9602669" y="2339477"/>
            <a:ext cx="288000" cy="288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6ABF83F-63C6-4294-A508-C2A1942B9FC0}"/>
              </a:ext>
            </a:extLst>
          </p:cNvPr>
          <p:cNvSpPr/>
          <p:nvPr/>
        </p:nvSpPr>
        <p:spPr>
          <a:xfrm>
            <a:off x="7839030" y="300337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DE35A31-1381-4882-B020-92246BC1A6B8}"/>
              </a:ext>
            </a:extLst>
          </p:cNvPr>
          <p:cNvSpPr/>
          <p:nvPr/>
        </p:nvSpPr>
        <p:spPr>
          <a:xfrm>
            <a:off x="8343030" y="306585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7E7FC01-9B76-4AD5-BEC9-869F7B4EADC3}"/>
              </a:ext>
            </a:extLst>
          </p:cNvPr>
          <p:cNvSpPr/>
          <p:nvPr/>
        </p:nvSpPr>
        <p:spPr>
          <a:xfrm>
            <a:off x="8385395" y="372974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1F803A3-D5A4-4F5E-8E7E-C982A547B368}"/>
              </a:ext>
            </a:extLst>
          </p:cNvPr>
          <p:cNvCxnSpPr>
            <a:cxnSpLocks/>
            <a:stCxn id="38" idx="5"/>
            <a:endCxn id="42" idx="1"/>
          </p:cNvCxnSpPr>
          <p:nvPr/>
        </p:nvCxnSpPr>
        <p:spPr>
          <a:xfrm>
            <a:off x="8191509" y="3355851"/>
            <a:ext cx="254362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2306310C-ACBF-41F1-9B73-3D19B02786B9}"/>
              </a:ext>
            </a:extLst>
          </p:cNvPr>
          <p:cNvSpPr/>
          <p:nvPr/>
        </p:nvSpPr>
        <p:spPr>
          <a:xfrm>
            <a:off x="8882472" y="379222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181012A-0821-40F5-9861-CFE71F633DFC}"/>
              </a:ext>
            </a:extLst>
          </p:cNvPr>
          <p:cNvCxnSpPr>
            <a:cxnSpLocks/>
            <a:stCxn id="28" idx="3"/>
            <a:endCxn id="38" idx="7"/>
          </p:cNvCxnSpPr>
          <p:nvPr/>
        </p:nvCxnSpPr>
        <p:spPr>
          <a:xfrm flipH="1">
            <a:off x="8191509" y="2629479"/>
            <a:ext cx="974559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38B34B04-525F-41A2-A6CE-3AEF94CC9A36}"/>
              </a:ext>
            </a:extLst>
          </p:cNvPr>
          <p:cNvSpPr/>
          <p:nvPr/>
        </p:nvSpPr>
        <p:spPr>
          <a:xfrm>
            <a:off x="10651699" y="372974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2032342-69FA-401E-9119-7C689680A672}"/>
              </a:ext>
            </a:extLst>
          </p:cNvPr>
          <p:cNvSpPr/>
          <p:nvPr/>
        </p:nvSpPr>
        <p:spPr>
          <a:xfrm>
            <a:off x="11148776" y="379222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CB566815-BA9E-4F9E-9201-08B4A8F4E3BD}"/>
              </a:ext>
            </a:extLst>
          </p:cNvPr>
          <p:cNvSpPr/>
          <p:nvPr/>
        </p:nvSpPr>
        <p:spPr>
          <a:xfrm>
            <a:off x="9518547" y="3729744"/>
            <a:ext cx="412955" cy="4129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∞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7CEBDEF-9726-4160-850D-2662C0B4391E}"/>
              </a:ext>
            </a:extLst>
          </p:cNvPr>
          <p:cNvSpPr/>
          <p:nvPr/>
        </p:nvSpPr>
        <p:spPr>
          <a:xfrm>
            <a:off x="10015624" y="3792221"/>
            <a:ext cx="28800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9D6CFAC-2F22-4EF4-BCFB-D28B2B06B721}"/>
              </a:ext>
            </a:extLst>
          </p:cNvPr>
          <p:cNvSpPr/>
          <p:nvPr/>
        </p:nvSpPr>
        <p:spPr>
          <a:xfrm>
            <a:off x="7252243" y="372974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5B67006-1A6E-431C-B7D3-1EFC51F933AA}"/>
              </a:ext>
            </a:extLst>
          </p:cNvPr>
          <p:cNvSpPr/>
          <p:nvPr/>
        </p:nvSpPr>
        <p:spPr>
          <a:xfrm>
            <a:off x="7749320" y="379222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04F3F26-A819-4999-94F6-D8009678F1C1}"/>
              </a:ext>
            </a:extLst>
          </p:cNvPr>
          <p:cNvCxnSpPr>
            <a:cxnSpLocks/>
            <a:stCxn id="38" idx="3"/>
            <a:endCxn id="52" idx="7"/>
          </p:cNvCxnSpPr>
          <p:nvPr/>
        </p:nvCxnSpPr>
        <p:spPr>
          <a:xfrm flipH="1">
            <a:off x="7604722" y="3355851"/>
            <a:ext cx="294784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3460FF6-1569-4450-8F6D-014353828796}"/>
              </a:ext>
            </a:extLst>
          </p:cNvPr>
          <p:cNvCxnSpPr>
            <a:cxnSpLocks/>
            <a:stCxn id="27" idx="3"/>
            <a:endCxn id="50" idx="7"/>
          </p:cNvCxnSpPr>
          <p:nvPr/>
        </p:nvCxnSpPr>
        <p:spPr>
          <a:xfrm flipH="1">
            <a:off x="9871026" y="3351475"/>
            <a:ext cx="305417" cy="438745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EB1DF83-7BC9-4BCD-9A69-EB406DE29DA2}"/>
              </a:ext>
            </a:extLst>
          </p:cNvPr>
          <p:cNvCxnSpPr>
            <a:cxnSpLocks/>
            <a:stCxn id="27" idx="5"/>
            <a:endCxn id="48" idx="1"/>
          </p:cNvCxnSpPr>
          <p:nvPr/>
        </p:nvCxnSpPr>
        <p:spPr>
          <a:xfrm>
            <a:off x="10468446" y="3351475"/>
            <a:ext cx="243729" cy="438745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9E1A81E1-AD0D-4D88-A486-EC567CF06586}"/>
              </a:ext>
            </a:extLst>
          </p:cNvPr>
          <p:cNvSpPr txBox="1"/>
          <p:nvPr/>
        </p:nvSpPr>
        <p:spPr>
          <a:xfrm>
            <a:off x="8943218" y="1398837"/>
            <a:ext cx="737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Sift</a:t>
            </a:r>
            <a:endParaRPr lang="zh-CN" altLang="en-US" sz="3200" dirty="0"/>
          </a:p>
        </p:txBody>
      </p:sp>
      <p:sp>
        <p:nvSpPr>
          <p:cNvPr id="59" name="弧形 58">
            <a:extLst>
              <a:ext uri="{FF2B5EF4-FFF2-40B4-BE49-F238E27FC236}">
                <a16:creationId xmlns:a16="http://schemas.microsoft.com/office/drawing/2014/main" id="{FB003315-7BEA-4382-8603-A8CF3F858536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9D06D236-8153-4369-93F9-BE73D1E4A7D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9620" y="1020620"/>
            <a:ext cx="1" cy="2512758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188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0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7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5D5F2CB-7A44-4C85-B8AD-9C6F27AD503C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B75411-20AB-47E5-8BA6-3B2B40743C4A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09236FE-EBCA-4536-AB25-B99FB13F12DB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577B04FD-1A2A-42B1-B8B6-42830C72C2BA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AB8A009-65F6-468D-9301-C85B9BBCE982}"/>
              </a:ext>
            </a:extLst>
          </p:cNvPr>
          <p:cNvCxnSpPr>
            <a:cxnSpLocks/>
            <a:stCxn id="30" idx="4"/>
            <a:endCxn id="22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EFF4BD18-4641-46D9-BDAD-C51A8238AB4A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D9AD936-B302-476C-A6A7-38860CC9F0CC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8C6C0CE-8BE6-4DD3-8A62-945E96293598}"/>
              </a:ext>
            </a:extLst>
          </p:cNvPr>
          <p:cNvSpPr/>
          <p:nvPr/>
        </p:nvSpPr>
        <p:spPr>
          <a:xfrm>
            <a:off x="4814552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E4A49A-8C3D-41A7-8F1C-FA8E41597A34}"/>
              </a:ext>
            </a:extLst>
          </p:cNvPr>
          <p:cNvSpPr/>
          <p:nvPr/>
        </p:nvSpPr>
        <p:spPr>
          <a:xfrm>
            <a:off x="5318552" y="4011372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5EF67E0-FE5D-45D9-879F-4E351B70DCAA}"/>
              </a:ext>
            </a:extLst>
          </p:cNvPr>
          <p:cNvSpPr/>
          <p:nvPr/>
        </p:nvSpPr>
        <p:spPr>
          <a:xfrm>
            <a:off x="4814552" y="4675266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9D421EE-0042-4D49-8AD6-8817778C621F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5021030" y="4361849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3D15393-942F-443A-ABBE-EFB062F08146}"/>
              </a:ext>
            </a:extLst>
          </p:cNvPr>
          <p:cNvSpPr/>
          <p:nvPr/>
        </p:nvSpPr>
        <p:spPr>
          <a:xfrm>
            <a:off x="5311629" y="4737743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522CFA8-E418-487A-AAAB-D241BF533B73}"/>
              </a:ext>
            </a:extLst>
          </p:cNvPr>
          <p:cNvCxnSpPr>
            <a:cxnSpLocks/>
            <a:stCxn id="30" idx="3"/>
            <a:endCxn id="34" idx="7"/>
          </p:cNvCxnSpPr>
          <p:nvPr/>
        </p:nvCxnSpPr>
        <p:spPr>
          <a:xfrm flipH="1">
            <a:off x="5167031" y="3575001"/>
            <a:ext cx="781440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FE5ABC5-1119-473F-B6B2-8B8A4BE84B5C}"/>
              </a:ext>
            </a:extLst>
          </p:cNvPr>
          <p:cNvSpPr/>
          <p:nvPr/>
        </p:nvSpPr>
        <p:spPr>
          <a:xfrm>
            <a:off x="3376764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491A85-C2E7-449B-A6DC-03AF729445E2}"/>
              </a:ext>
            </a:extLst>
          </p:cNvPr>
          <p:cNvSpPr/>
          <p:nvPr/>
        </p:nvSpPr>
        <p:spPr>
          <a:xfrm>
            <a:off x="3376764" y="2276999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10E734F-4059-4E72-8BBE-A1DB71373AF0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3583242" y="2689954"/>
            <a:ext cx="0" cy="53256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24E4CDC-A382-4C25-8FD4-CF7663EA7BD7}"/>
              </a:ext>
            </a:extLst>
          </p:cNvPr>
          <p:cNvSpPr/>
          <p:nvPr/>
        </p:nvSpPr>
        <p:spPr>
          <a:xfrm>
            <a:off x="3880764" y="328500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4F01B6E-C916-4CFF-93C0-DAD051356A29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3789719" y="2483477"/>
            <a:ext cx="2099803" cy="1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46386011-38A2-4C57-A74A-AE8B13C49503}"/>
              </a:ext>
            </a:extLst>
          </p:cNvPr>
          <p:cNvSpPr/>
          <p:nvPr/>
        </p:nvSpPr>
        <p:spPr>
          <a:xfrm>
            <a:off x="10115967" y="2998996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9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BE68CA4-2D82-4467-99B0-4C6C60661966}"/>
              </a:ext>
            </a:extLst>
          </p:cNvPr>
          <p:cNvSpPr/>
          <p:nvPr/>
        </p:nvSpPr>
        <p:spPr>
          <a:xfrm>
            <a:off x="9105592" y="2277000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70F42CC-C9BB-4337-A638-87FBB51A7945}"/>
              </a:ext>
            </a:extLst>
          </p:cNvPr>
          <p:cNvCxnSpPr>
            <a:cxnSpLocks/>
            <a:stCxn id="28" idx="5"/>
            <a:endCxn id="27" idx="1"/>
          </p:cNvCxnSpPr>
          <p:nvPr/>
        </p:nvCxnSpPr>
        <p:spPr>
          <a:xfrm>
            <a:off x="9458071" y="2629479"/>
            <a:ext cx="718372" cy="429993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AF52ADFA-93B3-4888-B242-1E2E3E7B9E32}"/>
              </a:ext>
            </a:extLst>
          </p:cNvPr>
          <p:cNvSpPr/>
          <p:nvPr/>
        </p:nvSpPr>
        <p:spPr>
          <a:xfrm>
            <a:off x="10613044" y="3061473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9</a:t>
            </a:r>
            <a:endParaRPr lang="zh-CN" altLang="en-US" sz="1400" dirty="0">
              <a:solidFill>
                <a:schemeClr val="accent2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FD0033D-4732-4268-A7AD-D2D5C7348CA9}"/>
              </a:ext>
            </a:extLst>
          </p:cNvPr>
          <p:cNvSpPr/>
          <p:nvPr/>
        </p:nvSpPr>
        <p:spPr>
          <a:xfrm>
            <a:off x="9602669" y="2339477"/>
            <a:ext cx="288000" cy="288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6ABF83F-63C6-4294-A508-C2A1942B9FC0}"/>
              </a:ext>
            </a:extLst>
          </p:cNvPr>
          <p:cNvSpPr/>
          <p:nvPr/>
        </p:nvSpPr>
        <p:spPr>
          <a:xfrm>
            <a:off x="7839030" y="300337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DE35A31-1381-4882-B020-92246BC1A6B8}"/>
              </a:ext>
            </a:extLst>
          </p:cNvPr>
          <p:cNvSpPr/>
          <p:nvPr/>
        </p:nvSpPr>
        <p:spPr>
          <a:xfrm>
            <a:off x="8343030" y="306585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7E7FC01-9B76-4AD5-BEC9-869F7B4EADC3}"/>
              </a:ext>
            </a:extLst>
          </p:cNvPr>
          <p:cNvSpPr/>
          <p:nvPr/>
        </p:nvSpPr>
        <p:spPr>
          <a:xfrm>
            <a:off x="8385395" y="372974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1F803A3-D5A4-4F5E-8E7E-C982A547B368}"/>
              </a:ext>
            </a:extLst>
          </p:cNvPr>
          <p:cNvCxnSpPr>
            <a:cxnSpLocks/>
            <a:stCxn id="38" idx="5"/>
            <a:endCxn id="42" idx="1"/>
          </p:cNvCxnSpPr>
          <p:nvPr/>
        </p:nvCxnSpPr>
        <p:spPr>
          <a:xfrm>
            <a:off x="8191509" y="3355851"/>
            <a:ext cx="254362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2306310C-ACBF-41F1-9B73-3D19B02786B9}"/>
              </a:ext>
            </a:extLst>
          </p:cNvPr>
          <p:cNvSpPr/>
          <p:nvPr/>
        </p:nvSpPr>
        <p:spPr>
          <a:xfrm>
            <a:off x="8882472" y="379222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181012A-0821-40F5-9861-CFE71F633DFC}"/>
              </a:ext>
            </a:extLst>
          </p:cNvPr>
          <p:cNvCxnSpPr>
            <a:cxnSpLocks/>
            <a:stCxn id="28" idx="3"/>
            <a:endCxn id="38" idx="7"/>
          </p:cNvCxnSpPr>
          <p:nvPr/>
        </p:nvCxnSpPr>
        <p:spPr>
          <a:xfrm flipH="1">
            <a:off x="8191509" y="2629479"/>
            <a:ext cx="974559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38B34B04-525F-41A2-A6CE-3AEF94CC9A36}"/>
              </a:ext>
            </a:extLst>
          </p:cNvPr>
          <p:cNvSpPr/>
          <p:nvPr/>
        </p:nvSpPr>
        <p:spPr>
          <a:xfrm>
            <a:off x="10651699" y="372974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2032342-69FA-401E-9119-7C689680A672}"/>
              </a:ext>
            </a:extLst>
          </p:cNvPr>
          <p:cNvSpPr/>
          <p:nvPr/>
        </p:nvSpPr>
        <p:spPr>
          <a:xfrm>
            <a:off x="11148776" y="379222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CB566815-BA9E-4F9E-9201-08B4A8F4E3BD}"/>
              </a:ext>
            </a:extLst>
          </p:cNvPr>
          <p:cNvSpPr/>
          <p:nvPr/>
        </p:nvSpPr>
        <p:spPr>
          <a:xfrm>
            <a:off x="9518547" y="3729744"/>
            <a:ext cx="412955" cy="4129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∞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7CEBDEF-9726-4160-850D-2662C0B4391E}"/>
              </a:ext>
            </a:extLst>
          </p:cNvPr>
          <p:cNvSpPr/>
          <p:nvPr/>
        </p:nvSpPr>
        <p:spPr>
          <a:xfrm>
            <a:off x="10015624" y="3792221"/>
            <a:ext cx="28800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9D6CFAC-2F22-4EF4-BCFB-D28B2B06B721}"/>
              </a:ext>
            </a:extLst>
          </p:cNvPr>
          <p:cNvSpPr/>
          <p:nvPr/>
        </p:nvSpPr>
        <p:spPr>
          <a:xfrm>
            <a:off x="7252243" y="372974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5B67006-1A6E-431C-B7D3-1EFC51F933AA}"/>
              </a:ext>
            </a:extLst>
          </p:cNvPr>
          <p:cNvSpPr/>
          <p:nvPr/>
        </p:nvSpPr>
        <p:spPr>
          <a:xfrm>
            <a:off x="7749320" y="379222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04F3F26-A819-4999-94F6-D8009678F1C1}"/>
              </a:ext>
            </a:extLst>
          </p:cNvPr>
          <p:cNvCxnSpPr>
            <a:cxnSpLocks/>
            <a:stCxn id="38" idx="3"/>
            <a:endCxn id="52" idx="7"/>
          </p:cNvCxnSpPr>
          <p:nvPr/>
        </p:nvCxnSpPr>
        <p:spPr>
          <a:xfrm flipH="1">
            <a:off x="7604722" y="3355851"/>
            <a:ext cx="294784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3460FF6-1569-4450-8F6D-014353828796}"/>
              </a:ext>
            </a:extLst>
          </p:cNvPr>
          <p:cNvCxnSpPr>
            <a:cxnSpLocks/>
            <a:stCxn id="27" idx="3"/>
            <a:endCxn id="50" idx="7"/>
          </p:cNvCxnSpPr>
          <p:nvPr/>
        </p:nvCxnSpPr>
        <p:spPr>
          <a:xfrm flipH="1">
            <a:off x="9871026" y="3351475"/>
            <a:ext cx="305417" cy="438745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EB1DF83-7BC9-4BCD-9A69-EB406DE29DA2}"/>
              </a:ext>
            </a:extLst>
          </p:cNvPr>
          <p:cNvCxnSpPr>
            <a:cxnSpLocks/>
            <a:stCxn id="27" idx="5"/>
            <a:endCxn id="48" idx="1"/>
          </p:cNvCxnSpPr>
          <p:nvPr/>
        </p:nvCxnSpPr>
        <p:spPr>
          <a:xfrm>
            <a:off x="10468446" y="3351475"/>
            <a:ext cx="243729" cy="438745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9E1A81E1-AD0D-4D88-A486-EC567CF06586}"/>
              </a:ext>
            </a:extLst>
          </p:cNvPr>
          <p:cNvSpPr txBox="1"/>
          <p:nvPr/>
        </p:nvSpPr>
        <p:spPr>
          <a:xfrm>
            <a:off x="8943218" y="1398837"/>
            <a:ext cx="737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Sift</a:t>
            </a:r>
            <a:endParaRPr lang="zh-CN" altLang="en-US" sz="3200" dirty="0"/>
          </a:p>
        </p:txBody>
      </p:sp>
      <p:sp>
        <p:nvSpPr>
          <p:cNvPr id="59" name="弧形 58">
            <a:extLst>
              <a:ext uri="{FF2B5EF4-FFF2-40B4-BE49-F238E27FC236}">
                <a16:creationId xmlns:a16="http://schemas.microsoft.com/office/drawing/2014/main" id="{FF2A4517-8963-47CC-BD23-3DF57D1B5DB5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5B77FAAB-8D3C-45F7-9FDC-1F555DCF97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9620" y="1020620"/>
            <a:ext cx="1" cy="2512758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1152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0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7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5D5F2CB-7A44-4C85-B8AD-9C6F27AD503C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B75411-20AB-47E5-8BA6-3B2B40743C4A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09236FE-EBCA-4536-AB25-B99FB13F12DB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577B04FD-1A2A-42B1-B8B6-42830C72C2BA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AB8A009-65F6-468D-9301-C85B9BBCE982}"/>
              </a:ext>
            </a:extLst>
          </p:cNvPr>
          <p:cNvCxnSpPr>
            <a:cxnSpLocks/>
            <a:stCxn id="30" idx="4"/>
            <a:endCxn id="22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EFF4BD18-4641-46D9-BDAD-C51A8238AB4A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D9AD936-B302-476C-A6A7-38860CC9F0CC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8C6C0CE-8BE6-4DD3-8A62-945E96293598}"/>
              </a:ext>
            </a:extLst>
          </p:cNvPr>
          <p:cNvSpPr/>
          <p:nvPr/>
        </p:nvSpPr>
        <p:spPr>
          <a:xfrm>
            <a:off x="4814552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E4A49A-8C3D-41A7-8F1C-FA8E41597A34}"/>
              </a:ext>
            </a:extLst>
          </p:cNvPr>
          <p:cNvSpPr/>
          <p:nvPr/>
        </p:nvSpPr>
        <p:spPr>
          <a:xfrm>
            <a:off x="5318552" y="4011372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5EF67E0-FE5D-45D9-879F-4E351B70DCAA}"/>
              </a:ext>
            </a:extLst>
          </p:cNvPr>
          <p:cNvSpPr/>
          <p:nvPr/>
        </p:nvSpPr>
        <p:spPr>
          <a:xfrm>
            <a:off x="4814552" y="4675266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9D421EE-0042-4D49-8AD6-8817778C621F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5021030" y="4361849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3D15393-942F-443A-ABBE-EFB062F08146}"/>
              </a:ext>
            </a:extLst>
          </p:cNvPr>
          <p:cNvSpPr/>
          <p:nvPr/>
        </p:nvSpPr>
        <p:spPr>
          <a:xfrm>
            <a:off x="5311629" y="4737743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522CFA8-E418-487A-AAAB-D241BF533B73}"/>
              </a:ext>
            </a:extLst>
          </p:cNvPr>
          <p:cNvCxnSpPr>
            <a:cxnSpLocks/>
            <a:stCxn id="30" idx="3"/>
            <a:endCxn id="34" idx="7"/>
          </p:cNvCxnSpPr>
          <p:nvPr/>
        </p:nvCxnSpPr>
        <p:spPr>
          <a:xfrm flipH="1">
            <a:off x="5167031" y="3575001"/>
            <a:ext cx="781440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FE5ABC5-1119-473F-B6B2-8B8A4BE84B5C}"/>
              </a:ext>
            </a:extLst>
          </p:cNvPr>
          <p:cNvSpPr/>
          <p:nvPr/>
        </p:nvSpPr>
        <p:spPr>
          <a:xfrm>
            <a:off x="3376764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491A85-C2E7-449B-A6DC-03AF729445E2}"/>
              </a:ext>
            </a:extLst>
          </p:cNvPr>
          <p:cNvSpPr/>
          <p:nvPr/>
        </p:nvSpPr>
        <p:spPr>
          <a:xfrm>
            <a:off x="3376764" y="2276999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10E734F-4059-4E72-8BBE-A1DB71373AF0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3583242" y="2689954"/>
            <a:ext cx="0" cy="53256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24E4CDC-A382-4C25-8FD4-CF7663EA7BD7}"/>
              </a:ext>
            </a:extLst>
          </p:cNvPr>
          <p:cNvSpPr/>
          <p:nvPr/>
        </p:nvSpPr>
        <p:spPr>
          <a:xfrm>
            <a:off x="3880764" y="328500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4F01B6E-C916-4CFF-93C0-DAD051356A29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3789719" y="2483477"/>
            <a:ext cx="2099803" cy="1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46386011-38A2-4C57-A74A-AE8B13C49503}"/>
              </a:ext>
            </a:extLst>
          </p:cNvPr>
          <p:cNvSpPr/>
          <p:nvPr/>
        </p:nvSpPr>
        <p:spPr>
          <a:xfrm>
            <a:off x="10115967" y="2998996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9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BE68CA4-2D82-4467-99B0-4C6C60661966}"/>
              </a:ext>
            </a:extLst>
          </p:cNvPr>
          <p:cNvSpPr/>
          <p:nvPr/>
        </p:nvSpPr>
        <p:spPr>
          <a:xfrm>
            <a:off x="9105592" y="2277000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70F42CC-C9BB-4337-A638-87FBB51A7945}"/>
              </a:ext>
            </a:extLst>
          </p:cNvPr>
          <p:cNvCxnSpPr>
            <a:cxnSpLocks/>
            <a:stCxn id="28" idx="5"/>
            <a:endCxn id="27" idx="1"/>
          </p:cNvCxnSpPr>
          <p:nvPr/>
        </p:nvCxnSpPr>
        <p:spPr>
          <a:xfrm>
            <a:off x="9458071" y="2629479"/>
            <a:ext cx="718372" cy="429993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AF52ADFA-93B3-4888-B242-1E2E3E7B9E32}"/>
              </a:ext>
            </a:extLst>
          </p:cNvPr>
          <p:cNvSpPr/>
          <p:nvPr/>
        </p:nvSpPr>
        <p:spPr>
          <a:xfrm>
            <a:off x="10613044" y="3061473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9</a:t>
            </a:r>
            <a:endParaRPr lang="zh-CN" altLang="en-US" sz="1400" dirty="0">
              <a:solidFill>
                <a:schemeClr val="accent2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FD0033D-4732-4268-A7AD-D2D5C7348CA9}"/>
              </a:ext>
            </a:extLst>
          </p:cNvPr>
          <p:cNvSpPr/>
          <p:nvPr/>
        </p:nvSpPr>
        <p:spPr>
          <a:xfrm>
            <a:off x="9602669" y="2339477"/>
            <a:ext cx="288000" cy="288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6ABF83F-63C6-4294-A508-C2A1942B9FC0}"/>
              </a:ext>
            </a:extLst>
          </p:cNvPr>
          <p:cNvSpPr/>
          <p:nvPr/>
        </p:nvSpPr>
        <p:spPr>
          <a:xfrm>
            <a:off x="7839030" y="300337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DE35A31-1381-4882-B020-92246BC1A6B8}"/>
              </a:ext>
            </a:extLst>
          </p:cNvPr>
          <p:cNvSpPr/>
          <p:nvPr/>
        </p:nvSpPr>
        <p:spPr>
          <a:xfrm>
            <a:off x="8343030" y="306585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7E7FC01-9B76-4AD5-BEC9-869F7B4EADC3}"/>
              </a:ext>
            </a:extLst>
          </p:cNvPr>
          <p:cNvSpPr/>
          <p:nvPr/>
        </p:nvSpPr>
        <p:spPr>
          <a:xfrm>
            <a:off x="8385395" y="372974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1F803A3-D5A4-4F5E-8E7E-C982A547B368}"/>
              </a:ext>
            </a:extLst>
          </p:cNvPr>
          <p:cNvCxnSpPr>
            <a:cxnSpLocks/>
            <a:stCxn id="38" idx="5"/>
            <a:endCxn id="42" idx="1"/>
          </p:cNvCxnSpPr>
          <p:nvPr/>
        </p:nvCxnSpPr>
        <p:spPr>
          <a:xfrm>
            <a:off x="8191509" y="3355851"/>
            <a:ext cx="254362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2306310C-ACBF-41F1-9B73-3D19B02786B9}"/>
              </a:ext>
            </a:extLst>
          </p:cNvPr>
          <p:cNvSpPr/>
          <p:nvPr/>
        </p:nvSpPr>
        <p:spPr>
          <a:xfrm>
            <a:off x="8882472" y="379222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181012A-0821-40F5-9861-CFE71F633DFC}"/>
              </a:ext>
            </a:extLst>
          </p:cNvPr>
          <p:cNvCxnSpPr>
            <a:cxnSpLocks/>
            <a:stCxn id="28" idx="3"/>
            <a:endCxn id="38" idx="7"/>
          </p:cNvCxnSpPr>
          <p:nvPr/>
        </p:nvCxnSpPr>
        <p:spPr>
          <a:xfrm flipH="1">
            <a:off x="8191509" y="2629479"/>
            <a:ext cx="974559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D9D6CFAC-2F22-4EF4-BCFB-D28B2B06B721}"/>
              </a:ext>
            </a:extLst>
          </p:cNvPr>
          <p:cNvSpPr/>
          <p:nvPr/>
        </p:nvSpPr>
        <p:spPr>
          <a:xfrm>
            <a:off x="7252243" y="372974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5B67006-1A6E-431C-B7D3-1EFC51F933AA}"/>
              </a:ext>
            </a:extLst>
          </p:cNvPr>
          <p:cNvSpPr/>
          <p:nvPr/>
        </p:nvSpPr>
        <p:spPr>
          <a:xfrm>
            <a:off x="7749320" y="379222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04F3F26-A819-4999-94F6-D8009678F1C1}"/>
              </a:ext>
            </a:extLst>
          </p:cNvPr>
          <p:cNvCxnSpPr>
            <a:cxnSpLocks/>
            <a:stCxn id="38" idx="3"/>
            <a:endCxn id="52" idx="7"/>
          </p:cNvCxnSpPr>
          <p:nvPr/>
        </p:nvCxnSpPr>
        <p:spPr>
          <a:xfrm flipH="1">
            <a:off x="7604722" y="3355851"/>
            <a:ext cx="294784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9E1A81E1-AD0D-4D88-A486-EC567CF06586}"/>
              </a:ext>
            </a:extLst>
          </p:cNvPr>
          <p:cNvSpPr txBox="1"/>
          <p:nvPr/>
        </p:nvSpPr>
        <p:spPr>
          <a:xfrm>
            <a:off x="8943218" y="1398837"/>
            <a:ext cx="737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Sift</a:t>
            </a:r>
            <a:endParaRPr lang="zh-CN" altLang="en-US" sz="3200" dirty="0"/>
          </a:p>
        </p:txBody>
      </p:sp>
      <p:sp>
        <p:nvSpPr>
          <p:cNvPr id="59" name="弧形 58">
            <a:extLst>
              <a:ext uri="{FF2B5EF4-FFF2-40B4-BE49-F238E27FC236}">
                <a16:creationId xmlns:a16="http://schemas.microsoft.com/office/drawing/2014/main" id="{4766E756-3F15-4A9F-81CB-3A0410A6CA9E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DC0A8481-8A41-4991-B84D-C6FEFE796B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9620" y="1020620"/>
            <a:ext cx="1" cy="2512758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968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 37">
            <a:extLst>
              <a:ext uri="{FF2B5EF4-FFF2-40B4-BE49-F238E27FC236}">
                <a16:creationId xmlns:a16="http://schemas.microsoft.com/office/drawing/2014/main" id="{A6ABF83F-63C6-4294-A508-C2A1942B9FC0}"/>
              </a:ext>
            </a:extLst>
          </p:cNvPr>
          <p:cNvSpPr/>
          <p:nvPr/>
        </p:nvSpPr>
        <p:spPr>
          <a:xfrm>
            <a:off x="10111633" y="2998996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DE35A31-1381-4882-B020-92246BC1A6B8}"/>
              </a:ext>
            </a:extLst>
          </p:cNvPr>
          <p:cNvSpPr/>
          <p:nvPr/>
        </p:nvSpPr>
        <p:spPr>
          <a:xfrm>
            <a:off x="10615633" y="3061474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7E7FC01-9B76-4AD5-BEC9-869F7B4EADC3}"/>
              </a:ext>
            </a:extLst>
          </p:cNvPr>
          <p:cNvSpPr/>
          <p:nvPr/>
        </p:nvSpPr>
        <p:spPr>
          <a:xfrm>
            <a:off x="10657998" y="3725368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1F803A3-D5A4-4F5E-8E7E-C982A547B368}"/>
              </a:ext>
            </a:extLst>
          </p:cNvPr>
          <p:cNvCxnSpPr>
            <a:cxnSpLocks/>
            <a:stCxn id="38" idx="5"/>
            <a:endCxn id="42" idx="1"/>
          </p:cNvCxnSpPr>
          <p:nvPr/>
        </p:nvCxnSpPr>
        <p:spPr>
          <a:xfrm>
            <a:off x="10464112" y="3351475"/>
            <a:ext cx="254362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2306310C-ACBF-41F1-9B73-3D19B02786B9}"/>
              </a:ext>
            </a:extLst>
          </p:cNvPr>
          <p:cNvSpPr/>
          <p:nvPr/>
        </p:nvSpPr>
        <p:spPr>
          <a:xfrm>
            <a:off x="11155075" y="3787845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9D6CFAC-2F22-4EF4-BCFB-D28B2B06B721}"/>
              </a:ext>
            </a:extLst>
          </p:cNvPr>
          <p:cNvSpPr/>
          <p:nvPr/>
        </p:nvSpPr>
        <p:spPr>
          <a:xfrm>
            <a:off x="9524846" y="3725368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5B67006-1A6E-431C-B7D3-1EFC51F933AA}"/>
              </a:ext>
            </a:extLst>
          </p:cNvPr>
          <p:cNvSpPr/>
          <p:nvPr/>
        </p:nvSpPr>
        <p:spPr>
          <a:xfrm>
            <a:off x="10021923" y="3787845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04F3F26-A819-4999-94F6-D8009678F1C1}"/>
              </a:ext>
            </a:extLst>
          </p:cNvPr>
          <p:cNvCxnSpPr>
            <a:cxnSpLocks/>
            <a:stCxn id="38" idx="3"/>
            <a:endCxn id="52" idx="7"/>
          </p:cNvCxnSpPr>
          <p:nvPr/>
        </p:nvCxnSpPr>
        <p:spPr>
          <a:xfrm flipH="1">
            <a:off x="9877325" y="3351475"/>
            <a:ext cx="294784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0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7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5D5F2CB-7A44-4C85-B8AD-9C6F27AD503C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B75411-20AB-47E5-8BA6-3B2B40743C4A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09236FE-EBCA-4536-AB25-B99FB13F12DB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577B04FD-1A2A-42B1-B8B6-42830C72C2BA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AB8A009-65F6-468D-9301-C85B9BBCE982}"/>
              </a:ext>
            </a:extLst>
          </p:cNvPr>
          <p:cNvCxnSpPr>
            <a:cxnSpLocks/>
            <a:stCxn id="30" idx="4"/>
            <a:endCxn id="22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EFF4BD18-4641-46D9-BDAD-C51A8238AB4A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D9AD936-B302-476C-A6A7-38860CC9F0CC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8C6C0CE-8BE6-4DD3-8A62-945E96293598}"/>
              </a:ext>
            </a:extLst>
          </p:cNvPr>
          <p:cNvSpPr/>
          <p:nvPr/>
        </p:nvSpPr>
        <p:spPr>
          <a:xfrm>
            <a:off x="4814552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E4A49A-8C3D-41A7-8F1C-FA8E41597A34}"/>
              </a:ext>
            </a:extLst>
          </p:cNvPr>
          <p:cNvSpPr/>
          <p:nvPr/>
        </p:nvSpPr>
        <p:spPr>
          <a:xfrm>
            <a:off x="5318552" y="4011372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5EF67E0-FE5D-45D9-879F-4E351B70DCAA}"/>
              </a:ext>
            </a:extLst>
          </p:cNvPr>
          <p:cNvSpPr/>
          <p:nvPr/>
        </p:nvSpPr>
        <p:spPr>
          <a:xfrm>
            <a:off x="4814552" y="4675266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9D421EE-0042-4D49-8AD6-8817778C621F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5021030" y="4361849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3D15393-942F-443A-ABBE-EFB062F08146}"/>
              </a:ext>
            </a:extLst>
          </p:cNvPr>
          <p:cNvSpPr/>
          <p:nvPr/>
        </p:nvSpPr>
        <p:spPr>
          <a:xfrm>
            <a:off x="5311629" y="4737743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522CFA8-E418-487A-AAAB-D241BF533B73}"/>
              </a:ext>
            </a:extLst>
          </p:cNvPr>
          <p:cNvCxnSpPr>
            <a:cxnSpLocks/>
            <a:stCxn id="30" idx="3"/>
            <a:endCxn id="34" idx="7"/>
          </p:cNvCxnSpPr>
          <p:nvPr/>
        </p:nvCxnSpPr>
        <p:spPr>
          <a:xfrm flipH="1">
            <a:off x="5167031" y="3575001"/>
            <a:ext cx="781440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FE5ABC5-1119-473F-B6B2-8B8A4BE84B5C}"/>
              </a:ext>
            </a:extLst>
          </p:cNvPr>
          <p:cNvSpPr/>
          <p:nvPr/>
        </p:nvSpPr>
        <p:spPr>
          <a:xfrm>
            <a:off x="3376764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491A85-C2E7-449B-A6DC-03AF729445E2}"/>
              </a:ext>
            </a:extLst>
          </p:cNvPr>
          <p:cNvSpPr/>
          <p:nvPr/>
        </p:nvSpPr>
        <p:spPr>
          <a:xfrm>
            <a:off x="3376764" y="2276999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10E734F-4059-4E72-8BBE-A1DB71373AF0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3583242" y="2689954"/>
            <a:ext cx="0" cy="53256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24E4CDC-A382-4C25-8FD4-CF7663EA7BD7}"/>
              </a:ext>
            </a:extLst>
          </p:cNvPr>
          <p:cNvSpPr/>
          <p:nvPr/>
        </p:nvSpPr>
        <p:spPr>
          <a:xfrm>
            <a:off x="3880764" y="328500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4F01B6E-C916-4CFF-93C0-DAD051356A29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3789719" y="2483477"/>
            <a:ext cx="2099803" cy="1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4BE68CA4-2D82-4467-99B0-4C6C60661966}"/>
              </a:ext>
            </a:extLst>
          </p:cNvPr>
          <p:cNvSpPr/>
          <p:nvPr/>
        </p:nvSpPr>
        <p:spPr>
          <a:xfrm>
            <a:off x="9105592" y="2277000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70F42CC-C9BB-4337-A638-87FBB51A7945}"/>
              </a:ext>
            </a:extLst>
          </p:cNvPr>
          <p:cNvCxnSpPr>
            <a:cxnSpLocks/>
            <a:stCxn id="28" idx="3"/>
            <a:endCxn id="48" idx="7"/>
          </p:cNvCxnSpPr>
          <p:nvPr/>
        </p:nvCxnSpPr>
        <p:spPr>
          <a:xfrm flipH="1">
            <a:off x="8191509" y="2629479"/>
            <a:ext cx="974559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AFD0033D-4732-4268-A7AD-D2D5C7348CA9}"/>
              </a:ext>
            </a:extLst>
          </p:cNvPr>
          <p:cNvSpPr/>
          <p:nvPr/>
        </p:nvSpPr>
        <p:spPr>
          <a:xfrm>
            <a:off x="9602669" y="2339477"/>
            <a:ext cx="288000" cy="288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181012A-0821-40F5-9861-CFE71F633DFC}"/>
              </a:ext>
            </a:extLst>
          </p:cNvPr>
          <p:cNvCxnSpPr>
            <a:cxnSpLocks/>
            <a:stCxn id="28" idx="5"/>
            <a:endCxn id="38" idx="1"/>
          </p:cNvCxnSpPr>
          <p:nvPr/>
        </p:nvCxnSpPr>
        <p:spPr>
          <a:xfrm>
            <a:off x="9458071" y="2629479"/>
            <a:ext cx="714038" cy="429993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9E1A81E1-AD0D-4D88-A486-EC567CF06586}"/>
              </a:ext>
            </a:extLst>
          </p:cNvPr>
          <p:cNvSpPr txBox="1"/>
          <p:nvPr/>
        </p:nvSpPr>
        <p:spPr>
          <a:xfrm>
            <a:off x="8943218" y="1398837"/>
            <a:ext cx="737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Sift</a:t>
            </a:r>
            <a:endParaRPr lang="zh-CN" altLang="en-US" sz="3200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221398CA-410A-4993-85CF-DF2BD8293721}"/>
              </a:ext>
            </a:extLst>
          </p:cNvPr>
          <p:cNvSpPr/>
          <p:nvPr/>
        </p:nvSpPr>
        <p:spPr>
          <a:xfrm>
            <a:off x="7839030" y="3003372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9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FA5CC83-1BCE-46A8-938F-2CB6268524DE}"/>
              </a:ext>
            </a:extLst>
          </p:cNvPr>
          <p:cNvSpPr/>
          <p:nvPr/>
        </p:nvSpPr>
        <p:spPr>
          <a:xfrm>
            <a:off x="8343030" y="3065850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9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1" name="弧形 50">
            <a:extLst>
              <a:ext uri="{FF2B5EF4-FFF2-40B4-BE49-F238E27FC236}">
                <a16:creationId xmlns:a16="http://schemas.microsoft.com/office/drawing/2014/main" id="{696C8665-D7CE-495D-B79F-809DB6F9F9FC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77BEBDFD-C3BC-48C3-AB78-AC32577BA0B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9620" y="1020620"/>
            <a:ext cx="1" cy="2512758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068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 37">
            <a:extLst>
              <a:ext uri="{FF2B5EF4-FFF2-40B4-BE49-F238E27FC236}">
                <a16:creationId xmlns:a16="http://schemas.microsoft.com/office/drawing/2014/main" id="{A6ABF83F-63C6-4294-A508-C2A1942B9FC0}"/>
              </a:ext>
            </a:extLst>
          </p:cNvPr>
          <p:cNvSpPr/>
          <p:nvPr/>
        </p:nvSpPr>
        <p:spPr>
          <a:xfrm>
            <a:off x="10111633" y="2998996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DE35A31-1381-4882-B020-92246BC1A6B8}"/>
              </a:ext>
            </a:extLst>
          </p:cNvPr>
          <p:cNvSpPr/>
          <p:nvPr/>
        </p:nvSpPr>
        <p:spPr>
          <a:xfrm>
            <a:off x="10615633" y="3061474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7E7FC01-9B76-4AD5-BEC9-869F7B4EADC3}"/>
              </a:ext>
            </a:extLst>
          </p:cNvPr>
          <p:cNvSpPr/>
          <p:nvPr/>
        </p:nvSpPr>
        <p:spPr>
          <a:xfrm>
            <a:off x="10657998" y="3725368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1F803A3-D5A4-4F5E-8E7E-C982A547B368}"/>
              </a:ext>
            </a:extLst>
          </p:cNvPr>
          <p:cNvCxnSpPr>
            <a:cxnSpLocks/>
            <a:stCxn id="38" idx="5"/>
            <a:endCxn id="42" idx="1"/>
          </p:cNvCxnSpPr>
          <p:nvPr/>
        </p:nvCxnSpPr>
        <p:spPr>
          <a:xfrm>
            <a:off x="10464112" y="3351475"/>
            <a:ext cx="254362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2306310C-ACBF-41F1-9B73-3D19B02786B9}"/>
              </a:ext>
            </a:extLst>
          </p:cNvPr>
          <p:cNvSpPr/>
          <p:nvPr/>
        </p:nvSpPr>
        <p:spPr>
          <a:xfrm>
            <a:off x="11155075" y="3787845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9D6CFAC-2F22-4EF4-BCFB-D28B2B06B721}"/>
              </a:ext>
            </a:extLst>
          </p:cNvPr>
          <p:cNvSpPr/>
          <p:nvPr/>
        </p:nvSpPr>
        <p:spPr>
          <a:xfrm>
            <a:off x="9524846" y="3725368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5B67006-1A6E-431C-B7D3-1EFC51F933AA}"/>
              </a:ext>
            </a:extLst>
          </p:cNvPr>
          <p:cNvSpPr/>
          <p:nvPr/>
        </p:nvSpPr>
        <p:spPr>
          <a:xfrm>
            <a:off x="10021923" y="3787845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04F3F26-A819-4999-94F6-D8009678F1C1}"/>
              </a:ext>
            </a:extLst>
          </p:cNvPr>
          <p:cNvCxnSpPr>
            <a:cxnSpLocks/>
            <a:stCxn id="38" idx="3"/>
            <a:endCxn id="52" idx="7"/>
          </p:cNvCxnSpPr>
          <p:nvPr/>
        </p:nvCxnSpPr>
        <p:spPr>
          <a:xfrm flipH="1">
            <a:off x="9877325" y="3351475"/>
            <a:ext cx="294784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0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7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5D5F2CB-7A44-4C85-B8AD-9C6F27AD503C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B75411-20AB-47E5-8BA6-3B2B40743C4A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09236FE-EBCA-4536-AB25-B99FB13F12DB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577B04FD-1A2A-42B1-B8B6-42830C72C2BA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AB8A009-65F6-468D-9301-C85B9BBCE982}"/>
              </a:ext>
            </a:extLst>
          </p:cNvPr>
          <p:cNvCxnSpPr>
            <a:cxnSpLocks/>
            <a:stCxn id="30" idx="4"/>
            <a:endCxn id="22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EFF4BD18-4641-46D9-BDAD-C51A8238AB4A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D9AD936-B302-476C-A6A7-38860CC9F0CC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8C6C0CE-8BE6-4DD3-8A62-945E96293598}"/>
              </a:ext>
            </a:extLst>
          </p:cNvPr>
          <p:cNvSpPr/>
          <p:nvPr/>
        </p:nvSpPr>
        <p:spPr>
          <a:xfrm>
            <a:off x="4814552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E4A49A-8C3D-41A7-8F1C-FA8E41597A34}"/>
              </a:ext>
            </a:extLst>
          </p:cNvPr>
          <p:cNvSpPr/>
          <p:nvPr/>
        </p:nvSpPr>
        <p:spPr>
          <a:xfrm>
            <a:off x="5318552" y="4011372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5EF67E0-FE5D-45D9-879F-4E351B70DCAA}"/>
              </a:ext>
            </a:extLst>
          </p:cNvPr>
          <p:cNvSpPr/>
          <p:nvPr/>
        </p:nvSpPr>
        <p:spPr>
          <a:xfrm>
            <a:off x="4814552" y="4675266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9D421EE-0042-4D49-8AD6-8817778C621F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5021030" y="4361849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3D15393-942F-443A-ABBE-EFB062F08146}"/>
              </a:ext>
            </a:extLst>
          </p:cNvPr>
          <p:cNvSpPr/>
          <p:nvPr/>
        </p:nvSpPr>
        <p:spPr>
          <a:xfrm>
            <a:off x="5311629" y="4737743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522CFA8-E418-487A-AAAB-D241BF533B73}"/>
              </a:ext>
            </a:extLst>
          </p:cNvPr>
          <p:cNvCxnSpPr>
            <a:cxnSpLocks/>
            <a:stCxn id="30" idx="3"/>
            <a:endCxn id="34" idx="7"/>
          </p:cNvCxnSpPr>
          <p:nvPr/>
        </p:nvCxnSpPr>
        <p:spPr>
          <a:xfrm flipH="1">
            <a:off x="5167031" y="3575001"/>
            <a:ext cx="781440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FE5ABC5-1119-473F-B6B2-8B8A4BE84B5C}"/>
              </a:ext>
            </a:extLst>
          </p:cNvPr>
          <p:cNvSpPr/>
          <p:nvPr/>
        </p:nvSpPr>
        <p:spPr>
          <a:xfrm>
            <a:off x="3376764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491A85-C2E7-449B-A6DC-03AF729445E2}"/>
              </a:ext>
            </a:extLst>
          </p:cNvPr>
          <p:cNvSpPr/>
          <p:nvPr/>
        </p:nvSpPr>
        <p:spPr>
          <a:xfrm>
            <a:off x="3376764" y="2276999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10E734F-4059-4E72-8BBE-A1DB71373AF0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3583242" y="2689954"/>
            <a:ext cx="0" cy="53256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24E4CDC-A382-4C25-8FD4-CF7663EA7BD7}"/>
              </a:ext>
            </a:extLst>
          </p:cNvPr>
          <p:cNvSpPr/>
          <p:nvPr/>
        </p:nvSpPr>
        <p:spPr>
          <a:xfrm>
            <a:off x="3880764" y="328500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4F01B6E-C916-4CFF-93C0-DAD051356A29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3789719" y="2483477"/>
            <a:ext cx="2099803" cy="1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4BE68CA4-2D82-4467-99B0-4C6C60661966}"/>
              </a:ext>
            </a:extLst>
          </p:cNvPr>
          <p:cNvSpPr/>
          <p:nvPr/>
        </p:nvSpPr>
        <p:spPr>
          <a:xfrm>
            <a:off x="9105592" y="2277000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7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70F42CC-C9BB-4337-A638-87FBB51A7945}"/>
              </a:ext>
            </a:extLst>
          </p:cNvPr>
          <p:cNvCxnSpPr>
            <a:cxnSpLocks/>
            <a:stCxn id="28" idx="3"/>
            <a:endCxn id="48" idx="7"/>
          </p:cNvCxnSpPr>
          <p:nvPr/>
        </p:nvCxnSpPr>
        <p:spPr>
          <a:xfrm flipH="1">
            <a:off x="8191509" y="2629479"/>
            <a:ext cx="974559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AFD0033D-4732-4268-A7AD-D2D5C7348CA9}"/>
              </a:ext>
            </a:extLst>
          </p:cNvPr>
          <p:cNvSpPr/>
          <p:nvPr/>
        </p:nvSpPr>
        <p:spPr>
          <a:xfrm>
            <a:off x="9602669" y="2339477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7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181012A-0821-40F5-9861-CFE71F633DFC}"/>
              </a:ext>
            </a:extLst>
          </p:cNvPr>
          <p:cNvCxnSpPr>
            <a:cxnSpLocks/>
            <a:stCxn id="28" idx="5"/>
            <a:endCxn id="38" idx="1"/>
          </p:cNvCxnSpPr>
          <p:nvPr/>
        </p:nvCxnSpPr>
        <p:spPr>
          <a:xfrm>
            <a:off x="9458071" y="2629479"/>
            <a:ext cx="714038" cy="429993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9E1A81E1-AD0D-4D88-A486-EC567CF06586}"/>
              </a:ext>
            </a:extLst>
          </p:cNvPr>
          <p:cNvSpPr txBox="1"/>
          <p:nvPr/>
        </p:nvSpPr>
        <p:spPr>
          <a:xfrm>
            <a:off x="8943218" y="1398837"/>
            <a:ext cx="737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Sift</a:t>
            </a:r>
            <a:endParaRPr lang="zh-CN" altLang="en-US" sz="3200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221398CA-410A-4993-85CF-DF2BD8293721}"/>
              </a:ext>
            </a:extLst>
          </p:cNvPr>
          <p:cNvSpPr/>
          <p:nvPr/>
        </p:nvSpPr>
        <p:spPr>
          <a:xfrm>
            <a:off x="7839030" y="300337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FA5CC83-1BCE-46A8-938F-2CB6268524DE}"/>
              </a:ext>
            </a:extLst>
          </p:cNvPr>
          <p:cNvSpPr/>
          <p:nvPr/>
        </p:nvSpPr>
        <p:spPr>
          <a:xfrm>
            <a:off x="8343030" y="306585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50" name="弧形 49">
            <a:extLst>
              <a:ext uri="{FF2B5EF4-FFF2-40B4-BE49-F238E27FC236}">
                <a16:creationId xmlns:a16="http://schemas.microsoft.com/office/drawing/2014/main" id="{2D62CD87-B2DF-416B-A666-F0530C795BF9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E86F8DF3-5D7A-4391-8795-2FE573B349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9620" y="1020620"/>
            <a:ext cx="1" cy="2512758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657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0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7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5D5F2CB-7A44-4C85-B8AD-9C6F27AD503C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9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B75411-20AB-47E5-8BA6-3B2B40743C4A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09236FE-EBCA-4536-AB25-B99FB13F12DB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577B04FD-1A2A-42B1-B8B6-42830C72C2BA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7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AB8A009-65F6-468D-9301-C85B9BBCE982}"/>
              </a:ext>
            </a:extLst>
          </p:cNvPr>
          <p:cNvCxnSpPr>
            <a:cxnSpLocks/>
            <a:stCxn id="30" idx="4"/>
            <a:endCxn id="22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EFF4BD18-4641-46D9-BDAD-C51A8238AB4A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9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D9AD936-B302-476C-A6A7-38860CC9F0CC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7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8C6C0CE-8BE6-4DD3-8A62-945E96293598}"/>
              </a:ext>
            </a:extLst>
          </p:cNvPr>
          <p:cNvSpPr/>
          <p:nvPr/>
        </p:nvSpPr>
        <p:spPr>
          <a:xfrm>
            <a:off x="4814552" y="3948894"/>
            <a:ext cx="412955" cy="4129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7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E4A49A-8C3D-41A7-8F1C-FA8E41597A34}"/>
              </a:ext>
            </a:extLst>
          </p:cNvPr>
          <p:cNvSpPr/>
          <p:nvPr/>
        </p:nvSpPr>
        <p:spPr>
          <a:xfrm>
            <a:off x="5318552" y="4011372"/>
            <a:ext cx="288000" cy="288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7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522CFA8-E418-487A-AAAB-D241BF533B73}"/>
              </a:ext>
            </a:extLst>
          </p:cNvPr>
          <p:cNvCxnSpPr>
            <a:cxnSpLocks/>
            <a:stCxn id="30" idx="3"/>
            <a:endCxn id="34" idx="7"/>
          </p:cNvCxnSpPr>
          <p:nvPr/>
        </p:nvCxnSpPr>
        <p:spPr>
          <a:xfrm flipH="1">
            <a:off x="5167031" y="3575001"/>
            <a:ext cx="781440" cy="434369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FE5ABC5-1119-473F-B6B2-8B8A4BE84B5C}"/>
              </a:ext>
            </a:extLst>
          </p:cNvPr>
          <p:cNvSpPr/>
          <p:nvPr/>
        </p:nvSpPr>
        <p:spPr>
          <a:xfrm>
            <a:off x="3376764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491A85-C2E7-449B-A6DC-03AF729445E2}"/>
              </a:ext>
            </a:extLst>
          </p:cNvPr>
          <p:cNvSpPr/>
          <p:nvPr/>
        </p:nvSpPr>
        <p:spPr>
          <a:xfrm>
            <a:off x="3376764" y="2276999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10E734F-4059-4E72-8BBE-A1DB71373AF0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3583242" y="2689954"/>
            <a:ext cx="0" cy="53256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24E4CDC-A382-4C25-8FD4-CF7663EA7BD7}"/>
              </a:ext>
            </a:extLst>
          </p:cNvPr>
          <p:cNvSpPr/>
          <p:nvPr/>
        </p:nvSpPr>
        <p:spPr>
          <a:xfrm>
            <a:off x="3880764" y="3285000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4F01B6E-C916-4CFF-93C0-DAD051356A29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3789719" y="2483477"/>
            <a:ext cx="2099803" cy="1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弧形 6">
            <a:extLst>
              <a:ext uri="{FF2B5EF4-FFF2-40B4-BE49-F238E27FC236}">
                <a16:creationId xmlns:a16="http://schemas.microsoft.com/office/drawing/2014/main" id="{763A0A14-3B2B-4E51-B566-FEF39BA56DB5}"/>
              </a:ext>
            </a:extLst>
          </p:cNvPr>
          <p:cNvSpPr/>
          <p:nvPr/>
        </p:nvSpPr>
        <p:spPr>
          <a:xfrm>
            <a:off x="3605310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弧形 50">
            <a:extLst>
              <a:ext uri="{FF2B5EF4-FFF2-40B4-BE49-F238E27FC236}">
                <a16:creationId xmlns:a16="http://schemas.microsoft.com/office/drawing/2014/main" id="{30D96956-61AD-4DE5-BF26-58552BD671F4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8608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0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7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5D5F2CB-7A44-4C85-B8AD-9C6F27AD503C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B75411-20AB-47E5-8BA6-3B2B40743C4A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09236FE-EBCA-4536-AB25-B99FB13F12DB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577B04FD-1A2A-42B1-B8B6-42830C72C2BA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AB8A009-65F6-468D-9301-C85B9BBCE982}"/>
              </a:ext>
            </a:extLst>
          </p:cNvPr>
          <p:cNvCxnSpPr>
            <a:cxnSpLocks/>
            <a:stCxn id="30" idx="4"/>
            <a:endCxn id="22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EFF4BD18-4641-46D9-BDAD-C51A8238AB4A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D9AD936-B302-476C-A6A7-38860CC9F0CC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8C6C0CE-8BE6-4DD3-8A62-945E96293598}"/>
              </a:ext>
            </a:extLst>
          </p:cNvPr>
          <p:cNvSpPr/>
          <p:nvPr/>
        </p:nvSpPr>
        <p:spPr>
          <a:xfrm>
            <a:off x="4814552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E4A49A-8C3D-41A7-8F1C-FA8E41597A34}"/>
              </a:ext>
            </a:extLst>
          </p:cNvPr>
          <p:cNvSpPr/>
          <p:nvPr/>
        </p:nvSpPr>
        <p:spPr>
          <a:xfrm>
            <a:off x="5318552" y="4011372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522CFA8-E418-487A-AAAB-D241BF533B73}"/>
              </a:ext>
            </a:extLst>
          </p:cNvPr>
          <p:cNvCxnSpPr>
            <a:cxnSpLocks/>
            <a:stCxn id="30" idx="3"/>
            <a:endCxn id="34" idx="7"/>
          </p:cNvCxnSpPr>
          <p:nvPr/>
        </p:nvCxnSpPr>
        <p:spPr>
          <a:xfrm flipH="1">
            <a:off x="5167031" y="3575001"/>
            <a:ext cx="781440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FE5ABC5-1119-473F-B6B2-8B8A4BE84B5C}"/>
              </a:ext>
            </a:extLst>
          </p:cNvPr>
          <p:cNvSpPr/>
          <p:nvPr/>
        </p:nvSpPr>
        <p:spPr>
          <a:xfrm>
            <a:off x="3376764" y="3222522"/>
            <a:ext cx="412955" cy="41295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5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491A85-C2E7-449B-A6DC-03AF729445E2}"/>
              </a:ext>
            </a:extLst>
          </p:cNvPr>
          <p:cNvSpPr/>
          <p:nvPr/>
        </p:nvSpPr>
        <p:spPr>
          <a:xfrm>
            <a:off x="3376764" y="2276999"/>
            <a:ext cx="412955" cy="41295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7030A0"/>
                </a:solidFill>
              </a:rPr>
              <a:t>H1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10E734F-4059-4E72-8BBE-A1DB71373AF0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3583242" y="2689954"/>
            <a:ext cx="0" cy="53256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24E4CDC-A382-4C25-8FD4-CF7663EA7BD7}"/>
              </a:ext>
            </a:extLst>
          </p:cNvPr>
          <p:cNvSpPr/>
          <p:nvPr/>
        </p:nvSpPr>
        <p:spPr>
          <a:xfrm>
            <a:off x="3880764" y="3285000"/>
            <a:ext cx="288000" cy="288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4F01B6E-C916-4CFF-93C0-DAD051356A29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3789719" y="2483477"/>
            <a:ext cx="2099803" cy="1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弧形 6">
            <a:extLst>
              <a:ext uri="{FF2B5EF4-FFF2-40B4-BE49-F238E27FC236}">
                <a16:creationId xmlns:a16="http://schemas.microsoft.com/office/drawing/2014/main" id="{763A0A14-3B2B-4E51-B566-FEF39BA56DB5}"/>
              </a:ext>
            </a:extLst>
          </p:cNvPr>
          <p:cNvSpPr/>
          <p:nvPr/>
        </p:nvSpPr>
        <p:spPr>
          <a:xfrm>
            <a:off x="3605310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51" name="弧形 50">
            <a:extLst>
              <a:ext uri="{FF2B5EF4-FFF2-40B4-BE49-F238E27FC236}">
                <a16:creationId xmlns:a16="http://schemas.microsoft.com/office/drawing/2014/main" id="{30D96956-61AD-4DE5-BF26-58552BD671F4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069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0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7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5D5F2CB-7A44-4C85-B8AD-9C6F27AD503C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B75411-20AB-47E5-8BA6-3B2B40743C4A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09236FE-EBCA-4536-AB25-B99FB13F12DB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577B04FD-1A2A-42B1-B8B6-42830C72C2BA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AB8A009-65F6-468D-9301-C85B9BBCE982}"/>
              </a:ext>
            </a:extLst>
          </p:cNvPr>
          <p:cNvCxnSpPr>
            <a:cxnSpLocks/>
            <a:stCxn id="30" idx="4"/>
            <a:endCxn id="22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EFF4BD18-4641-46D9-BDAD-C51A8238AB4A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D9AD936-B302-476C-A6A7-38860CC9F0CC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8C6C0CE-8BE6-4DD3-8A62-945E96293598}"/>
              </a:ext>
            </a:extLst>
          </p:cNvPr>
          <p:cNvSpPr/>
          <p:nvPr/>
        </p:nvSpPr>
        <p:spPr>
          <a:xfrm>
            <a:off x="4814552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E4A49A-8C3D-41A7-8F1C-FA8E41597A34}"/>
              </a:ext>
            </a:extLst>
          </p:cNvPr>
          <p:cNvSpPr/>
          <p:nvPr/>
        </p:nvSpPr>
        <p:spPr>
          <a:xfrm>
            <a:off x="5318552" y="4011372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522CFA8-E418-487A-AAAB-D241BF533B73}"/>
              </a:ext>
            </a:extLst>
          </p:cNvPr>
          <p:cNvCxnSpPr>
            <a:cxnSpLocks/>
            <a:stCxn id="30" idx="3"/>
            <a:endCxn id="34" idx="7"/>
          </p:cNvCxnSpPr>
          <p:nvPr/>
        </p:nvCxnSpPr>
        <p:spPr>
          <a:xfrm flipH="1">
            <a:off x="5167031" y="3575001"/>
            <a:ext cx="781440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弧形 50">
            <a:extLst>
              <a:ext uri="{FF2B5EF4-FFF2-40B4-BE49-F238E27FC236}">
                <a16:creationId xmlns:a16="http://schemas.microsoft.com/office/drawing/2014/main" id="{30D96956-61AD-4DE5-BF26-58552BD671F4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2011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0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7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5D5F2CB-7A44-4C85-B8AD-9C6F27AD503C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B75411-20AB-47E5-8BA6-3B2B40743C4A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09236FE-EBCA-4536-AB25-B99FB13F12DB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577B04FD-1A2A-42B1-B8B6-42830C72C2BA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AB8A009-65F6-468D-9301-C85B9BBCE982}"/>
              </a:ext>
            </a:extLst>
          </p:cNvPr>
          <p:cNvCxnSpPr>
            <a:cxnSpLocks/>
            <a:stCxn id="30" idx="4"/>
            <a:endCxn id="22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EFF4BD18-4641-46D9-BDAD-C51A8238AB4A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D9AD936-B302-476C-A6A7-38860CC9F0CC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8C6C0CE-8BE6-4DD3-8A62-945E96293598}"/>
              </a:ext>
            </a:extLst>
          </p:cNvPr>
          <p:cNvSpPr/>
          <p:nvPr/>
        </p:nvSpPr>
        <p:spPr>
          <a:xfrm>
            <a:off x="4814552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E4A49A-8C3D-41A7-8F1C-FA8E41597A34}"/>
              </a:ext>
            </a:extLst>
          </p:cNvPr>
          <p:cNvSpPr/>
          <p:nvPr/>
        </p:nvSpPr>
        <p:spPr>
          <a:xfrm>
            <a:off x="5318552" y="4011372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522CFA8-E418-487A-AAAB-D241BF533B73}"/>
              </a:ext>
            </a:extLst>
          </p:cNvPr>
          <p:cNvCxnSpPr>
            <a:cxnSpLocks/>
            <a:stCxn id="30" idx="3"/>
            <a:endCxn id="34" idx="7"/>
          </p:cNvCxnSpPr>
          <p:nvPr/>
        </p:nvCxnSpPr>
        <p:spPr>
          <a:xfrm flipH="1">
            <a:off x="5167031" y="3575001"/>
            <a:ext cx="781440" cy="434369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弧形 50">
            <a:extLst>
              <a:ext uri="{FF2B5EF4-FFF2-40B4-BE49-F238E27FC236}">
                <a16:creationId xmlns:a16="http://schemas.microsoft.com/office/drawing/2014/main" id="{30D96956-61AD-4DE5-BF26-58552BD671F4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423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0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7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5D5F2CB-7A44-4C85-B8AD-9C6F27AD503C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B75411-20AB-47E5-8BA6-3B2B40743C4A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09236FE-EBCA-4536-AB25-B99FB13F12DB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577B04FD-1A2A-42B1-B8B6-42830C72C2BA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AB8A009-65F6-468D-9301-C85B9BBCE982}"/>
              </a:ext>
            </a:extLst>
          </p:cNvPr>
          <p:cNvCxnSpPr>
            <a:cxnSpLocks/>
            <a:stCxn id="30" idx="4"/>
            <a:endCxn id="22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EFF4BD18-4641-46D9-BDAD-C51A8238AB4A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D9AD936-B302-476C-A6A7-38860CC9F0CC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51" name="弧形 50">
            <a:extLst>
              <a:ext uri="{FF2B5EF4-FFF2-40B4-BE49-F238E27FC236}">
                <a16:creationId xmlns:a16="http://schemas.microsoft.com/office/drawing/2014/main" id="{30D96956-61AD-4DE5-BF26-58552BD671F4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651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72709" y="657086"/>
            <a:ext cx="5461000" cy="90193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pop and maintenance</a:t>
            </a:r>
            <a:endParaRPr lang="zh-CN" altLang="en-US" sz="3600" dirty="0"/>
          </a:p>
        </p:txBody>
      </p:sp>
      <p:sp>
        <p:nvSpPr>
          <p:cNvPr id="5" name="流程图: 接点 4"/>
          <p:cNvSpPr/>
          <p:nvPr/>
        </p:nvSpPr>
        <p:spPr>
          <a:xfrm>
            <a:off x="6642862" y="2552396"/>
            <a:ext cx="397566" cy="39756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流程图: 接点 5"/>
          <p:cNvSpPr/>
          <p:nvPr/>
        </p:nvSpPr>
        <p:spPr>
          <a:xfrm>
            <a:off x="8025556" y="2556358"/>
            <a:ext cx="397566" cy="39756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流程图: 接点 6"/>
          <p:cNvSpPr/>
          <p:nvPr/>
        </p:nvSpPr>
        <p:spPr>
          <a:xfrm>
            <a:off x="4974032" y="3538611"/>
            <a:ext cx="397566" cy="39756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26" idx="6"/>
            <a:endCxn id="5" idx="2"/>
          </p:cNvCxnSpPr>
          <p:nvPr/>
        </p:nvCxnSpPr>
        <p:spPr>
          <a:xfrm flipV="1">
            <a:off x="5550462" y="2751179"/>
            <a:ext cx="1092400" cy="98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6"/>
          </p:cNvCxnSpPr>
          <p:nvPr/>
        </p:nvCxnSpPr>
        <p:spPr>
          <a:xfrm>
            <a:off x="7040428" y="2751179"/>
            <a:ext cx="98512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16" idx="1"/>
            <a:endCxn id="6" idx="7"/>
          </p:cNvCxnSpPr>
          <p:nvPr/>
        </p:nvCxnSpPr>
        <p:spPr>
          <a:xfrm rot="5400000" flipH="1" flipV="1">
            <a:off x="6056285" y="311258"/>
            <a:ext cx="5292" cy="4611937"/>
          </a:xfrm>
          <a:prstGeom prst="curvedConnector3">
            <a:avLst>
              <a:gd name="adj1" fmla="val 8374698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接点 15"/>
          <p:cNvSpPr/>
          <p:nvPr/>
        </p:nvSpPr>
        <p:spPr>
          <a:xfrm>
            <a:off x="3694741" y="2561650"/>
            <a:ext cx="397566" cy="39756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16" idx="6"/>
            <a:endCxn id="26" idx="2"/>
          </p:cNvCxnSpPr>
          <p:nvPr/>
        </p:nvCxnSpPr>
        <p:spPr>
          <a:xfrm>
            <a:off x="4092307" y="2760433"/>
            <a:ext cx="1060589" cy="5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接点 26"/>
          <p:cNvSpPr/>
          <p:nvPr/>
        </p:nvSpPr>
        <p:spPr>
          <a:xfrm>
            <a:off x="3668239" y="3461661"/>
            <a:ext cx="397566" cy="39756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14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29" name="曲线连接符 28"/>
          <p:cNvCxnSpPr>
            <a:stCxn id="27" idx="1"/>
            <a:endCxn id="27" idx="7"/>
          </p:cNvCxnSpPr>
          <p:nvPr/>
        </p:nvCxnSpPr>
        <p:spPr>
          <a:xfrm rot="5400000" flipH="1" flipV="1">
            <a:off x="3867022" y="3371370"/>
            <a:ext cx="12700" cy="281122"/>
          </a:xfrm>
          <a:prstGeom prst="curvedConnector3">
            <a:avLst>
              <a:gd name="adj1" fmla="val 225844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6" idx="4"/>
            <a:endCxn id="27" idx="0"/>
          </p:cNvCxnSpPr>
          <p:nvPr/>
        </p:nvCxnSpPr>
        <p:spPr>
          <a:xfrm flipH="1">
            <a:off x="3867022" y="2959216"/>
            <a:ext cx="26502" cy="502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27" idx="5"/>
            <a:endCxn id="27" idx="3"/>
          </p:cNvCxnSpPr>
          <p:nvPr/>
        </p:nvCxnSpPr>
        <p:spPr>
          <a:xfrm rot="5400000">
            <a:off x="3867022" y="3652492"/>
            <a:ext cx="12700" cy="281122"/>
          </a:xfrm>
          <a:prstGeom prst="curvedConnector3">
            <a:avLst>
              <a:gd name="adj1" fmla="val 182018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接点 36"/>
          <p:cNvSpPr/>
          <p:nvPr/>
        </p:nvSpPr>
        <p:spPr>
          <a:xfrm>
            <a:off x="5789082" y="3551608"/>
            <a:ext cx="397566" cy="39756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流程图: 接点 37"/>
          <p:cNvSpPr/>
          <p:nvPr/>
        </p:nvSpPr>
        <p:spPr>
          <a:xfrm>
            <a:off x="6651802" y="3551608"/>
            <a:ext cx="397566" cy="39756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曲线连接符 38"/>
          <p:cNvCxnSpPr>
            <a:stCxn id="37" idx="1"/>
            <a:endCxn id="38" idx="7"/>
          </p:cNvCxnSpPr>
          <p:nvPr/>
        </p:nvCxnSpPr>
        <p:spPr>
          <a:xfrm rot="5400000" flipH="1" flipV="1">
            <a:off x="6419225" y="3037909"/>
            <a:ext cx="12700" cy="1143842"/>
          </a:xfrm>
          <a:prstGeom prst="curvedConnector3">
            <a:avLst>
              <a:gd name="adj1" fmla="val 225844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8" idx="2"/>
          </p:cNvCxnSpPr>
          <p:nvPr/>
        </p:nvCxnSpPr>
        <p:spPr>
          <a:xfrm flipV="1">
            <a:off x="6174722" y="3750391"/>
            <a:ext cx="477080" cy="8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5" idx="3"/>
            <a:endCxn id="37" idx="0"/>
          </p:cNvCxnSpPr>
          <p:nvPr/>
        </p:nvCxnSpPr>
        <p:spPr>
          <a:xfrm flipH="1">
            <a:off x="5987865" y="2891740"/>
            <a:ext cx="713219" cy="659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接点 52"/>
          <p:cNvSpPr/>
          <p:nvPr/>
        </p:nvSpPr>
        <p:spPr>
          <a:xfrm>
            <a:off x="7879823" y="3554426"/>
            <a:ext cx="397566" cy="39756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10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54" name="曲线连接符 53"/>
          <p:cNvCxnSpPr>
            <a:stCxn id="53" idx="1"/>
            <a:endCxn id="53" idx="7"/>
          </p:cNvCxnSpPr>
          <p:nvPr/>
        </p:nvCxnSpPr>
        <p:spPr>
          <a:xfrm rot="5400000" flipH="1" flipV="1">
            <a:off x="8078606" y="3472087"/>
            <a:ext cx="12700" cy="281122"/>
          </a:xfrm>
          <a:prstGeom prst="curvedConnector3">
            <a:avLst>
              <a:gd name="adj1" fmla="val 225844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/>
          <p:cNvCxnSpPr>
            <a:stCxn id="53" idx="5"/>
            <a:endCxn id="53" idx="3"/>
          </p:cNvCxnSpPr>
          <p:nvPr/>
        </p:nvCxnSpPr>
        <p:spPr>
          <a:xfrm rot="5400000">
            <a:off x="8078606" y="3753209"/>
            <a:ext cx="12700" cy="281122"/>
          </a:xfrm>
          <a:prstGeom prst="curvedConnector3">
            <a:avLst>
              <a:gd name="adj1" fmla="val 182018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endCxn id="53" idx="0"/>
          </p:cNvCxnSpPr>
          <p:nvPr/>
        </p:nvCxnSpPr>
        <p:spPr>
          <a:xfrm flipH="1">
            <a:off x="8078606" y="2953924"/>
            <a:ext cx="90084" cy="600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接点 25"/>
          <p:cNvSpPr/>
          <p:nvPr/>
        </p:nvSpPr>
        <p:spPr>
          <a:xfrm>
            <a:off x="5152896" y="2562230"/>
            <a:ext cx="397566" cy="39756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26" idx="4"/>
            <a:endCxn id="7" idx="0"/>
          </p:cNvCxnSpPr>
          <p:nvPr/>
        </p:nvCxnSpPr>
        <p:spPr>
          <a:xfrm flipH="1">
            <a:off x="5172815" y="2959796"/>
            <a:ext cx="178864" cy="578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7" idx="1"/>
            <a:endCxn id="7" idx="7"/>
          </p:cNvCxnSpPr>
          <p:nvPr/>
        </p:nvCxnSpPr>
        <p:spPr>
          <a:xfrm rot="5400000" flipH="1" flipV="1">
            <a:off x="5172815" y="3456272"/>
            <a:ext cx="12700" cy="281122"/>
          </a:xfrm>
          <a:prstGeom prst="curvedConnector3">
            <a:avLst>
              <a:gd name="adj1" fmla="val 225844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7" idx="5"/>
            <a:endCxn id="7" idx="3"/>
          </p:cNvCxnSpPr>
          <p:nvPr/>
        </p:nvCxnSpPr>
        <p:spPr>
          <a:xfrm rot="5400000">
            <a:off x="5172815" y="3737394"/>
            <a:ext cx="12700" cy="281122"/>
          </a:xfrm>
          <a:prstGeom prst="curvedConnector3">
            <a:avLst>
              <a:gd name="adj1" fmla="val 225844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352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0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7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5D5F2CB-7A44-4C85-B8AD-9C6F27AD503C}"/>
              </a:ext>
            </a:extLst>
          </p:cNvPr>
          <p:cNvSpPr/>
          <p:nvPr/>
        </p:nvSpPr>
        <p:spPr>
          <a:xfrm>
            <a:off x="5887995" y="3948894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B75411-20AB-47E5-8BA6-3B2B40743C4A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09236FE-EBCA-4536-AB25-B99FB13F12DB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577B04FD-1A2A-42B1-B8B6-42830C72C2BA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AB8A009-65F6-468D-9301-C85B9BBCE982}"/>
              </a:ext>
            </a:extLst>
          </p:cNvPr>
          <p:cNvCxnSpPr>
            <a:cxnSpLocks/>
            <a:stCxn id="30" idx="4"/>
            <a:endCxn id="22" idx="0"/>
          </p:cNvCxnSpPr>
          <p:nvPr/>
        </p:nvCxnSpPr>
        <p:spPr>
          <a:xfrm>
            <a:off x="6094473" y="3635477"/>
            <a:ext cx="0" cy="31341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EFF4BD18-4641-46D9-BDAD-C51A8238AB4A}"/>
              </a:ext>
            </a:extLst>
          </p:cNvPr>
          <p:cNvSpPr/>
          <p:nvPr/>
        </p:nvSpPr>
        <p:spPr>
          <a:xfrm>
            <a:off x="6385072" y="4011371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51" name="弧形 50">
            <a:extLst>
              <a:ext uri="{FF2B5EF4-FFF2-40B4-BE49-F238E27FC236}">
                <a16:creationId xmlns:a16="http://schemas.microsoft.com/office/drawing/2014/main" id="{30D96956-61AD-4DE5-BF26-58552BD671F4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0B23566-6A88-4482-8586-D994EFE0EA7D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2052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0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7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B75411-20AB-47E5-8BA6-3B2B40743C4A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09236FE-EBCA-4536-AB25-B99FB13F12DB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577B04FD-1A2A-42B1-B8B6-42830C72C2BA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51" name="弧形 50">
            <a:extLst>
              <a:ext uri="{FF2B5EF4-FFF2-40B4-BE49-F238E27FC236}">
                <a16:creationId xmlns:a16="http://schemas.microsoft.com/office/drawing/2014/main" id="{30D96956-61AD-4DE5-BF26-58552BD671F4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DE3FEF-DF93-42DE-A566-F1BC13C6FC58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450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0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7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B75411-20AB-47E5-8BA6-3B2B40743C4A}"/>
              </a:ext>
            </a:extLst>
          </p:cNvPr>
          <p:cNvSpPr/>
          <p:nvPr/>
        </p:nvSpPr>
        <p:spPr>
          <a:xfrm>
            <a:off x="5889522" y="2277000"/>
            <a:ext cx="412955" cy="4129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5"/>
                </a:solidFill>
              </a:rPr>
              <a:t>H1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09236FE-EBCA-4536-AB25-B99FB13F12DB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6094473" y="2689955"/>
            <a:ext cx="1527" cy="532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577B04FD-1A2A-42B1-B8B6-42830C72C2BA}"/>
              </a:ext>
            </a:extLst>
          </p:cNvPr>
          <p:cNvSpPr/>
          <p:nvPr/>
        </p:nvSpPr>
        <p:spPr>
          <a:xfrm>
            <a:off x="5887995" y="3222522"/>
            <a:ext cx="412955" cy="41295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9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51" name="弧形 50">
            <a:extLst>
              <a:ext uri="{FF2B5EF4-FFF2-40B4-BE49-F238E27FC236}">
                <a16:creationId xmlns:a16="http://schemas.microsoft.com/office/drawing/2014/main" id="{30D96956-61AD-4DE5-BF26-58552BD671F4}"/>
              </a:ext>
            </a:extLst>
          </p:cNvPr>
          <p:cNvSpPr/>
          <p:nvPr/>
        </p:nvSpPr>
        <p:spPr>
          <a:xfrm>
            <a:off x="6102611" y="2044314"/>
            <a:ext cx="448686" cy="448686"/>
          </a:xfrm>
          <a:prstGeom prst="arc">
            <a:avLst>
              <a:gd name="adj1" fmla="val 10731031"/>
              <a:gd name="adj2" fmla="val 5966963"/>
            </a:avLst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DE3FEF-DF93-42DE-A566-F1BC13C6FC58}"/>
              </a:ext>
            </a:extLst>
          </p:cNvPr>
          <p:cNvSpPr/>
          <p:nvPr/>
        </p:nvSpPr>
        <p:spPr>
          <a:xfrm>
            <a:off x="6385072" y="3284999"/>
            <a:ext cx="288000" cy="288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624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618670D5-D45B-465E-B0C5-21C923FB48B1}"/>
              </a:ext>
            </a:extLst>
          </p:cNvPr>
          <p:cNvSpPr txBox="1">
            <a:spLocks/>
          </p:cNvSpPr>
          <p:nvPr/>
        </p:nvSpPr>
        <p:spPr>
          <a:xfrm>
            <a:off x="3368040" y="648693"/>
            <a:ext cx="5461000" cy="9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Soft Heap</a:t>
            </a:r>
            <a:endParaRPr lang="zh-CN" altLang="en-US" sz="4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61E04B-D662-4886-B8EB-C19EB29B8BF3}"/>
              </a:ext>
            </a:extLst>
          </p:cNvPr>
          <p:cNvSpPr txBox="1"/>
          <p:nvPr/>
        </p:nvSpPr>
        <p:spPr>
          <a:xfrm>
            <a:off x="347110" y="551163"/>
            <a:ext cx="1104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r=1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9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n-NO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nn-NO" altLang="zh-CN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5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0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8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1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 7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 2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</a:p>
          <a:p>
            <a:pPr algn="l"/>
            <a:r>
              <a:rPr lang="nn-NO" altLang="zh-CN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4084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19500" y="693309"/>
            <a:ext cx="4953000" cy="901935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SpeedTest result</a:t>
            </a:r>
            <a:endParaRPr lang="zh-CN" altLang="en-US" sz="4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8E4772F-41D3-45B9-8B0D-954BD4B93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24"/>
          <a:stretch/>
        </p:blipFill>
        <p:spPr>
          <a:xfrm>
            <a:off x="3231857" y="2061000"/>
            <a:ext cx="5728286" cy="281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9315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2DA10A9-14C3-4343-A2C8-E7FE2C679DF2}"/>
              </a:ext>
            </a:extLst>
          </p:cNvPr>
          <p:cNvSpPr txBox="1">
            <a:spLocks/>
          </p:cNvSpPr>
          <p:nvPr/>
        </p:nvSpPr>
        <p:spPr>
          <a:xfrm>
            <a:off x="3619500" y="2637000"/>
            <a:ext cx="4953000" cy="901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dirty="0"/>
              <a:t>Q&amp;A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031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72709" y="657086"/>
            <a:ext cx="5461000" cy="90193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pop and maintenance</a:t>
            </a:r>
            <a:endParaRPr lang="zh-CN" altLang="en-US" sz="3600" dirty="0"/>
          </a:p>
        </p:txBody>
      </p:sp>
      <p:sp>
        <p:nvSpPr>
          <p:cNvPr id="5" name="流程图: 接点 4"/>
          <p:cNvSpPr/>
          <p:nvPr/>
        </p:nvSpPr>
        <p:spPr>
          <a:xfrm>
            <a:off x="5777156" y="2503428"/>
            <a:ext cx="397566" cy="39756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流程图: 接点 6"/>
          <p:cNvSpPr/>
          <p:nvPr/>
        </p:nvSpPr>
        <p:spPr>
          <a:xfrm>
            <a:off x="7820630" y="3538611"/>
            <a:ext cx="397566" cy="39756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5" name="曲线连接符 14"/>
          <p:cNvCxnSpPr>
            <a:stCxn id="16" idx="1"/>
            <a:endCxn id="26" idx="7"/>
          </p:cNvCxnSpPr>
          <p:nvPr/>
        </p:nvCxnSpPr>
        <p:spPr>
          <a:xfrm rot="16200000" flipH="1">
            <a:off x="5974699" y="346447"/>
            <a:ext cx="2479" cy="4445952"/>
          </a:xfrm>
          <a:prstGeom prst="curvedConnector3">
            <a:avLst>
              <a:gd name="adj1" fmla="val -1413602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接点 15"/>
          <p:cNvSpPr/>
          <p:nvPr/>
        </p:nvSpPr>
        <p:spPr>
          <a:xfrm>
            <a:off x="3694741" y="2509962"/>
            <a:ext cx="397566" cy="39756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流程图: 接点 26"/>
          <p:cNvSpPr/>
          <p:nvPr/>
        </p:nvSpPr>
        <p:spPr>
          <a:xfrm>
            <a:off x="3668239" y="3461661"/>
            <a:ext cx="397566" cy="39756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14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流程图: 接点 36"/>
          <p:cNvSpPr/>
          <p:nvPr/>
        </p:nvSpPr>
        <p:spPr>
          <a:xfrm>
            <a:off x="5789082" y="3551608"/>
            <a:ext cx="397566" cy="39756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流程图: 接点 37"/>
          <p:cNvSpPr/>
          <p:nvPr/>
        </p:nvSpPr>
        <p:spPr>
          <a:xfrm>
            <a:off x="6651802" y="3551608"/>
            <a:ext cx="397566" cy="39756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曲线连接符 38"/>
          <p:cNvCxnSpPr>
            <a:stCxn id="37" idx="1"/>
            <a:endCxn id="38" idx="7"/>
          </p:cNvCxnSpPr>
          <p:nvPr/>
        </p:nvCxnSpPr>
        <p:spPr>
          <a:xfrm rot="5400000" flipH="1" flipV="1">
            <a:off x="6419225" y="3037909"/>
            <a:ext cx="12700" cy="1143842"/>
          </a:xfrm>
          <a:prstGeom prst="curvedConnector3">
            <a:avLst>
              <a:gd name="adj1" fmla="val 225844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8" idx="2"/>
          </p:cNvCxnSpPr>
          <p:nvPr/>
        </p:nvCxnSpPr>
        <p:spPr>
          <a:xfrm flipV="1">
            <a:off x="6174722" y="3750391"/>
            <a:ext cx="477080" cy="8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5" idx="4"/>
            <a:endCxn id="37" idx="0"/>
          </p:cNvCxnSpPr>
          <p:nvPr/>
        </p:nvCxnSpPr>
        <p:spPr>
          <a:xfrm>
            <a:off x="5975939" y="2900994"/>
            <a:ext cx="11926" cy="650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接点 52"/>
          <p:cNvSpPr/>
          <p:nvPr/>
        </p:nvSpPr>
        <p:spPr>
          <a:xfrm>
            <a:off x="4439680" y="4512552"/>
            <a:ext cx="397566" cy="39756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10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54" name="曲线连接符 53"/>
          <p:cNvCxnSpPr>
            <a:stCxn id="53" idx="1"/>
            <a:endCxn id="53" idx="7"/>
          </p:cNvCxnSpPr>
          <p:nvPr/>
        </p:nvCxnSpPr>
        <p:spPr>
          <a:xfrm rot="5400000" flipH="1" flipV="1">
            <a:off x="4638463" y="4430213"/>
            <a:ext cx="12700" cy="281122"/>
          </a:xfrm>
          <a:prstGeom prst="curvedConnector3">
            <a:avLst>
              <a:gd name="adj1" fmla="val 225844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/>
          <p:cNvCxnSpPr>
            <a:stCxn id="53" idx="5"/>
            <a:endCxn id="53" idx="3"/>
          </p:cNvCxnSpPr>
          <p:nvPr/>
        </p:nvCxnSpPr>
        <p:spPr>
          <a:xfrm rot="5400000">
            <a:off x="4638463" y="4711335"/>
            <a:ext cx="12700" cy="281122"/>
          </a:xfrm>
          <a:prstGeom prst="curvedConnector3">
            <a:avLst>
              <a:gd name="adj1" fmla="val 182018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接点 25"/>
          <p:cNvSpPr/>
          <p:nvPr/>
        </p:nvSpPr>
        <p:spPr>
          <a:xfrm>
            <a:off x="7859571" y="2512441"/>
            <a:ext cx="397566" cy="39756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26" idx="4"/>
            <a:endCxn id="7" idx="0"/>
          </p:cNvCxnSpPr>
          <p:nvPr/>
        </p:nvCxnSpPr>
        <p:spPr>
          <a:xfrm flipH="1">
            <a:off x="8019413" y="2910007"/>
            <a:ext cx="38941" cy="628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7" idx="1"/>
            <a:endCxn id="7" idx="7"/>
          </p:cNvCxnSpPr>
          <p:nvPr/>
        </p:nvCxnSpPr>
        <p:spPr>
          <a:xfrm rot="5400000" flipH="1" flipV="1">
            <a:off x="8019413" y="3456272"/>
            <a:ext cx="12700" cy="281122"/>
          </a:xfrm>
          <a:prstGeom prst="curvedConnector3">
            <a:avLst>
              <a:gd name="adj1" fmla="val 225844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7" idx="5"/>
            <a:endCxn id="7" idx="3"/>
          </p:cNvCxnSpPr>
          <p:nvPr/>
        </p:nvCxnSpPr>
        <p:spPr>
          <a:xfrm rot="5400000">
            <a:off x="8019413" y="3737394"/>
            <a:ext cx="12700" cy="281122"/>
          </a:xfrm>
          <a:prstGeom prst="curvedConnector3">
            <a:avLst>
              <a:gd name="adj1" fmla="val 225844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接点 27"/>
          <p:cNvSpPr/>
          <p:nvPr/>
        </p:nvSpPr>
        <p:spPr>
          <a:xfrm>
            <a:off x="4588113" y="3464115"/>
            <a:ext cx="397566" cy="39756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4641163" y="3917342"/>
            <a:ext cx="90084" cy="600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6" idx="4"/>
            <a:endCxn id="27" idx="0"/>
          </p:cNvCxnSpPr>
          <p:nvPr/>
        </p:nvCxnSpPr>
        <p:spPr>
          <a:xfrm flipH="1">
            <a:off x="3867022" y="2907528"/>
            <a:ext cx="26502" cy="554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7" idx="6"/>
            <a:endCxn id="28" idx="2"/>
          </p:cNvCxnSpPr>
          <p:nvPr/>
        </p:nvCxnSpPr>
        <p:spPr>
          <a:xfrm>
            <a:off x="4065805" y="3660444"/>
            <a:ext cx="522308" cy="24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27" idx="1"/>
            <a:endCxn id="28" idx="7"/>
          </p:cNvCxnSpPr>
          <p:nvPr/>
        </p:nvCxnSpPr>
        <p:spPr>
          <a:xfrm rot="16200000" flipH="1">
            <a:off x="4325732" y="2920612"/>
            <a:ext cx="2454" cy="1200996"/>
          </a:xfrm>
          <a:prstGeom prst="curvedConnector3">
            <a:avLst>
              <a:gd name="adj1" fmla="val -11687938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6"/>
            <a:endCxn id="5" idx="2"/>
          </p:cNvCxnSpPr>
          <p:nvPr/>
        </p:nvCxnSpPr>
        <p:spPr>
          <a:xfrm flipV="1">
            <a:off x="4092307" y="2702211"/>
            <a:ext cx="1684849" cy="65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5" idx="6"/>
            <a:endCxn id="26" idx="2"/>
          </p:cNvCxnSpPr>
          <p:nvPr/>
        </p:nvCxnSpPr>
        <p:spPr>
          <a:xfrm>
            <a:off x="6174722" y="2702211"/>
            <a:ext cx="1684849" cy="901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703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</Template>
  <TotalTime>742</TotalTime>
  <Words>3443</Words>
  <Application>Microsoft Office PowerPoint</Application>
  <PresentationFormat>宽屏</PresentationFormat>
  <Paragraphs>2331</Paragraphs>
  <Slides>85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85</vt:i4>
      </vt:variant>
    </vt:vector>
  </HeadingPairs>
  <TitlesOfParts>
    <vt:vector size="90" baseType="lpstr">
      <vt:lpstr>等线</vt:lpstr>
      <vt:lpstr>等线 Light</vt:lpstr>
      <vt:lpstr>Arial</vt:lpstr>
      <vt:lpstr>Consolas</vt:lpstr>
      <vt:lpstr>Office 主题​​</vt:lpstr>
      <vt:lpstr>Soft Heap and Fibonacci Heap</vt:lpstr>
      <vt:lpstr>Fibonacci Heap</vt:lpstr>
      <vt:lpstr>Fibonacci Heap</vt:lpstr>
      <vt:lpstr>Insert</vt:lpstr>
      <vt:lpstr>Insert</vt:lpstr>
      <vt:lpstr>pop and maintenance</vt:lpstr>
      <vt:lpstr>pop and maintenance</vt:lpstr>
      <vt:lpstr>pop and maintenance</vt:lpstr>
      <vt:lpstr>pop and maintenance</vt:lpstr>
      <vt:lpstr>pop and maintenance</vt:lpstr>
      <vt:lpstr>delete</vt:lpstr>
      <vt:lpstr>Experiment result</vt:lpstr>
      <vt:lpstr>Experiment result</vt:lpstr>
      <vt:lpstr>Soft Heap - Ilcell</vt:lpstr>
      <vt:lpstr>Soft Heap - Node</vt:lpstr>
      <vt:lpstr>Soft Heap - Head</vt:lpstr>
      <vt:lpstr>Soft Heap - softHeap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SpeedTest result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Heap and Fibonacci Heap</dc:title>
  <dc:creator>GuoJinhan</dc:creator>
  <cp:lastModifiedBy>Zhuang Peter</cp:lastModifiedBy>
  <cp:revision>44</cp:revision>
  <dcterms:created xsi:type="dcterms:W3CDTF">2021-12-28T07:29:09Z</dcterms:created>
  <dcterms:modified xsi:type="dcterms:W3CDTF">2021-12-30T15:57:46Z</dcterms:modified>
</cp:coreProperties>
</file>