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1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8"/>
  </p:notesMasterIdLst>
  <p:handoutMasterIdLst>
    <p:handoutMasterId r:id="rId29"/>
  </p:handoutMasterIdLst>
  <p:sldIdLst>
    <p:sldId id="380" r:id="rId3"/>
    <p:sldId id="367" r:id="rId4"/>
    <p:sldId id="372" r:id="rId5"/>
    <p:sldId id="261" r:id="rId6"/>
    <p:sldId id="323" r:id="rId7"/>
    <p:sldId id="399" r:id="rId8"/>
    <p:sldId id="400" r:id="rId9"/>
    <p:sldId id="392" r:id="rId10"/>
    <p:sldId id="327" r:id="rId11"/>
    <p:sldId id="275" r:id="rId12"/>
    <p:sldId id="258" r:id="rId13"/>
    <p:sldId id="386" r:id="rId14"/>
    <p:sldId id="394" r:id="rId15"/>
    <p:sldId id="393" r:id="rId16"/>
    <p:sldId id="382" r:id="rId17"/>
    <p:sldId id="259" r:id="rId18"/>
    <p:sldId id="365" r:id="rId19"/>
    <p:sldId id="395" r:id="rId20"/>
    <p:sldId id="286" r:id="rId21"/>
    <p:sldId id="390" r:id="rId22"/>
    <p:sldId id="285" r:id="rId23"/>
    <p:sldId id="396" r:id="rId24"/>
    <p:sldId id="364" r:id="rId25"/>
    <p:sldId id="397" r:id="rId26"/>
    <p:sldId id="398" r:id="rId27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600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7080" userDrawn="1">
          <p15:clr>
            <a:srgbClr val="A4A3A4"/>
          </p15:clr>
        </p15:guide>
        <p15:guide id="7" orient="horz" pos="912" userDrawn="1">
          <p15:clr>
            <a:srgbClr val="A4A3A4"/>
          </p15:clr>
        </p15:guide>
        <p15:guide id="8" orient="horz" pos="3888" userDrawn="1">
          <p15:clr>
            <a:srgbClr val="A4A3A4"/>
          </p15:clr>
        </p15:guide>
        <p15:guide id="9" orient="horz" pos="1272" userDrawn="1">
          <p15:clr>
            <a:srgbClr val="A4A3A4"/>
          </p15:clr>
        </p15:guide>
        <p15:guide id="15" pos="6984" userDrawn="1">
          <p15:clr>
            <a:srgbClr val="A4A3A4"/>
          </p15:clr>
        </p15:guide>
        <p15:guide id="16" orient="horz" pos="1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  <a:srgbClr val="7F2E30"/>
    <a:srgbClr val="3C3C3C"/>
    <a:srgbClr val="502F20"/>
    <a:srgbClr val="F3EFEE"/>
    <a:srgbClr val="3A211D"/>
    <a:srgbClr val="2E3139"/>
    <a:srgbClr val="F1F2F4"/>
    <a:srgbClr val="ED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450" y="102"/>
      </p:cViewPr>
      <p:guideLst>
        <p:guide orient="horz" pos="2160"/>
        <p:guide pos="3840"/>
        <p:guide pos="384"/>
        <p:guide pos="600"/>
        <p:guide pos="7296"/>
        <p:guide pos="7080"/>
        <p:guide orient="horz" pos="912"/>
        <p:guide orient="horz" pos="3888"/>
        <p:guide orient="horz" pos="1272"/>
        <p:guide pos="6984"/>
        <p:guide orient="horz" pos="19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17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B7B9-572E-4765-8917-F290920783FD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E3090-19BA-4BF2-BD34-BAA68E13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4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BA81-6A69-41D6-AE52-62521AF76217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73A4F-3A00-45DA-888B-C117A982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20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48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94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18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46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41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804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53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02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073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03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86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072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660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635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51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1427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55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114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166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17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740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73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159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72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614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53865" y="566478"/>
            <a:ext cx="1399032" cy="13990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6629400" y="-1"/>
            <a:ext cx="5562600" cy="253054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006910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219700" y="669472"/>
            <a:ext cx="877824" cy="8778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55330" y="2019300"/>
            <a:ext cx="1243584" cy="12435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7260533" y="2988127"/>
            <a:ext cx="1179576" cy="11795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586011" y="3565323"/>
            <a:ext cx="1746504" cy="1746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163461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19062" y="104774"/>
            <a:ext cx="6702425" cy="66468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884935" y="104774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509047" y="3460366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</p:spTree>
    <p:extLst>
      <p:ext uri="{BB962C8B-B14F-4D97-AF65-F5344CB8AC3E}">
        <p14:creationId xmlns:p14="http://schemas.microsoft.com/office/powerpoint/2010/main" val="3530089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2257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04821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1885" y="4124323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04634" y="4124324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597383" y="2019299"/>
            <a:ext cx="2644775" cy="4148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12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7315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352864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6130925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91070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573151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1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3352864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6130925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3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8908986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082559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3781424" y="-1"/>
            <a:ext cx="2752725" cy="33385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9477375" y="1509713"/>
            <a:ext cx="2714625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931862" y="1509713"/>
            <a:ext cx="2754312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629401" y="1509713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629401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3779836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885947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-217198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0661691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680975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75550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669122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602914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09136"/>
            <a:ext cx="6096000" cy="41562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009136"/>
            <a:ext cx="23241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420100" y="2009136"/>
            <a:ext cx="37719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2874650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34183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38622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667499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</p:spTree>
    <p:extLst>
      <p:ext uri="{BB962C8B-B14F-4D97-AF65-F5344CB8AC3E}">
        <p14:creationId xmlns:p14="http://schemas.microsoft.com/office/powerpoint/2010/main" val="1954576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787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3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0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468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815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4072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919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73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7427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1212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29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1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2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s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935725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613908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292091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8970274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</p:spTree>
    <p:extLst>
      <p:ext uri="{BB962C8B-B14F-4D97-AF65-F5344CB8AC3E}">
        <p14:creationId xmlns:p14="http://schemas.microsoft.com/office/powerpoint/2010/main" val="319517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53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4228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 rot="434797">
            <a:off x="1198267" y="201929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 rot="434797">
            <a:off x="6414869" y="203051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 rot="434797">
            <a:off x="1195986" y="4329978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 rot="434797">
            <a:off x="6421733" y="434575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705251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75808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693976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512144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330312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814848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988675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255962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65287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153445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241603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325828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413986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4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05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60" r:id="rId5"/>
    <p:sldLayoutId id="2147483671" r:id="rId6"/>
    <p:sldLayoutId id="2147483661" r:id="rId7"/>
    <p:sldLayoutId id="2147483662" r:id="rId8"/>
    <p:sldLayoutId id="2147483667" r:id="rId9"/>
    <p:sldLayoutId id="2147483663" r:id="rId10"/>
    <p:sldLayoutId id="2147483664" r:id="rId11"/>
    <p:sldLayoutId id="2147483665" r:id="rId12"/>
    <p:sldLayoutId id="2147483666" r:id="rId13"/>
    <p:sldLayoutId id="2147483651" r:id="rId14"/>
    <p:sldLayoutId id="2147483652" r:id="rId15"/>
    <p:sldLayoutId id="2147483668" r:id="rId16"/>
    <p:sldLayoutId id="2147483669" r:id="rId17"/>
    <p:sldLayoutId id="2147483655" r:id="rId18"/>
    <p:sldLayoutId id="2147483670" r:id="rId19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51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1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1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235546" y="2624536"/>
            <a:ext cx="4839786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5400" smtClean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9-12</a:t>
            </a:r>
            <a:r>
              <a:rPr lang="zh-CN" altLang="en-US" sz="5400" smtClean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月述职报告</a:t>
            </a:r>
            <a:endParaRPr lang="zh-CN" altLang="en-US" sz="5400" dirty="0">
              <a:solidFill>
                <a:srgbClr val="7F2E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73822" y="4288038"/>
            <a:ext cx="1224136" cy="366316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述职人 徐喜东</a:t>
            </a:r>
            <a:endParaRPr lang="zh-CN" altLang="en-US" sz="12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85890" y="3547866"/>
            <a:ext cx="28387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Report for XLY in Sep to Dec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Kozuka Gothic Pro EL" panose="020B0200000000000000" pitchFamily="34" charset="-128"/>
              <a:ea typeface="Kozuka Gothic Pro EL" panose="020B0200000000000000" pitchFamily="34" charset="-128"/>
              <a:cs typeface="Segoe UI Semilight" panose="020B0402040204020203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51196" y="4305000"/>
            <a:ext cx="1224136" cy="366316"/>
          </a:xfrm>
          <a:prstGeom prst="rect">
            <a:avLst/>
          </a:prstGeom>
          <a:noFill/>
          <a:ln>
            <a:solidFill>
              <a:srgbClr val="3C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2018.12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01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8" grpId="0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4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9</a:t>
            </a:r>
            <a:r>
              <a:rPr lang="zh-CN" altLang="en-US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月分析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26508" y="2166551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1.</a:t>
            </a:r>
            <a:r>
              <a:rPr lang="zh-CN" altLang="en-US" smtClean="0"/>
              <a:t>主要工作：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71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8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9" name="TextBox 16"/>
          <p:cNvSpPr txBox="1"/>
          <p:nvPr/>
        </p:nvSpPr>
        <p:spPr>
          <a:xfrm>
            <a:off x="6771263" y="251390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363636"/>
                </a:solidFill>
                <a:latin typeface="Source Sans Pro" panose="020B0503030403020204" pitchFamily="34" charset="0"/>
              </a:rPr>
              <a:t>01</a:t>
            </a:r>
            <a:endParaRPr lang="en-GB" sz="3600" b="1">
              <a:solidFill>
                <a:srgbClr val="363636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40" name="Group 17"/>
          <p:cNvGrpSpPr/>
          <p:nvPr/>
        </p:nvGrpSpPr>
        <p:grpSpPr>
          <a:xfrm>
            <a:off x="7443243" y="2506042"/>
            <a:ext cx="2041329" cy="763663"/>
            <a:chOff x="509993" y="4146958"/>
            <a:chExt cx="2041329" cy="763663"/>
          </a:xfrm>
        </p:grpSpPr>
        <p:sp>
          <p:nvSpPr>
            <p:cNvPr id="50" name="TextBox 18"/>
            <p:cNvSpPr txBox="1"/>
            <p:nvPr/>
          </p:nvSpPr>
          <p:spPr>
            <a:xfrm>
              <a:off x="509993" y="414695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924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添加标题</a:t>
              </a:r>
              <a:endPara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1" name="Rectangle 19"/>
            <p:cNvSpPr/>
            <p:nvPr/>
          </p:nvSpPr>
          <p:spPr>
            <a:xfrm>
              <a:off x="509993" y="4448956"/>
              <a:ext cx="20413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/>
                <a:t>Lorem ipsum dolor sit amet, consectetur adipiscing elit</a:t>
              </a:r>
            </a:p>
          </p:txBody>
        </p:sp>
      </p:grpSp>
      <p:sp>
        <p:nvSpPr>
          <p:cNvPr id="52" name="TextBox 20"/>
          <p:cNvSpPr txBox="1"/>
          <p:nvPr/>
        </p:nvSpPr>
        <p:spPr>
          <a:xfrm>
            <a:off x="6771263" y="363773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363636"/>
                </a:solidFill>
                <a:latin typeface="Source Sans Pro" panose="020B0503030403020204" pitchFamily="34" charset="0"/>
              </a:rPr>
              <a:t>02</a:t>
            </a:r>
            <a:endParaRPr lang="en-GB" sz="3600" b="1">
              <a:solidFill>
                <a:srgbClr val="363636"/>
              </a:solidFill>
              <a:latin typeface="Source Sans Pro" panose="020B0503030403020204" pitchFamily="34" charset="0"/>
            </a:endParaRPr>
          </a:p>
        </p:txBody>
      </p:sp>
      <p:sp>
        <p:nvSpPr>
          <p:cNvPr id="53" name="TextBox 24"/>
          <p:cNvSpPr txBox="1"/>
          <p:nvPr/>
        </p:nvSpPr>
        <p:spPr>
          <a:xfrm>
            <a:off x="6771263" y="47615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363636"/>
                </a:solidFill>
                <a:latin typeface="Source Sans Pro" panose="020B0503030403020204" pitchFamily="34" charset="0"/>
              </a:rPr>
              <a:t>03</a:t>
            </a:r>
            <a:endParaRPr lang="en-GB" sz="3600" b="1">
              <a:solidFill>
                <a:srgbClr val="363636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54" name="Group 32"/>
          <p:cNvGrpSpPr/>
          <p:nvPr/>
        </p:nvGrpSpPr>
        <p:grpSpPr>
          <a:xfrm>
            <a:off x="7429676" y="4753702"/>
            <a:ext cx="2054896" cy="763663"/>
            <a:chOff x="496426" y="4146958"/>
            <a:chExt cx="2054896" cy="763663"/>
          </a:xfrm>
        </p:grpSpPr>
        <p:sp>
          <p:nvSpPr>
            <p:cNvPr id="55" name="TextBox 33"/>
            <p:cNvSpPr txBox="1"/>
            <p:nvPr/>
          </p:nvSpPr>
          <p:spPr>
            <a:xfrm>
              <a:off x="496426" y="414695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924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添加标题</a:t>
              </a:r>
              <a:endPara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6" name="Rectangle 34"/>
            <p:cNvSpPr/>
            <p:nvPr/>
          </p:nvSpPr>
          <p:spPr>
            <a:xfrm>
              <a:off x="509993" y="4448956"/>
              <a:ext cx="20413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/>
                <a:t>Lorem ipsum dolor sit amet, consectetur adipiscing elit</a:t>
              </a:r>
            </a:p>
          </p:txBody>
        </p:sp>
      </p:grpSp>
      <p:grpSp>
        <p:nvGrpSpPr>
          <p:cNvPr id="57" name="Group 35"/>
          <p:cNvGrpSpPr/>
          <p:nvPr/>
        </p:nvGrpSpPr>
        <p:grpSpPr>
          <a:xfrm>
            <a:off x="7429676" y="3629873"/>
            <a:ext cx="2054896" cy="763663"/>
            <a:chOff x="496426" y="4146958"/>
            <a:chExt cx="2054896" cy="763663"/>
          </a:xfrm>
        </p:grpSpPr>
        <p:sp>
          <p:nvSpPr>
            <p:cNvPr id="58" name="TextBox 36"/>
            <p:cNvSpPr txBox="1"/>
            <p:nvPr/>
          </p:nvSpPr>
          <p:spPr>
            <a:xfrm>
              <a:off x="496426" y="414695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924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添加标题</a:t>
              </a:r>
              <a:endPara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9" name="Rectangle 37"/>
            <p:cNvSpPr/>
            <p:nvPr/>
          </p:nvSpPr>
          <p:spPr>
            <a:xfrm>
              <a:off x="509993" y="4448956"/>
              <a:ext cx="20413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/>
                <a:t>Lorem ipsum dolor sit amet, consectetur adipiscing elit</a:t>
              </a:r>
            </a:p>
          </p:txBody>
        </p:sp>
      </p:grpSp>
      <p:grpSp>
        <p:nvGrpSpPr>
          <p:cNvPr id="60" name="Group 38"/>
          <p:cNvGrpSpPr/>
          <p:nvPr/>
        </p:nvGrpSpPr>
        <p:grpSpPr>
          <a:xfrm>
            <a:off x="2300317" y="1930716"/>
            <a:ext cx="3984565" cy="3965059"/>
            <a:chOff x="3685337" y="1514384"/>
            <a:chExt cx="4821324" cy="4797722"/>
          </a:xfrm>
        </p:grpSpPr>
        <p:sp>
          <p:nvSpPr>
            <p:cNvPr id="61" name="Freeform 39"/>
            <p:cNvSpPr/>
            <p:nvPr/>
          </p:nvSpPr>
          <p:spPr>
            <a:xfrm>
              <a:off x="4112274" y="1770540"/>
              <a:ext cx="4137890" cy="4137892"/>
            </a:xfrm>
            <a:custGeom>
              <a:avLst/>
              <a:gdLst>
                <a:gd name="connsiteX0" fmla="*/ 2275840 w 4551680"/>
                <a:gd name="connsiteY0" fmla="*/ 0 h 4551680"/>
                <a:gd name="connsiteX1" fmla="*/ 4246775 w 4551680"/>
                <a:gd name="connsiteY1" fmla="*/ 1137920 h 4551680"/>
                <a:gd name="connsiteX2" fmla="*/ 4246775 w 4551680"/>
                <a:gd name="connsiteY2" fmla="*/ 3413760 h 4551680"/>
                <a:gd name="connsiteX3" fmla="*/ 2275840 w 4551680"/>
                <a:gd name="connsiteY3" fmla="*/ 2275840 h 4551680"/>
                <a:gd name="connsiteX4" fmla="*/ 2275840 w 4551680"/>
                <a:gd name="connsiteY4" fmla="*/ 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2275840" y="0"/>
                  </a:moveTo>
                  <a:cubicBezTo>
                    <a:pt x="3088919" y="0"/>
                    <a:pt x="3840236" y="433773"/>
                    <a:pt x="4246775" y="1137920"/>
                  </a:cubicBezTo>
                  <a:cubicBezTo>
                    <a:pt x="4653315" y="1842067"/>
                    <a:pt x="4653315" y="2709613"/>
                    <a:pt x="4246775" y="3413760"/>
                  </a:cubicBezTo>
                  <a:lnTo>
                    <a:pt x="2275840" y="2275840"/>
                  </a:lnTo>
                  <a:lnTo>
                    <a:pt x="2275840" y="0"/>
                  </a:lnTo>
                  <a:close/>
                </a:path>
              </a:pathLst>
            </a:custGeom>
            <a:solidFill>
              <a:srgbClr val="7F2E3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64884" tIns="1030563" rIns="593276" bIns="2298531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200" kern="1200"/>
            </a:p>
          </p:txBody>
        </p:sp>
        <p:sp>
          <p:nvSpPr>
            <p:cNvPr id="62" name="Freeform 40"/>
            <p:cNvSpPr/>
            <p:nvPr/>
          </p:nvSpPr>
          <p:spPr>
            <a:xfrm>
              <a:off x="4027053" y="1918321"/>
              <a:ext cx="4137890" cy="4137892"/>
            </a:xfrm>
            <a:custGeom>
              <a:avLst/>
              <a:gdLst>
                <a:gd name="connsiteX0" fmla="*/ 4246775 w 4551680"/>
                <a:gd name="connsiteY0" fmla="*/ 3413760 h 4551680"/>
                <a:gd name="connsiteX1" fmla="*/ 2275840 w 4551680"/>
                <a:gd name="connsiteY1" fmla="*/ 4551680 h 4551680"/>
                <a:gd name="connsiteX2" fmla="*/ 304905 w 4551680"/>
                <a:gd name="connsiteY2" fmla="*/ 3413760 h 4551680"/>
                <a:gd name="connsiteX3" fmla="*/ 2275840 w 4551680"/>
                <a:gd name="connsiteY3" fmla="*/ 2275840 h 4551680"/>
                <a:gd name="connsiteX4" fmla="*/ 4246775 w 4551680"/>
                <a:gd name="connsiteY4" fmla="*/ 34137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4246775" y="3413760"/>
                  </a:moveTo>
                  <a:cubicBezTo>
                    <a:pt x="3840235" y="4117907"/>
                    <a:pt x="3088919" y="4551680"/>
                    <a:pt x="2275840" y="4551680"/>
                  </a:cubicBezTo>
                  <a:cubicBezTo>
                    <a:pt x="1462761" y="4551680"/>
                    <a:pt x="711444" y="4117907"/>
                    <a:pt x="304905" y="3413760"/>
                  </a:cubicBezTo>
                  <a:lnTo>
                    <a:pt x="2275840" y="2275840"/>
                  </a:lnTo>
                  <a:lnTo>
                    <a:pt x="4246775" y="3413760"/>
                  </a:lnTo>
                  <a:close/>
                </a:path>
              </a:pathLst>
            </a:custGeom>
            <a:solidFill>
              <a:srgbClr val="36363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84" tIns="3035723" rIns="1112096" bIns="488951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6500" kern="1200"/>
            </a:p>
          </p:txBody>
        </p:sp>
        <p:sp>
          <p:nvSpPr>
            <p:cNvPr id="63" name="Freeform 41"/>
            <p:cNvSpPr/>
            <p:nvPr/>
          </p:nvSpPr>
          <p:spPr>
            <a:xfrm>
              <a:off x="3941832" y="1770540"/>
              <a:ext cx="4137890" cy="4137892"/>
            </a:xfrm>
            <a:custGeom>
              <a:avLst/>
              <a:gdLst>
                <a:gd name="connsiteX0" fmla="*/ 304905 w 4551680"/>
                <a:gd name="connsiteY0" fmla="*/ 3413760 h 4551680"/>
                <a:gd name="connsiteX1" fmla="*/ 304905 w 4551680"/>
                <a:gd name="connsiteY1" fmla="*/ 1137920 h 4551680"/>
                <a:gd name="connsiteX2" fmla="*/ 2275840 w 4551680"/>
                <a:gd name="connsiteY2" fmla="*/ 0 h 4551680"/>
                <a:gd name="connsiteX3" fmla="*/ 2275840 w 4551680"/>
                <a:gd name="connsiteY3" fmla="*/ 2275840 h 4551680"/>
                <a:gd name="connsiteX4" fmla="*/ 304905 w 4551680"/>
                <a:gd name="connsiteY4" fmla="*/ 34137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304905" y="3413760"/>
                  </a:moveTo>
                  <a:cubicBezTo>
                    <a:pt x="-101635" y="2709613"/>
                    <a:pt x="-101635" y="1842067"/>
                    <a:pt x="304905" y="1137920"/>
                  </a:cubicBezTo>
                  <a:cubicBezTo>
                    <a:pt x="711445" y="433773"/>
                    <a:pt x="1462761" y="0"/>
                    <a:pt x="2275840" y="0"/>
                  </a:cubicBezTo>
                  <a:lnTo>
                    <a:pt x="2275840" y="2275840"/>
                  </a:lnTo>
                  <a:lnTo>
                    <a:pt x="304905" y="3413760"/>
                  </a:lnTo>
                  <a:close/>
                </a:path>
              </a:pathLst>
            </a:custGeom>
            <a:solidFill>
              <a:srgbClr val="7F2E3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3277" tIns="1030563" rIns="2464883" bIns="2298531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200" kern="1200"/>
            </a:p>
          </p:txBody>
        </p:sp>
        <p:sp>
          <p:nvSpPr>
            <p:cNvPr id="64" name="Circular Arrow 42"/>
            <p:cNvSpPr/>
            <p:nvPr/>
          </p:nvSpPr>
          <p:spPr>
            <a:xfrm>
              <a:off x="3856461" y="1514384"/>
              <a:ext cx="4650200" cy="4650202"/>
            </a:xfrm>
            <a:prstGeom prst="circularArrow">
              <a:avLst>
                <a:gd name="adj1" fmla="val 5085"/>
                <a:gd name="adj2" fmla="val 327528"/>
                <a:gd name="adj3" fmla="val 1472472"/>
                <a:gd name="adj4" fmla="val 16199432"/>
                <a:gd name="adj5" fmla="val 5932"/>
              </a:avLst>
            </a:prstGeom>
            <a:no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Circular Arrow 43"/>
            <p:cNvSpPr/>
            <p:nvPr/>
          </p:nvSpPr>
          <p:spPr>
            <a:xfrm>
              <a:off x="3770899" y="1661904"/>
              <a:ext cx="4650200" cy="4650202"/>
            </a:xfrm>
            <a:prstGeom prst="circularArrow">
              <a:avLst>
                <a:gd name="adj1" fmla="val 5085"/>
                <a:gd name="adj2" fmla="val 327528"/>
                <a:gd name="adj3" fmla="val 8671970"/>
                <a:gd name="adj4" fmla="val 1800502"/>
                <a:gd name="adj5" fmla="val 5932"/>
              </a:avLst>
            </a:prstGeom>
            <a:no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Circular Arrow 44"/>
            <p:cNvSpPr/>
            <p:nvPr/>
          </p:nvSpPr>
          <p:spPr>
            <a:xfrm>
              <a:off x="3685337" y="1514384"/>
              <a:ext cx="4650200" cy="4650202"/>
            </a:xfrm>
            <a:prstGeom prst="circularArrow">
              <a:avLst>
                <a:gd name="adj1" fmla="val 5085"/>
                <a:gd name="adj2" fmla="val 327528"/>
                <a:gd name="adj3" fmla="val 15873039"/>
                <a:gd name="adj4" fmla="val 9000000"/>
                <a:gd name="adj5" fmla="val 5932"/>
              </a:avLst>
            </a:prstGeom>
            <a:no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67" name="Freeform 45"/>
          <p:cNvSpPr>
            <a:spLocks noEditPoints="1"/>
          </p:cNvSpPr>
          <p:nvPr/>
        </p:nvSpPr>
        <p:spPr bwMode="auto">
          <a:xfrm>
            <a:off x="3918652" y="4710814"/>
            <a:ext cx="747894" cy="437182"/>
          </a:xfrm>
          <a:custGeom>
            <a:avLst/>
            <a:gdLst>
              <a:gd name="T0" fmla="*/ 232 w 316"/>
              <a:gd name="T1" fmla="*/ 27 h 172"/>
              <a:gd name="T2" fmla="*/ 221 w 316"/>
              <a:gd name="T3" fmla="*/ 20 h 172"/>
              <a:gd name="T4" fmla="*/ 157 w 316"/>
              <a:gd name="T5" fmla="*/ 10 h 172"/>
              <a:gd name="T6" fmla="*/ 92 w 316"/>
              <a:gd name="T7" fmla="*/ 9 h 172"/>
              <a:gd name="T8" fmla="*/ 84 w 316"/>
              <a:gd name="T9" fmla="*/ 13 h 172"/>
              <a:gd name="T10" fmla="*/ 0 w 316"/>
              <a:gd name="T11" fmla="*/ 121 h 172"/>
              <a:gd name="T12" fmla="*/ 78 w 316"/>
              <a:gd name="T13" fmla="*/ 109 h 172"/>
              <a:gd name="T14" fmla="*/ 84 w 316"/>
              <a:gd name="T15" fmla="*/ 113 h 172"/>
              <a:gd name="T16" fmla="*/ 120 w 316"/>
              <a:gd name="T17" fmla="*/ 142 h 172"/>
              <a:gd name="T18" fmla="*/ 159 w 316"/>
              <a:gd name="T19" fmla="*/ 163 h 172"/>
              <a:gd name="T20" fmla="*/ 163 w 316"/>
              <a:gd name="T21" fmla="*/ 165 h 172"/>
              <a:gd name="T22" fmla="*/ 190 w 316"/>
              <a:gd name="T23" fmla="*/ 164 h 172"/>
              <a:gd name="T24" fmla="*/ 217 w 316"/>
              <a:gd name="T25" fmla="*/ 153 h 172"/>
              <a:gd name="T26" fmla="*/ 233 w 316"/>
              <a:gd name="T27" fmla="*/ 146 h 172"/>
              <a:gd name="T28" fmla="*/ 265 w 316"/>
              <a:gd name="T29" fmla="*/ 162 h 172"/>
              <a:gd name="T30" fmla="*/ 288 w 316"/>
              <a:gd name="T31" fmla="*/ 14 h 172"/>
              <a:gd name="T32" fmla="*/ 225 w 316"/>
              <a:gd name="T33" fmla="*/ 129 h 172"/>
              <a:gd name="T34" fmla="*/ 225 w 316"/>
              <a:gd name="T35" fmla="*/ 139 h 172"/>
              <a:gd name="T36" fmla="*/ 216 w 316"/>
              <a:gd name="T37" fmla="*/ 142 h 172"/>
              <a:gd name="T38" fmla="*/ 207 w 316"/>
              <a:gd name="T39" fmla="*/ 142 h 172"/>
              <a:gd name="T40" fmla="*/ 189 w 316"/>
              <a:gd name="T41" fmla="*/ 153 h 172"/>
              <a:gd name="T42" fmla="*/ 185 w 316"/>
              <a:gd name="T43" fmla="*/ 153 h 172"/>
              <a:gd name="T44" fmla="*/ 180 w 316"/>
              <a:gd name="T45" fmla="*/ 156 h 172"/>
              <a:gd name="T46" fmla="*/ 157 w 316"/>
              <a:gd name="T47" fmla="*/ 149 h 172"/>
              <a:gd name="T48" fmla="*/ 130 w 316"/>
              <a:gd name="T49" fmla="*/ 128 h 172"/>
              <a:gd name="T50" fmla="*/ 88 w 316"/>
              <a:gd name="T51" fmla="*/ 103 h 172"/>
              <a:gd name="T52" fmla="*/ 71 w 316"/>
              <a:gd name="T53" fmla="*/ 91 h 172"/>
              <a:gd name="T54" fmla="*/ 71 w 316"/>
              <a:gd name="T55" fmla="*/ 90 h 172"/>
              <a:gd name="T56" fmla="*/ 72 w 316"/>
              <a:gd name="T57" fmla="*/ 88 h 172"/>
              <a:gd name="T58" fmla="*/ 93 w 316"/>
              <a:gd name="T59" fmla="*/ 20 h 172"/>
              <a:gd name="T60" fmla="*/ 132 w 316"/>
              <a:gd name="T61" fmla="*/ 24 h 172"/>
              <a:gd name="T62" fmla="*/ 127 w 316"/>
              <a:gd name="T63" fmla="*/ 72 h 172"/>
              <a:gd name="T64" fmla="*/ 185 w 316"/>
              <a:gd name="T65" fmla="*/ 54 h 172"/>
              <a:gd name="T66" fmla="*/ 241 w 316"/>
              <a:gd name="T67" fmla="*/ 119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6" h="172">
                <a:moveTo>
                  <a:pt x="288" y="14"/>
                </a:moveTo>
                <a:cubicBezTo>
                  <a:pt x="232" y="27"/>
                  <a:pt x="232" y="27"/>
                  <a:pt x="232" y="27"/>
                </a:cubicBezTo>
                <a:cubicBezTo>
                  <a:pt x="233" y="31"/>
                  <a:pt x="233" y="31"/>
                  <a:pt x="233" y="31"/>
                </a:cubicBezTo>
                <a:cubicBezTo>
                  <a:pt x="228" y="22"/>
                  <a:pt x="221" y="20"/>
                  <a:pt x="221" y="20"/>
                </a:cubicBezTo>
                <a:cubicBezTo>
                  <a:pt x="178" y="7"/>
                  <a:pt x="178" y="7"/>
                  <a:pt x="178" y="7"/>
                </a:cubicBezTo>
                <a:cubicBezTo>
                  <a:pt x="173" y="5"/>
                  <a:pt x="165" y="7"/>
                  <a:pt x="157" y="10"/>
                </a:cubicBezTo>
                <a:cubicBezTo>
                  <a:pt x="156" y="9"/>
                  <a:pt x="156" y="9"/>
                  <a:pt x="156" y="9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9"/>
                  <a:pt x="92" y="9"/>
                  <a:pt x="92" y="9"/>
                </a:cubicBezTo>
                <a:cubicBezTo>
                  <a:pt x="91" y="9"/>
                  <a:pt x="87" y="10"/>
                  <a:pt x="84" y="13"/>
                </a:cubicBezTo>
                <a:cubicBezTo>
                  <a:pt x="50" y="0"/>
                  <a:pt x="50" y="0"/>
                  <a:pt x="5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69" y="144"/>
                  <a:pt x="76" y="120"/>
                  <a:pt x="78" y="109"/>
                </a:cubicBezTo>
                <a:cubicBezTo>
                  <a:pt x="82" y="112"/>
                  <a:pt x="82" y="112"/>
                  <a:pt x="82" y="112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4" y="120"/>
                  <a:pt x="85" y="130"/>
                  <a:pt x="99" y="127"/>
                </a:cubicBezTo>
                <a:cubicBezTo>
                  <a:pt x="99" y="127"/>
                  <a:pt x="100" y="157"/>
                  <a:pt x="120" y="142"/>
                </a:cubicBezTo>
                <a:cubicBezTo>
                  <a:pt x="120" y="142"/>
                  <a:pt x="120" y="161"/>
                  <a:pt x="138" y="155"/>
                </a:cubicBezTo>
                <a:cubicBezTo>
                  <a:pt x="138" y="155"/>
                  <a:pt x="141" y="172"/>
                  <a:pt x="159" y="163"/>
                </a:cubicBezTo>
                <a:cubicBezTo>
                  <a:pt x="162" y="165"/>
                  <a:pt x="162" y="165"/>
                  <a:pt x="162" y="165"/>
                </a:cubicBezTo>
                <a:cubicBezTo>
                  <a:pt x="163" y="165"/>
                  <a:pt x="163" y="165"/>
                  <a:pt x="163" y="165"/>
                </a:cubicBezTo>
                <a:cubicBezTo>
                  <a:pt x="164" y="165"/>
                  <a:pt x="173" y="168"/>
                  <a:pt x="181" y="167"/>
                </a:cubicBezTo>
                <a:cubicBezTo>
                  <a:pt x="185" y="167"/>
                  <a:pt x="188" y="166"/>
                  <a:pt x="190" y="164"/>
                </a:cubicBezTo>
                <a:cubicBezTo>
                  <a:pt x="196" y="163"/>
                  <a:pt x="208" y="161"/>
                  <a:pt x="214" y="153"/>
                </a:cubicBezTo>
                <a:cubicBezTo>
                  <a:pt x="215" y="153"/>
                  <a:pt x="216" y="153"/>
                  <a:pt x="217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24" y="153"/>
                  <a:pt x="230" y="150"/>
                  <a:pt x="233" y="146"/>
                </a:cubicBezTo>
                <a:cubicBezTo>
                  <a:pt x="235" y="143"/>
                  <a:pt x="236" y="140"/>
                  <a:pt x="236" y="136"/>
                </a:cubicBezTo>
                <a:cubicBezTo>
                  <a:pt x="236" y="136"/>
                  <a:pt x="248" y="160"/>
                  <a:pt x="265" y="162"/>
                </a:cubicBezTo>
                <a:cubicBezTo>
                  <a:pt x="316" y="137"/>
                  <a:pt x="316" y="137"/>
                  <a:pt x="316" y="137"/>
                </a:cubicBezTo>
                <a:lnTo>
                  <a:pt x="288" y="14"/>
                </a:lnTo>
                <a:close/>
                <a:moveTo>
                  <a:pt x="230" y="127"/>
                </a:moveTo>
                <a:cubicBezTo>
                  <a:pt x="225" y="129"/>
                  <a:pt x="225" y="129"/>
                  <a:pt x="225" y="129"/>
                </a:cubicBezTo>
                <a:cubicBezTo>
                  <a:pt x="226" y="133"/>
                  <a:pt x="226" y="133"/>
                  <a:pt x="226" y="133"/>
                </a:cubicBezTo>
                <a:cubicBezTo>
                  <a:pt x="226" y="137"/>
                  <a:pt x="225" y="139"/>
                  <a:pt x="225" y="139"/>
                </a:cubicBezTo>
                <a:cubicBezTo>
                  <a:pt x="223" y="141"/>
                  <a:pt x="220" y="142"/>
                  <a:pt x="216" y="142"/>
                </a:cubicBezTo>
                <a:cubicBezTo>
                  <a:pt x="216" y="142"/>
                  <a:pt x="216" y="142"/>
                  <a:pt x="216" y="142"/>
                </a:cubicBezTo>
                <a:cubicBezTo>
                  <a:pt x="214" y="143"/>
                  <a:pt x="212" y="142"/>
                  <a:pt x="211" y="142"/>
                </a:cubicBezTo>
                <a:cubicBezTo>
                  <a:pt x="207" y="142"/>
                  <a:pt x="207" y="142"/>
                  <a:pt x="207" y="142"/>
                </a:cubicBezTo>
                <a:cubicBezTo>
                  <a:pt x="206" y="146"/>
                  <a:pt x="206" y="146"/>
                  <a:pt x="206" y="146"/>
                </a:cubicBezTo>
                <a:cubicBezTo>
                  <a:pt x="204" y="150"/>
                  <a:pt x="196" y="153"/>
                  <a:pt x="189" y="153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85" y="153"/>
                  <a:pt x="185" y="153"/>
                  <a:pt x="185" y="153"/>
                </a:cubicBezTo>
                <a:cubicBezTo>
                  <a:pt x="184" y="155"/>
                  <a:pt x="184" y="155"/>
                  <a:pt x="184" y="155"/>
                </a:cubicBezTo>
                <a:cubicBezTo>
                  <a:pt x="183" y="156"/>
                  <a:pt x="182" y="156"/>
                  <a:pt x="180" y="156"/>
                </a:cubicBezTo>
                <a:cubicBezTo>
                  <a:pt x="175" y="157"/>
                  <a:pt x="169" y="155"/>
                  <a:pt x="167" y="155"/>
                </a:cubicBezTo>
                <a:cubicBezTo>
                  <a:pt x="157" y="149"/>
                  <a:pt x="157" y="149"/>
                  <a:pt x="157" y="149"/>
                </a:cubicBezTo>
                <a:cubicBezTo>
                  <a:pt x="156" y="144"/>
                  <a:pt x="154" y="140"/>
                  <a:pt x="149" y="140"/>
                </a:cubicBezTo>
                <a:cubicBezTo>
                  <a:pt x="149" y="140"/>
                  <a:pt x="147" y="116"/>
                  <a:pt x="130" y="128"/>
                </a:cubicBezTo>
                <a:cubicBezTo>
                  <a:pt x="130" y="128"/>
                  <a:pt x="125" y="108"/>
                  <a:pt x="109" y="117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72" y="91"/>
                  <a:pt x="72" y="91"/>
                  <a:pt x="72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0"/>
                  <a:pt x="71" y="90"/>
                  <a:pt x="71" y="90"/>
                </a:cubicBezTo>
                <a:cubicBezTo>
                  <a:pt x="72" y="89"/>
                  <a:pt x="72" y="89"/>
                  <a:pt x="72" y="89"/>
                </a:cubicBezTo>
                <a:cubicBezTo>
                  <a:pt x="72" y="88"/>
                  <a:pt x="72" y="88"/>
                  <a:pt x="72" y="88"/>
                </a:cubicBezTo>
                <a:cubicBezTo>
                  <a:pt x="72" y="87"/>
                  <a:pt x="90" y="26"/>
                  <a:pt x="91" y="21"/>
                </a:cubicBezTo>
                <a:cubicBezTo>
                  <a:pt x="91" y="21"/>
                  <a:pt x="93" y="20"/>
                  <a:pt x="93" y="20"/>
                </a:cubicBezTo>
                <a:cubicBezTo>
                  <a:pt x="138" y="20"/>
                  <a:pt x="138" y="20"/>
                  <a:pt x="138" y="20"/>
                </a:cubicBezTo>
                <a:cubicBezTo>
                  <a:pt x="134" y="22"/>
                  <a:pt x="132" y="24"/>
                  <a:pt x="132" y="24"/>
                </a:cubicBezTo>
                <a:cubicBezTo>
                  <a:pt x="125" y="30"/>
                  <a:pt x="122" y="60"/>
                  <a:pt x="122" y="60"/>
                </a:cubicBezTo>
                <a:cubicBezTo>
                  <a:pt x="119" y="67"/>
                  <a:pt x="127" y="72"/>
                  <a:pt x="127" y="72"/>
                </a:cubicBezTo>
                <a:cubicBezTo>
                  <a:pt x="140" y="81"/>
                  <a:pt x="154" y="47"/>
                  <a:pt x="154" y="47"/>
                </a:cubicBezTo>
                <a:cubicBezTo>
                  <a:pt x="161" y="41"/>
                  <a:pt x="172" y="45"/>
                  <a:pt x="185" y="54"/>
                </a:cubicBezTo>
                <a:cubicBezTo>
                  <a:pt x="206" y="76"/>
                  <a:pt x="232" y="102"/>
                  <a:pt x="239" y="111"/>
                </a:cubicBezTo>
                <a:cubicBezTo>
                  <a:pt x="241" y="114"/>
                  <a:pt x="242" y="117"/>
                  <a:pt x="241" y="119"/>
                </a:cubicBezTo>
                <a:cubicBezTo>
                  <a:pt x="240" y="123"/>
                  <a:pt x="233" y="126"/>
                  <a:pt x="230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grpSp>
        <p:nvGrpSpPr>
          <p:cNvPr id="68" name="Group 46"/>
          <p:cNvGrpSpPr/>
          <p:nvPr/>
        </p:nvGrpSpPr>
        <p:grpSpPr>
          <a:xfrm>
            <a:off x="3087282" y="3170503"/>
            <a:ext cx="657786" cy="515595"/>
            <a:chOff x="7200839" y="1790292"/>
            <a:chExt cx="795921" cy="623870"/>
          </a:xfrm>
          <a:solidFill>
            <a:schemeClr val="bg1"/>
          </a:solidFill>
        </p:grpSpPr>
        <p:sp>
          <p:nvSpPr>
            <p:cNvPr id="69" name="Freeform 47"/>
            <p:cNvSpPr/>
            <p:nvPr/>
          </p:nvSpPr>
          <p:spPr bwMode="auto">
            <a:xfrm>
              <a:off x="7235971" y="1790292"/>
              <a:ext cx="760789" cy="434110"/>
            </a:xfrm>
            <a:custGeom>
              <a:avLst/>
              <a:gdLst>
                <a:gd name="T0" fmla="*/ 295 w 628"/>
                <a:gd name="T1" fmla="*/ 232 h 334"/>
                <a:gd name="T2" fmla="*/ 295 w 628"/>
                <a:gd name="T3" fmla="*/ 232 h 334"/>
                <a:gd name="T4" fmla="*/ 295 w 628"/>
                <a:gd name="T5" fmla="*/ 232 h 334"/>
                <a:gd name="T6" fmla="*/ 295 w 628"/>
                <a:gd name="T7" fmla="*/ 232 h 334"/>
                <a:gd name="T8" fmla="*/ 430 w 628"/>
                <a:gd name="T9" fmla="*/ 334 h 334"/>
                <a:gd name="T10" fmla="*/ 628 w 628"/>
                <a:gd name="T11" fmla="*/ 218 h 334"/>
                <a:gd name="T12" fmla="*/ 494 w 628"/>
                <a:gd name="T13" fmla="*/ 114 h 334"/>
                <a:gd name="T14" fmla="*/ 305 w 628"/>
                <a:gd name="T15" fmla="*/ 225 h 334"/>
                <a:gd name="T16" fmla="*/ 305 w 628"/>
                <a:gd name="T17" fmla="*/ 3 h 334"/>
                <a:gd name="T18" fmla="*/ 494 w 628"/>
                <a:gd name="T19" fmla="*/ 114 h 334"/>
                <a:gd name="T20" fmla="*/ 600 w 628"/>
                <a:gd name="T21" fmla="*/ 102 h 334"/>
                <a:gd name="T22" fmla="*/ 437 w 628"/>
                <a:gd name="T23" fmla="*/ 7 h 334"/>
                <a:gd name="T24" fmla="*/ 305 w 628"/>
                <a:gd name="T25" fmla="*/ 0 h 334"/>
                <a:gd name="T26" fmla="*/ 305 w 628"/>
                <a:gd name="T27" fmla="*/ 0 h 334"/>
                <a:gd name="T28" fmla="*/ 302 w 628"/>
                <a:gd name="T29" fmla="*/ 0 h 334"/>
                <a:gd name="T30" fmla="*/ 300 w 628"/>
                <a:gd name="T31" fmla="*/ 0 h 334"/>
                <a:gd name="T32" fmla="*/ 295 w 628"/>
                <a:gd name="T33" fmla="*/ 0 h 334"/>
                <a:gd name="T34" fmla="*/ 295 w 628"/>
                <a:gd name="T35" fmla="*/ 0 h 334"/>
                <a:gd name="T36" fmla="*/ 165 w 628"/>
                <a:gd name="T37" fmla="*/ 7 h 334"/>
                <a:gd name="T38" fmla="*/ 0 w 628"/>
                <a:gd name="T39" fmla="*/ 102 h 334"/>
                <a:gd name="T40" fmla="*/ 108 w 628"/>
                <a:gd name="T41" fmla="*/ 114 h 334"/>
                <a:gd name="T42" fmla="*/ 295 w 628"/>
                <a:gd name="T43" fmla="*/ 3 h 334"/>
                <a:gd name="T44" fmla="*/ 295 w 628"/>
                <a:gd name="T45" fmla="*/ 232 h 334"/>
                <a:gd name="T46" fmla="*/ 295 w 628"/>
                <a:gd name="T47" fmla="*/ 232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8" h="334">
                  <a:moveTo>
                    <a:pt x="295" y="232"/>
                  </a:moveTo>
                  <a:lnTo>
                    <a:pt x="295" y="232"/>
                  </a:lnTo>
                  <a:lnTo>
                    <a:pt x="295" y="232"/>
                  </a:lnTo>
                  <a:lnTo>
                    <a:pt x="295" y="232"/>
                  </a:lnTo>
                  <a:lnTo>
                    <a:pt x="430" y="334"/>
                  </a:lnTo>
                  <a:lnTo>
                    <a:pt x="628" y="218"/>
                  </a:lnTo>
                  <a:lnTo>
                    <a:pt x="494" y="114"/>
                  </a:lnTo>
                  <a:lnTo>
                    <a:pt x="305" y="225"/>
                  </a:lnTo>
                  <a:lnTo>
                    <a:pt x="305" y="3"/>
                  </a:lnTo>
                  <a:lnTo>
                    <a:pt x="494" y="114"/>
                  </a:lnTo>
                  <a:lnTo>
                    <a:pt x="600" y="102"/>
                  </a:lnTo>
                  <a:lnTo>
                    <a:pt x="437" y="7"/>
                  </a:lnTo>
                  <a:lnTo>
                    <a:pt x="305" y="0"/>
                  </a:lnTo>
                  <a:lnTo>
                    <a:pt x="305" y="0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5" y="0"/>
                  </a:lnTo>
                  <a:lnTo>
                    <a:pt x="295" y="0"/>
                  </a:lnTo>
                  <a:lnTo>
                    <a:pt x="165" y="7"/>
                  </a:lnTo>
                  <a:lnTo>
                    <a:pt x="0" y="102"/>
                  </a:lnTo>
                  <a:lnTo>
                    <a:pt x="108" y="114"/>
                  </a:lnTo>
                  <a:lnTo>
                    <a:pt x="295" y="3"/>
                  </a:lnTo>
                  <a:lnTo>
                    <a:pt x="295" y="232"/>
                  </a:lnTo>
                  <a:lnTo>
                    <a:pt x="295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0" name="Freeform 48"/>
            <p:cNvSpPr/>
            <p:nvPr/>
          </p:nvSpPr>
          <p:spPr bwMode="auto">
            <a:xfrm>
              <a:off x="7200839" y="1941061"/>
              <a:ext cx="392509" cy="289840"/>
            </a:xfrm>
            <a:custGeom>
              <a:avLst/>
              <a:gdLst>
                <a:gd name="T0" fmla="*/ 0 w 324"/>
                <a:gd name="T1" fmla="*/ 100 h 223"/>
                <a:gd name="T2" fmla="*/ 187 w 324"/>
                <a:gd name="T3" fmla="*/ 223 h 223"/>
                <a:gd name="T4" fmla="*/ 324 w 324"/>
                <a:gd name="T5" fmla="*/ 116 h 223"/>
                <a:gd name="T6" fmla="*/ 130 w 324"/>
                <a:gd name="T7" fmla="*/ 0 h 223"/>
                <a:gd name="T8" fmla="*/ 0 w 324"/>
                <a:gd name="T9" fmla="*/ 10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3">
                  <a:moveTo>
                    <a:pt x="0" y="100"/>
                  </a:moveTo>
                  <a:lnTo>
                    <a:pt x="187" y="223"/>
                  </a:lnTo>
                  <a:lnTo>
                    <a:pt x="324" y="116"/>
                  </a:lnTo>
                  <a:lnTo>
                    <a:pt x="130" y="0"/>
                  </a:lnTo>
                  <a:lnTo>
                    <a:pt x="0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1" name="Freeform 49"/>
            <p:cNvSpPr/>
            <p:nvPr/>
          </p:nvSpPr>
          <p:spPr bwMode="auto">
            <a:xfrm>
              <a:off x="7353482" y="2116524"/>
              <a:ext cx="477310" cy="297638"/>
            </a:xfrm>
            <a:custGeom>
              <a:avLst/>
              <a:gdLst>
                <a:gd name="T0" fmla="*/ 198 w 394"/>
                <a:gd name="T1" fmla="*/ 0 h 229"/>
                <a:gd name="T2" fmla="*/ 61 w 394"/>
                <a:gd name="T3" fmla="*/ 109 h 229"/>
                <a:gd name="T4" fmla="*/ 0 w 394"/>
                <a:gd name="T5" fmla="*/ 71 h 229"/>
                <a:gd name="T6" fmla="*/ 0 w 394"/>
                <a:gd name="T7" fmla="*/ 114 h 229"/>
                <a:gd name="T8" fmla="*/ 198 w 394"/>
                <a:gd name="T9" fmla="*/ 229 h 229"/>
                <a:gd name="T10" fmla="*/ 394 w 394"/>
                <a:gd name="T11" fmla="*/ 116 h 229"/>
                <a:gd name="T12" fmla="*/ 394 w 394"/>
                <a:gd name="T13" fmla="*/ 64 h 229"/>
                <a:gd name="T14" fmla="*/ 335 w 394"/>
                <a:gd name="T15" fmla="*/ 104 h 229"/>
                <a:gd name="T16" fmla="*/ 198 w 394"/>
                <a:gd name="T1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4" h="229">
                  <a:moveTo>
                    <a:pt x="198" y="0"/>
                  </a:moveTo>
                  <a:lnTo>
                    <a:pt x="61" y="109"/>
                  </a:lnTo>
                  <a:lnTo>
                    <a:pt x="0" y="71"/>
                  </a:lnTo>
                  <a:lnTo>
                    <a:pt x="0" y="114"/>
                  </a:lnTo>
                  <a:lnTo>
                    <a:pt x="198" y="229"/>
                  </a:lnTo>
                  <a:lnTo>
                    <a:pt x="394" y="116"/>
                  </a:lnTo>
                  <a:lnTo>
                    <a:pt x="394" y="64"/>
                  </a:lnTo>
                  <a:lnTo>
                    <a:pt x="335" y="104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72" name="Freeform 50"/>
          <p:cNvSpPr/>
          <p:nvPr/>
        </p:nvSpPr>
        <p:spPr bwMode="auto">
          <a:xfrm>
            <a:off x="4836978" y="3039002"/>
            <a:ext cx="487583" cy="721834"/>
          </a:xfrm>
          <a:custGeom>
            <a:avLst/>
            <a:gdLst>
              <a:gd name="T0" fmla="*/ 25 w 206"/>
              <a:gd name="T1" fmla="*/ 112 h 284"/>
              <a:gd name="T2" fmla="*/ 25 w 206"/>
              <a:gd name="T3" fmla="*/ 64 h 284"/>
              <a:gd name="T4" fmla="*/ 5 w 206"/>
              <a:gd name="T5" fmla="*/ 64 h 284"/>
              <a:gd name="T6" fmla="*/ 4 w 206"/>
              <a:gd name="T7" fmla="*/ 60 h 284"/>
              <a:gd name="T8" fmla="*/ 104 w 206"/>
              <a:gd name="T9" fmla="*/ 2 h 284"/>
              <a:gd name="T10" fmla="*/ 117 w 206"/>
              <a:gd name="T11" fmla="*/ 2 h 284"/>
              <a:gd name="T12" fmla="*/ 145 w 206"/>
              <a:gd name="T13" fmla="*/ 25 h 284"/>
              <a:gd name="T14" fmla="*/ 145 w 206"/>
              <a:gd name="T15" fmla="*/ 2 h 284"/>
              <a:gd name="T16" fmla="*/ 168 w 206"/>
              <a:gd name="T17" fmla="*/ 2 h 284"/>
              <a:gd name="T18" fmla="*/ 168 w 206"/>
              <a:gd name="T19" fmla="*/ 40 h 284"/>
              <a:gd name="T20" fmla="*/ 184 w 206"/>
              <a:gd name="T21" fmla="*/ 49 h 284"/>
              <a:gd name="T22" fmla="*/ 184 w 206"/>
              <a:gd name="T23" fmla="*/ 49 h 284"/>
              <a:gd name="T24" fmla="*/ 184 w 206"/>
              <a:gd name="T25" fmla="*/ 49 h 284"/>
              <a:gd name="T26" fmla="*/ 202 w 206"/>
              <a:gd name="T27" fmla="*/ 60 h 284"/>
              <a:gd name="T28" fmla="*/ 201 w 206"/>
              <a:gd name="T29" fmla="*/ 64 h 284"/>
              <a:gd name="T30" fmla="*/ 184 w 206"/>
              <a:gd name="T31" fmla="*/ 64 h 284"/>
              <a:gd name="T32" fmla="*/ 184 w 206"/>
              <a:gd name="T33" fmla="*/ 117 h 284"/>
              <a:gd name="T34" fmla="*/ 169 w 206"/>
              <a:gd name="T35" fmla="*/ 134 h 284"/>
              <a:gd name="T36" fmla="*/ 136 w 206"/>
              <a:gd name="T37" fmla="*/ 134 h 284"/>
              <a:gd name="T38" fmla="*/ 129 w 206"/>
              <a:gd name="T39" fmla="*/ 137 h 284"/>
              <a:gd name="T40" fmla="*/ 140 w 206"/>
              <a:gd name="T41" fmla="*/ 155 h 284"/>
              <a:gd name="T42" fmla="*/ 139 w 206"/>
              <a:gd name="T43" fmla="*/ 160 h 284"/>
              <a:gd name="T44" fmla="*/ 118 w 206"/>
              <a:gd name="T45" fmla="*/ 161 h 284"/>
              <a:gd name="T46" fmla="*/ 119 w 206"/>
              <a:gd name="T47" fmla="*/ 168 h 284"/>
              <a:gd name="T48" fmla="*/ 130 w 206"/>
              <a:gd name="T49" fmla="*/ 179 h 284"/>
              <a:gd name="T50" fmla="*/ 115 w 206"/>
              <a:gd name="T51" fmla="*/ 195 h 284"/>
              <a:gd name="T52" fmla="*/ 129 w 206"/>
              <a:gd name="T53" fmla="*/ 211 h 284"/>
              <a:gd name="T54" fmla="*/ 129 w 206"/>
              <a:gd name="T55" fmla="*/ 220 h 284"/>
              <a:gd name="T56" fmla="*/ 115 w 206"/>
              <a:gd name="T57" fmla="*/ 235 h 284"/>
              <a:gd name="T58" fmla="*/ 124 w 206"/>
              <a:gd name="T59" fmla="*/ 248 h 284"/>
              <a:gd name="T60" fmla="*/ 124 w 206"/>
              <a:gd name="T61" fmla="*/ 260 h 284"/>
              <a:gd name="T62" fmla="*/ 102 w 206"/>
              <a:gd name="T63" fmla="*/ 284 h 284"/>
              <a:gd name="T64" fmla="*/ 86 w 206"/>
              <a:gd name="T65" fmla="*/ 264 h 284"/>
              <a:gd name="T66" fmla="*/ 85 w 206"/>
              <a:gd name="T67" fmla="*/ 163 h 284"/>
              <a:gd name="T68" fmla="*/ 83 w 206"/>
              <a:gd name="T69" fmla="*/ 160 h 284"/>
              <a:gd name="T70" fmla="*/ 71 w 206"/>
              <a:gd name="T71" fmla="*/ 159 h 284"/>
              <a:gd name="T72" fmla="*/ 68 w 206"/>
              <a:gd name="T73" fmla="*/ 152 h 284"/>
              <a:gd name="T74" fmla="*/ 77 w 206"/>
              <a:gd name="T75" fmla="*/ 140 h 284"/>
              <a:gd name="T76" fmla="*/ 78 w 206"/>
              <a:gd name="T77" fmla="*/ 136 h 284"/>
              <a:gd name="T78" fmla="*/ 73 w 206"/>
              <a:gd name="T79" fmla="*/ 134 h 284"/>
              <a:gd name="T80" fmla="*/ 40 w 206"/>
              <a:gd name="T81" fmla="*/ 134 h 284"/>
              <a:gd name="T82" fmla="*/ 25 w 206"/>
              <a:gd name="T83" fmla="*/ 11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6" h="284">
                <a:moveTo>
                  <a:pt x="25" y="112"/>
                </a:moveTo>
                <a:cubicBezTo>
                  <a:pt x="25" y="64"/>
                  <a:pt x="25" y="64"/>
                  <a:pt x="25" y="64"/>
                </a:cubicBezTo>
                <a:cubicBezTo>
                  <a:pt x="5" y="64"/>
                  <a:pt x="5" y="64"/>
                  <a:pt x="5" y="64"/>
                </a:cubicBezTo>
                <a:cubicBezTo>
                  <a:pt x="1" y="64"/>
                  <a:pt x="0" y="62"/>
                  <a:pt x="4" y="60"/>
                </a:cubicBezTo>
                <a:cubicBezTo>
                  <a:pt x="104" y="2"/>
                  <a:pt x="104" y="2"/>
                  <a:pt x="104" y="2"/>
                </a:cubicBezTo>
                <a:cubicBezTo>
                  <a:pt x="107" y="0"/>
                  <a:pt x="113" y="0"/>
                  <a:pt x="117" y="2"/>
                </a:cubicBezTo>
                <a:cubicBezTo>
                  <a:pt x="145" y="25"/>
                  <a:pt x="145" y="25"/>
                  <a:pt x="145" y="25"/>
                </a:cubicBezTo>
                <a:cubicBezTo>
                  <a:pt x="145" y="2"/>
                  <a:pt x="145" y="2"/>
                  <a:pt x="145" y="2"/>
                </a:cubicBezTo>
                <a:cubicBezTo>
                  <a:pt x="168" y="2"/>
                  <a:pt x="168" y="2"/>
                  <a:pt x="168" y="2"/>
                </a:cubicBezTo>
                <a:cubicBezTo>
                  <a:pt x="168" y="40"/>
                  <a:pt x="168" y="40"/>
                  <a:pt x="168" y="40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202" y="60"/>
                  <a:pt x="202" y="60"/>
                  <a:pt x="202" y="60"/>
                </a:cubicBezTo>
                <a:cubicBezTo>
                  <a:pt x="206" y="62"/>
                  <a:pt x="205" y="64"/>
                  <a:pt x="201" y="64"/>
                </a:cubicBezTo>
                <a:cubicBezTo>
                  <a:pt x="184" y="64"/>
                  <a:pt x="184" y="64"/>
                  <a:pt x="184" y="64"/>
                </a:cubicBezTo>
                <a:cubicBezTo>
                  <a:pt x="184" y="117"/>
                  <a:pt x="184" y="117"/>
                  <a:pt x="184" y="117"/>
                </a:cubicBezTo>
                <a:cubicBezTo>
                  <a:pt x="184" y="117"/>
                  <a:pt x="185" y="134"/>
                  <a:pt x="169" y="134"/>
                </a:cubicBezTo>
                <a:cubicBezTo>
                  <a:pt x="136" y="134"/>
                  <a:pt x="136" y="134"/>
                  <a:pt x="136" y="134"/>
                </a:cubicBezTo>
                <a:cubicBezTo>
                  <a:pt x="134" y="135"/>
                  <a:pt x="131" y="136"/>
                  <a:pt x="129" y="137"/>
                </a:cubicBezTo>
                <a:cubicBezTo>
                  <a:pt x="140" y="155"/>
                  <a:pt x="140" y="155"/>
                  <a:pt x="140" y="155"/>
                </a:cubicBezTo>
                <a:cubicBezTo>
                  <a:pt x="142" y="159"/>
                  <a:pt x="139" y="160"/>
                  <a:pt x="139" y="160"/>
                </a:cubicBezTo>
                <a:cubicBezTo>
                  <a:pt x="118" y="161"/>
                  <a:pt x="118" y="161"/>
                  <a:pt x="118" y="161"/>
                </a:cubicBezTo>
                <a:cubicBezTo>
                  <a:pt x="119" y="168"/>
                  <a:pt x="119" y="168"/>
                  <a:pt x="119" y="168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15" y="195"/>
                  <a:pt x="115" y="195"/>
                  <a:pt x="115" y="195"/>
                </a:cubicBezTo>
                <a:cubicBezTo>
                  <a:pt x="129" y="211"/>
                  <a:pt x="129" y="211"/>
                  <a:pt x="129" y="211"/>
                </a:cubicBezTo>
                <a:cubicBezTo>
                  <a:pt x="129" y="220"/>
                  <a:pt x="129" y="220"/>
                  <a:pt x="129" y="220"/>
                </a:cubicBezTo>
                <a:cubicBezTo>
                  <a:pt x="115" y="235"/>
                  <a:pt x="115" y="235"/>
                  <a:pt x="115" y="235"/>
                </a:cubicBezTo>
                <a:cubicBezTo>
                  <a:pt x="124" y="248"/>
                  <a:pt x="124" y="248"/>
                  <a:pt x="124" y="248"/>
                </a:cubicBezTo>
                <a:cubicBezTo>
                  <a:pt x="124" y="260"/>
                  <a:pt x="124" y="260"/>
                  <a:pt x="124" y="260"/>
                </a:cubicBezTo>
                <a:cubicBezTo>
                  <a:pt x="102" y="284"/>
                  <a:pt x="102" y="284"/>
                  <a:pt x="102" y="284"/>
                </a:cubicBezTo>
                <a:cubicBezTo>
                  <a:pt x="94" y="283"/>
                  <a:pt x="86" y="264"/>
                  <a:pt x="86" y="264"/>
                </a:cubicBezTo>
                <a:cubicBezTo>
                  <a:pt x="85" y="163"/>
                  <a:pt x="85" y="163"/>
                  <a:pt x="85" y="163"/>
                </a:cubicBezTo>
                <a:cubicBezTo>
                  <a:pt x="85" y="160"/>
                  <a:pt x="83" y="160"/>
                  <a:pt x="83" y="160"/>
                </a:cubicBezTo>
                <a:cubicBezTo>
                  <a:pt x="71" y="159"/>
                  <a:pt x="71" y="159"/>
                  <a:pt x="71" y="159"/>
                </a:cubicBezTo>
                <a:cubicBezTo>
                  <a:pt x="64" y="159"/>
                  <a:pt x="68" y="152"/>
                  <a:pt x="68" y="152"/>
                </a:cubicBezTo>
                <a:cubicBezTo>
                  <a:pt x="77" y="140"/>
                  <a:pt x="77" y="140"/>
                  <a:pt x="77" y="140"/>
                </a:cubicBezTo>
                <a:cubicBezTo>
                  <a:pt x="78" y="139"/>
                  <a:pt x="78" y="137"/>
                  <a:pt x="78" y="136"/>
                </a:cubicBezTo>
                <a:cubicBezTo>
                  <a:pt x="76" y="136"/>
                  <a:pt x="74" y="135"/>
                  <a:pt x="73" y="134"/>
                </a:cubicBezTo>
                <a:cubicBezTo>
                  <a:pt x="40" y="134"/>
                  <a:pt x="40" y="134"/>
                  <a:pt x="40" y="134"/>
                </a:cubicBezTo>
                <a:cubicBezTo>
                  <a:pt x="40" y="134"/>
                  <a:pt x="25" y="133"/>
                  <a:pt x="25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266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2" grpId="0"/>
      <p:bldP spid="53" grpId="0"/>
      <p:bldP spid="67" grpId="0" animBg="1"/>
      <p:bldP spid="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6803854" y="2321585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54151" y="24407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43701" y="3021631"/>
            <a:ext cx="5143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Continually deliver market positioning manufactured products whereas maintainable customer service. Rapidiously actualize e-business materials before viral vortals. Compellingly deliver prospective catalysts for change before economically sound meta-services. Intrinsicly enable optimal results for error-free architectures.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43700" y="3806532"/>
            <a:ext cx="7104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Marketing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03854" y="4037364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64703" y="41758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743701" y="4737410"/>
            <a:ext cx="5143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Continually deliver market positioning manufactured products whereas maintainable customer service. Rapidiously actualize e-business materials before viral vortals. Compellingly deliver prospective catalysts for change before economically sound meta-services. Intrinsicly enable optimal results for error-free architectures. 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463" y="1951749"/>
            <a:ext cx="5573486" cy="370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4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1" grpId="0"/>
      <p:bldP spid="52" grpId="0"/>
      <p:bldP spid="53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913138" y="2634671"/>
            <a:ext cx="236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Part.3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Subtitle 9"/>
          <p:cNvSpPr txBox="1">
            <a:spLocks/>
          </p:cNvSpPr>
          <p:nvPr/>
        </p:nvSpPr>
        <p:spPr>
          <a:xfrm>
            <a:off x="4223792" y="3535330"/>
            <a:ext cx="3744416" cy="731610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点击输入标题内容</a:t>
            </a:r>
          </a:p>
          <a:p>
            <a:pPr algn="ctr">
              <a:defRPr/>
            </a:pPr>
            <a:r>
              <a:rPr lang="en-US" altLang="zh-CN" sz="1400" dirty="0">
                <a:solidFill>
                  <a:srgbClr val="3C3C3C"/>
                </a:solidFill>
              </a:rPr>
              <a:t>Click on the input header content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1943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33538"/>
            <a:ext cx="12192000" cy="395439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216726" y="1941761"/>
            <a:ext cx="3826997" cy="3646170"/>
          </a:xfrm>
          <a:prstGeom prst="rect">
            <a:avLst/>
          </a:prstGeom>
          <a:solidFill>
            <a:srgbClr val="3636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216726" y="2691684"/>
            <a:ext cx="3826997" cy="523220"/>
          </a:xfrm>
          <a:prstGeom prst="rect">
            <a:avLst/>
          </a:prstGeom>
          <a:solidFill>
            <a:srgbClr val="7F2E30"/>
          </a:solidFill>
        </p:spPr>
        <p:txBody>
          <a:bodyPr wrap="square" rtlCol="0">
            <a:spAutoFit/>
          </a:bodyPr>
          <a:lstStyle/>
          <a:p>
            <a:pPr algn="ctr" defTabSz="1176924"/>
            <a:r>
              <a: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63135" y="3427903"/>
            <a:ext cx="31341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dirty="0">
                <a:solidFill>
                  <a:schemeClr val="bg1"/>
                </a:solidFill>
              </a:rPr>
              <a:t>Lorem ipsum </a:t>
            </a:r>
            <a:r>
              <a:rPr lang="en-GB" sz="1200" dirty="0" err="1">
                <a:solidFill>
                  <a:schemeClr val="bg1"/>
                </a:solidFill>
              </a:rPr>
              <a:t>dolor</a:t>
            </a:r>
            <a:r>
              <a:rPr lang="en-GB" sz="1200" dirty="0">
                <a:solidFill>
                  <a:schemeClr val="bg1"/>
                </a:solidFill>
              </a:rPr>
              <a:t> sit </a:t>
            </a:r>
            <a:r>
              <a:rPr lang="en-GB" sz="1200" dirty="0" err="1">
                <a:solidFill>
                  <a:schemeClr val="bg1"/>
                </a:solidFill>
              </a:rPr>
              <a:t>amet</a:t>
            </a:r>
            <a:r>
              <a:rPr lang="en-GB" sz="1200" dirty="0">
                <a:solidFill>
                  <a:schemeClr val="bg1"/>
                </a:solidFill>
              </a:rPr>
              <a:t>, </a:t>
            </a:r>
            <a:r>
              <a:rPr lang="en-GB" sz="1200" dirty="0" err="1">
                <a:solidFill>
                  <a:schemeClr val="bg1"/>
                </a:solidFill>
              </a:rPr>
              <a:t>consectetur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adipiscing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elit</a:t>
            </a:r>
            <a:r>
              <a:rPr lang="en-GB" sz="1200" dirty="0">
                <a:solidFill>
                  <a:schemeClr val="bg1"/>
                </a:solidFill>
              </a:rPr>
              <a:t>. Integer </a:t>
            </a:r>
            <a:r>
              <a:rPr lang="en-GB" sz="1200" dirty="0" err="1">
                <a:solidFill>
                  <a:schemeClr val="bg1"/>
                </a:solidFill>
              </a:rPr>
              <a:t>dolor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quam</a:t>
            </a:r>
            <a:r>
              <a:rPr lang="en-GB" sz="1200" dirty="0">
                <a:solidFill>
                  <a:schemeClr val="bg1"/>
                </a:solidFill>
              </a:rPr>
              <a:t>, </a:t>
            </a:r>
            <a:r>
              <a:rPr lang="en-GB" sz="1200" dirty="0" err="1">
                <a:solidFill>
                  <a:schemeClr val="bg1"/>
                </a:solidFill>
              </a:rPr>
              <a:t>pretium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eu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placerat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eu</a:t>
            </a:r>
            <a:r>
              <a:rPr lang="en-GB" sz="1200" dirty="0">
                <a:solidFill>
                  <a:schemeClr val="bg1"/>
                </a:solidFill>
              </a:rPr>
              <a:t>, semper et </a:t>
            </a:r>
            <a:r>
              <a:rPr lang="en-GB" sz="1200" dirty="0" err="1">
                <a:solidFill>
                  <a:schemeClr val="bg1"/>
                </a:solidFill>
              </a:rPr>
              <a:t>nunc</a:t>
            </a:r>
            <a:r>
              <a:rPr lang="en-GB" sz="1200" dirty="0">
                <a:solidFill>
                  <a:schemeClr val="bg1"/>
                </a:solidFill>
              </a:rPr>
              <a:t>. </a:t>
            </a:r>
            <a:r>
              <a:rPr lang="en-GB" sz="1200" dirty="0" err="1">
                <a:solidFill>
                  <a:schemeClr val="bg1"/>
                </a:solidFill>
              </a:rPr>
              <a:t>Nullam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ut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turpis</a:t>
            </a:r>
            <a:r>
              <a:rPr lang="en-GB" sz="1200" dirty="0">
                <a:solidFill>
                  <a:schemeClr val="bg1"/>
                </a:solidFill>
              </a:rPr>
              <a:t> dictum, </a:t>
            </a:r>
            <a:r>
              <a:rPr lang="en-GB" sz="1200" dirty="0" err="1">
                <a:solidFill>
                  <a:schemeClr val="bg1"/>
                </a:solidFill>
              </a:rPr>
              <a:t>luctus</a:t>
            </a:r>
            <a:r>
              <a:rPr lang="en-GB" sz="1200" dirty="0">
                <a:solidFill>
                  <a:schemeClr val="bg1"/>
                </a:solidFill>
              </a:rPr>
              <a:t> mi </a:t>
            </a:r>
            <a:r>
              <a:rPr lang="en-GB" sz="1200" dirty="0" err="1">
                <a:solidFill>
                  <a:schemeClr val="bg1"/>
                </a:solidFill>
              </a:rPr>
              <a:t>quis</a:t>
            </a:r>
            <a:r>
              <a:rPr lang="en-GB" sz="1200" dirty="0">
                <a:solidFill>
                  <a:schemeClr val="bg1"/>
                </a:solidFill>
              </a:rPr>
              <a:t>, </a:t>
            </a:r>
            <a:r>
              <a:rPr lang="en-GB" sz="1200" dirty="0" err="1">
                <a:solidFill>
                  <a:schemeClr val="bg1"/>
                </a:solidFill>
              </a:rPr>
              <a:t>luctus</a:t>
            </a:r>
            <a:r>
              <a:rPr lang="en-GB" sz="1200" dirty="0">
                <a:solidFill>
                  <a:schemeClr val="bg1"/>
                </a:solidFill>
              </a:rPr>
              <a:t> lorem. </a:t>
            </a:r>
            <a:r>
              <a:rPr lang="en-GB" sz="1200" dirty="0" err="1">
                <a:solidFill>
                  <a:schemeClr val="bg1"/>
                </a:solidFill>
              </a:rPr>
              <a:t>Nullam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porttitor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consectetur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nunc</a:t>
            </a:r>
            <a:r>
              <a:rPr lang="en-GB" sz="1200" dirty="0">
                <a:solidFill>
                  <a:schemeClr val="bg1"/>
                </a:solidFill>
              </a:rPr>
              <a:t> in </a:t>
            </a:r>
            <a:r>
              <a:rPr lang="en-GB" sz="1200" dirty="0" err="1">
                <a:solidFill>
                  <a:schemeClr val="bg1"/>
                </a:solidFill>
              </a:rPr>
              <a:t>tempor</a:t>
            </a:r>
            <a:r>
              <a:rPr lang="en-GB" sz="1200" dirty="0">
                <a:solidFill>
                  <a:schemeClr val="bg1"/>
                </a:solidFill>
              </a:rPr>
              <a:t>. Cras vitae </a:t>
            </a:r>
            <a:r>
              <a:rPr lang="en-GB" sz="1200" dirty="0" err="1">
                <a:solidFill>
                  <a:schemeClr val="bg1"/>
                </a:solidFill>
              </a:rPr>
              <a:t>venenatis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17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2700" y="2057400"/>
            <a:ext cx="684914" cy="684914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</a:p>
        </p:txBody>
      </p:sp>
      <p:sp>
        <p:nvSpPr>
          <p:cNvPr id="7" name="Rectangle 6"/>
          <p:cNvSpPr/>
          <p:nvPr/>
        </p:nvSpPr>
        <p:spPr>
          <a:xfrm>
            <a:off x="2066344" y="2007442"/>
            <a:ext cx="38264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Objectively recaptiualize clicks-and-mortar vortals whereas premier content. </a:t>
            </a:r>
          </a:p>
          <a:p>
            <a:endParaRPr lang="en-US" sz="9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Interactively productize alternative infomediaries before holistic channels. </a:t>
            </a:r>
          </a:p>
        </p:txBody>
      </p:sp>
      <p:sp>
        <p:nvSpPr>
          <p:cNvPr id="8" name="Oval 7"/>
          <p:cNvSpPr/>
          <p:nvPr/>
        </p:nvSpPr>
        <p:spPr>
          <a:xfrm>
            <a:off x="1295310" y="3404926"/>
            <a:ext cx="684914" cy="684914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</a:p>
        </p:txBody>
      </p:sp>
      <p:sp>
        <p:nvSpPr>
          <p:cNvPr id="9" name="Rectangle 8"/>
          <p:cNvSpPr/>
          <p:nvPr/>
        </p:nvSpPr>
        <p:spPr>
          <a:xfrm>
            <a:off x="2078954" y="3354968"/>
            <a:ext cx="38264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Objectively recaptiualize clicks-and-mortar vortals whereas premier content. </a:t>
            </a:r>
          </a:p>
          <a:p>
            <a:endParaRPr lang="en-US" sz="9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Interactively productize alternative infomediaries before holistic channels. </a:t>
            </a:r>
          </a:p>
        </p:txBody>
      </p:sp>
      <p:sp>
        <p:nvSpPr>
          <p:cNvPr id="10" name="Oval 9"/>
          <p:cNvSpPr/>
          <p:nvPr/>
        </p:nvSpPr>
        <p:spPr>
          <a:xfrm>
            <a:off x="1282700" y="4702494"/>
            <a:ext cx="684914" cy="684914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66344" y="4652536"/>
            <a:ext cx="38264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Objectively recaptiualize clicks-and-mortar vortals whereas premier content. </a:t>
            </a:r>
          </a:p>
          <a:p>
            <a:endParaRPr lang="en-US" sz="9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Interactively productize alternative infomediaries before holistic channels. </a:t>
            </a:r>
          </a:p>
        </p:txBody>
      </p:sp>
      <p:sp>
        <p:nvSpPr>
          <p:cNvPr id="12" name="Oval 11"/>
          <p:cNvSpPr/>
          <p:nvPr/>
        </p:nvSpPr>
        <p:spPr>
          <a:xfrm>
            <a:off x="6756400" y="2057400"/>
            <a:ext cx="684914" cy="684914"/>
          </a:xfrm>
          <a:prstGeom prst="ellipse">
            <a:avLst/>
          </a:prstGeom>
          <a:solidFill>
            <a:srgbClr val="363636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40044" y="2007442"/>
            <a:ext cx="38264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Objectively recaptiualize clicks-and-mortar vortals whereas premier content. </a:t>
            </a:r>
          </a:p>
          <a:p>
            <a:endParaRPr lang="en-US" sz="9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Interactively productize alternative infomediaries before holistic channels. </a:t>
            </a:r>
          </a:p>
        </p:txBody>
      </p:sp>
      <p:sp>
        <p:nvSpPr>
          <p:cNvPr id="14" name="Oval 13"/>
          <p:cNvSpPr/>
          <p:nvPr/>
        </p:nvSpPr>
        <p:spPr>
          <a:xfrm>
            <a:off x="6769010" y="3404926"/>
            <a:ext cx="684914" cy="684914"/>
          </a:xfrm>
          <a:prstGeom prst="ellipse">
            <a:avLst/>
          </a:prstGeom>
          <a:solidFill>
            <a:srgbClr val="363636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52654" y="3354968"/>
            <a:ext cx="38264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Objectively recaptiualize clicks-and-mortar vortals whereas premier content. </a:t>
            </a:r>
          </a:p>
          <a:p>
            <a:endParaRPr lang="en-US" sz="9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Interactively productize alternative infomediaries before holistic channels. </a:t>
            </a:r>
          </a:p>
        </p:txBody>
      </p:sp>
      <p:sp>
        <p:nvSpPr>
          <p:cNvPr id="16" name="Oval 15"/>
          <p:cNvSpPr/>
          <p:nvPr/>
        </p:nvSpPr>
        <p:spPr>
          <a:xfrm>
            <a:off x="6756400" y="4702494"/>
            <a:ext cx="684914" cy="684914"/>
          </a:xfrm>
          <a:prstGeom prst="ellipse">
            <a:avLst/>
          </a:prstGeom>
          <a:solidFill>
            <a:srgbClr val="363636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40044" y="4652536"/>
            <a:ext cx="38264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Objectively </a:t>
            </a:r>
            <a:r>
              <a:rPr lang="en-US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recaptiualize</a:t>
            </a:r>
            <a:r>
              <a: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clicks-and-mortar </a:t>
            </a:r>
            <a:r>
              <a:rPr lang="en-US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vortals</a:t>
            </a:r>
            <a:r>
              <a: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whereas premier content. </a:t>
            </a:r>
          </a:p>
          <a:p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Interactively productize alternative infomediaries before holistic channels. 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638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00"/>
                            </p:stCondLst>
                            <p:childTnLst>
                              <p:par>
                                <p:cTn id="3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5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5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1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400"/>
                            </p:stCondLst>
                            <p:childTnLst>
                              <p:par>
                                <p:cTn id="6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5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9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2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5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3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3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build="p"/>
      <p:bldP spid="8" grpId="0" animBg="1"/>
      <p:bldP spid="9" grpId="0" build="p"/>
      <p:bldP spid="10" grpId="0" animBg="1"/>
      <p:bldP spid="11" grpId="0" build="p"/>
      <p:bldP spid="12" grpId="0" animBg="1"/>
      <p:bldP spid="13" grpId="0" build="p"/>
      <p:bldP spid="14" grpId="0" animBg="1"/>
      <p:bldP spid="15" grpId="0" build="p"/>
      <p:bldP spid="16" grpId="0" animBg="1"/>
      <p:bldP spid="1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41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877454" y="3179412"/>
            <a:ext cx="984871" cy="32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5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rPr>
              <a:t>标题内容</a:t>
            </a:r>
          </a:p>
        </p:txBody>
      </p:sp>
      <p:sp>
        <p:nvSpPr>
          <p:cNvPr id="49" name="Rectangle 42"/>
          <p:cNvSpPr>
            <a:spLocks noChangeArrowheads="1"/>
          </p:cNvSpPr>
          <p:nvPr/>
        </p:nvSpPr>
        <p:spPr bwMode="auto">
          <a:xfrm>
            <a:off x="5291798" y="2482883"/>
            <a:ext cx="2352675" cy="2692003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7"/>
          <p:cNvSpPr>
            <a:spLocks noChangeArrowheads="1"/>
          </p:cNvSpPr>
          <p:nvPr/>
        </p:nvSpPr>
        <p:spPr bwMode="auto">
          <a:xfrm>
            <a:off x="877454" y="3571127"/>
            <a:ext cx="4034637" cy="96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右键点击图片选择设置图片格式可直接替换图片。您可以点击文字框输入您的描述说明，或者通过复制粘贴，在此录入您的描述说明。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方正兰亭黑_GBK" panose="02000000000000000000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在此录入上述图表的综合描述说明，在此录入上述图表的综合描述说明，在此录入上述图表的综合描述说明。</a:t>
            </a:r>
            <a:endParaRPr lang="zh-CN" altLang="en-US" sz="135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51" name="组合 19"/>
          <p:cNvGrpSpPr>
            <a:grpSpLocks/>
          </p:cNvGrpSpPr>
          <p:nvPr/>
        </p:nvGrpSpPr>
        <p:grpSpPr bwMode="auto">
          <a:xfrm>
            <a:off x="8228522" y="4520042"/>
            <a:ext cx="595313" cy="597694"/>
            <a:chOff x="0" y="0"/>
            <a:chExt cx="792885" cy="797434"/>
          </a:xfrm>
          <a:solidFill>
            <a:srgbClr val="FF6699"/>
          </a:solidFill>
        </p:grpSpPr>
        <p:sp>
          <p:nvSpPr>
            <p:cNvPr id="52" name="Oval 10"/>
            <p:cNvSpPr>
              <a:spLocks noChangeArrowheads="1"/>
            </p:cNvSpPr>
            <p:nvPr/>
          </p:nvSpPr>
          <p:spPr bwMode="auto">
            <a:xfrm>
              <a:off x="0" y="0"/>
              <a:ext cx="792885" cy="797434"/>
            </a:xfrm>
            <a:prstGeom prst="ellipse">
              <a:avLst/>
            </a:prstGeom>
            <a:solidFill>
              <a:srgbClr val="363636"/>
            </a:solidFill>
            <a:ln>
              <a:noFill/>
            </a:ln>
            <a:effectLst/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53" name="Group 22"/>
            <p:cNvGrpSpPr>
              <a:grpSpLocks/>
            </p:cNvGrpSpPr>
            <p:nvPr/>
          </p:nvGrpSpPr>
          <p:grpSpPr bwMode="auto">
            <a:xfrm>
              <a:off x="219119" y="227439"/>
              <a:ext cx="354646" cy="342557"/>
              <a:chOff x="0" y="0"/>
              <a:chExt cx="439257" cy="424283"/>
            </a:xfrm>
            <a:grpFill/>
          </p:grpSpPr>
          <p:sp>
            <p:nvSpPr>
              <p:cNvPr id="54" name="Rectangle 18"/>
              <p:cNvSpPr>
                <a:spLocks noChangeArrowheads="1"/>
              </p:cNvSpPr>
              <p:nvPr/>
            </p:nvSpPr>
            <p:spPr bwMode="auto">
              <a:xfrm>
                <a:off x="157234" y="169713"/>
                <a:ext cx="47421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5" name="Rectangle 19"/>
              <p:cNvSpPr>
                <a:spLocks noChangeArrowheads="1"/>
              </p:cNvSpPr>
              <p:nvPr/>
            </p:nvSpPr>
            <p:spPr bwMode="auto">
              <a:xfrm>
                <a:off x="232107" y="169713"/>
                <a:ext cx="49916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6" name="Rectangle 20"/>
              <p:cNvSpPr>
                <a:spLocks noChangeArrowheads="1"/>
              </p:cNvSpPr>
              <p:nvPr/>
            </p:nvSpPr>
            <p:spPr bwMode="auto">
              <a:xfrm>
                <a:off x="309477" y="169713"/>
                <a:ext cx="49916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7" name="Rectangle 21"/>
              <p:cNvSpPr>
                <a:spLocks noChangeArrowheads="1"/>
              </p:cNvSpPr>
              <p:nvPr/>
            </p:nvSpPr>
            <p:spPr bwMode="auto">
              <a:xfrm>
                <a:off x="157234" y="237099"/>
                <a:ext cx="47421" cy="474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8" name="Rectangle 22"/>
              <p:cNvSpPr>
                <a:spLocks noChangeArrowheads="1"/>
              </p:cNvSpPr>
              <p:nvPr/>
            </p:nvSpPr>
            <p:spPr bwMode="auto">
              <a:xfrm>
                <a:off x="232107" y="237099"/>
                <a:ext cx="49916" cy="474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9" name="Rectangle 23"/>
              <p:cNvSpPr>
                <a:spLocks noChangeArrowheads="1"/>
              </p:cNvSpPr>
              <p:nvPr/>
            </p:nvSpPr>
            <p:spPr bwMode="auto">
              <a:xfrm>
                <a:off x="309477" y="237099"/>
                <a:ext cx="49916" cy="474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0" name="Rectangle 24"/>
              <p:cNvSpPr>
                <a:spLocks noChangeArrowheads="1"/>
              </p:cNvSpPr>
              <p:nvPr/>
            </p:nvSpPr>
            <p:spPr bwMode="auto">
              <a:xfrm>
                <a:off x="157234" y="309477"/>
                <a:ext cx="47421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1" name="Rectangle 25"/>
              <p:cNvSpPr>
                <a:spLocks noChangeArrowheads="1"/>
              </p:cNvSpPr>
              <p:nvPr/>
            </p:nvSpPr>
            <p:spPr bwMode="auto">
              <a:xfrm>
                <a:off x="79865" y="237099"/>
                <a:ext cx="49916" cy="474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2" name="Rectangle 26"/>
              <p:cNvSpPr>
                <a:spLocks noChangeArrowheads="1"/>
              </p:cNvSpPr>
              <p:nvPr/>
            </p:nvSpPr>
            <p:spPr bwMode="auto">
              <a:xfrm>
                <a:off x="79865" y="309477"/>
                <a:ext cx="49916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3" name="Rectangle 27"/>
              <p:cNvSpPr>
                <a:spLocks noChangeArrowheads="1"/>
              </p:cNvSpPr>
              <p:nvPr/>
            </p:nvSpPr>
            <p:spPr bwMode="auto">
              <a:xfrm>
                <a:off x="232107" y="309477"/>
                <a:ext cx="49916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4" name="Rectangle 28"/>
              <p:cNvSpPr>
                <a:spLocks noChangeArrowheads="1"/>
              </p:cNvSpPr>
              <p:nvPr/>
            </p:nvSpPr>
            <p:spPr bwMode="auto">
              <a:xfrm>
                <a:off x="309477" y="309477"/>
                <a:ext cx="49916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5" name="Freeform 29"/>
              <p:cNvSpPr>
                <a:spLocks noEditPoints="1" noChangeArrowheads="1"/>
              </p:cNvSpPr>
              <p:nvPr/>
            </p:nvSpPr>
            <p:spPr bwMode="auto">
              <a:xfrm>
                <a:off x="0" y="29950"/>
                <a:ext cx="439257" cy="394333"/>
              </a:xfrm>
              <a:custGeom>
                <a:avLst/>
                <a:gdLst>
                  <a:gd name="T0" fmla="*/ 1083829211 w 176"/>
                  <a:gd name="T1" fmla="*/ 0 h 158"/>
                  <a:gd name="T2" fmla="*/ 934337076 w 176"/>
                  <a:gd name="T3" fmla="*/ 0 h 158"/>
                  <a:gd name="T4" fmla="*/ 934337076 w 176"/>
                  <a:gd name="T5" fmla="*/ 99661426 h 158"/>
                  <a:gd name="T6" fmla="*/ 784842445 w 176"/>
                  <a:gd name="T7" fmla="*/ 99661426 h 158"/>
                  <a:gd name="T8" fmla="*/ 784842445 w 176"/>
                  <a:gd name="T9" fmla="*/ 0 h 158"/>
                  <a:gd name="T10" fmla="*/ 323902122 w 176"/>
                  <a:gd name="T11" fmla="*/ 0 h 158"/>
                  <a:gd name="T12" fmla="*/ 323902122 w 176"/>
                  <a:gd name="T13" fmla="*/ 99661426 h 158"/>
                  <a:gd name="T14" fmla="*/ 174409987 w 176"/>
                  <a:gd name="T15" fmla="*/ 99661426 h 158"/>
                  <a:gd name="T16" fmla="*/ 174409987 w 176"/>
                  <a:gd name="T17" fmla="*/ 0 h 158"/>
                  <a:gd name="T18" fmla="*/ 0 w 176"/>
                  <a:gd name="T19" fmla="*/ 0 h 158"/>
                  <a:gd name="T20" fmla="*/ 0 w 176"/>
                  <a:gd name="T21" fmla="*/ 984167816 h 158"/>
                  <a:gd name="T22" fmla="*/ 80975530 w 176"/>
                  <a:gd name="T23" fmla="*/ 984167816 h 158"/>
                  <a:gd name="T24" fmla="*/ 1009083143 w 176"/>
                  <a:gd name="T25" fmla="*/ 984167816 h 158"/>
                  <a:gd name="T26" fmla="*/ 1096288137 w 176"/>
                  <a:gd name="T27" fmla="*/ 984167816 h 158"/>
                  <a:gd name="T28" fmla="*/ 1083829211 w 176"/>
                  <a:gd name="T29" fmla="*/ 0 h 158"/>
                  <a:gd name="T30" fmla="*/ 1009083143 w 176"/>
                  <a:gd name="T31" fmla="*/ 896962820 h 158"/>
                  <a:gd name="T32" fmla="*/ 80975530 w 176"/>
                  <a:gd name="T33" fmla="*/ 896962820 h 158"/>
                  <a:gd name="T34" fmla="*/ 80975530 w 176"/>
                  <a:gd name="T35" fmla="*/ 274071418 h 158"/>
                  <a:gd name="T36" fmla="*/ 1009083143 w 176"/>
                  <a:gd name="T37" fmla="*/ 274071418 h 158"/>
                  <a:gd name="T38" fmla="*/ 1009083143 w 176"/>
                  <a:gd name="T39" fmla="*/ 896962820 h 15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76"/>
                  <a:gd name="T61" fmla="*/ 0 h 158"/>
                  <a:gd name="T62" fmla="*/ 176 w 176"/>
                  <a:gd name="T63" fmla="*/ 158 h 15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76" h="158">
                    <a:moveTo>
                      <a:pt x="174" y="0"/>
                    </a:moveTo>
                    <a:lnTo>
                      <a:pt x="150" y="0"/>
                    </a:lnTo>
                    <a:lnTo>
                      <a:pt x="150" y="16"/>
                    </a:lnTo>
                    <a:lnTo>
                      <a:pt x="126" y="16"/>
                    </a:lnTo>
                    <a:lnTo>
                      <a:pt x="126" y="0"/>
                    </a:lnTo>
                    <a:lnTo>
                      <a:pt x="52" y="0"/>
                    </a:lnTo>
                    <a:lnTo>
                      <a:pt x="52" y="16"/>
                    </a:lnTo>
                    <a:lnTo>
                      <a:pt x="28" y="16"/>
                    </a:lnTo>
                    <a:lnTo>
                      <a:pt x="28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13" y="158"/>
                    </a:lnTo>
                    <a:lnTo>
                      <a:pt x="162" y="158"/>
                    </a:lnTo>
                    <a:lnTo>
                      <a:pt x="176" y="158"/>
                    </a:lnTo>
                    <a:lnTo>
                      <a:pt x="174" y="0"/>
                    </a:lnTo>
                    <a:close/>
                    <a:moveTo>
                      <a:pt x="162" y="144"/>
                    </a:moveTo>
                    <a:lnTo>
                      <a:pt x="13" y="144"/>
                    </a:lnTo>
                    <a:lnTo>
                      <a:pt x="13" y="44"/>
                    </a:lnTo>
                    <a:lnTo>
                      <a:pt x="162" y="44"/>
                    </a:lnTo>
                    <a:lnTo>
                      <a:pt x="162" y="144"/>
                    </a:ln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6" name="Rectangle 30"/>
              <p:cNvSpPr>
                <a:spLocks noChangeArrowheads="1"/>
              </p:cNvSpPr>
              <p:nvPr/>
            </p:nvSpPr>
            <p:spPr bwMode="auto">
              <a:xfrm>
                <a:off x="82360" y="0"/>
                <a:ext cx="37438" cy="598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7" name="Rectangle 31"/>
              <p:cNvSpPr>
                <a:spLocks noChangeArrowheads="1"/>
              </p:cNvSpPr>
              <p:nvPr/>
            </p:nvSpPr>
            <p:spPr bwMode="auto">
              <a:xfrm>
                <a:off x="329443" y="0"/>
                <a:ext cx="34941" cy="598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grpSp>
        <p:nvGrpSpPr>
          <p:cNvPr id="68" name="组合 18"/>
          <p:cNvGrpSpPr>
            <a:grpSpLocks/>
          </p:cNvGrpSpPr>
          <p:nvPr/>
        </p:nvGrpSpPr>
        <p:grpSpPr bwMode="auto">
          <a:xfrm>
            <a:off x="8228522" y="2572179"/>
            <a:ext cx="595313" cy="598885"/>
            <a:chOff x="0" y="0"/>
            <a:chExt cx="792885" cy="797434"/>
          </a:xfrm>
          <a:solidFill>
            <a:srgbClr val="FF6699"/>
          </a:solidFill>
        </p:grpSpPr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0" y="0"/>
              <a:ext cx="792885" cy="797434"/>
            </a:xfrm>
            <a:prstGeom prst="ellipse">
              <a:avLst/>
            </a:prstGeom>
            <a:solidFill>
              <a:srgbClr val="363636"/>
            </a:solidFill>
            <a:ln>
              <a:noFill/>
            </a:ln>
            <a:effectLst/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0" name="Freeform 35"/>
            <p:cNvSpPr>
              <a:spLocks noEditPoints="1" noChangeArrowheads="1"/>
            </p:cNvSpPr>
            <p:nvPr/>
          </p:nvSpPr>
          <p:spPr bwMode="auto">
            <a:xfrm>
              <a:off x="185871" y="256657"/>
              <a:ext cx="421143" cy="284121"/>
            </a:xfrm>
            <a:custGeom>
              <a:avLst/>
              <a:gdLst>
                <a:gd name="T0" fmla="*/ 971389130 w 157"/>
                <a:gd name="T1" fmla="*/ 330486331 h 106"/>
                <a:gd name="T2" fmla="*/ 978586115 w 157"/>
                <a:gd name="T3" fmla="*/ 265824680 h 106"/>
                <a:gd name="T4" fmla="*/ 712353996 w 157"/>
                <a:gd name="T5" fmla="*/ 0 h 106"/>
                <a:gd name="T6" fmla="*/ 525269936 w 157"/>
                <a:gd name="T7" fmla="*/ 129320622 h 106"/>
                <a:gd name="T8" fmla="*/ 323797271 w 157"/>
                <a:gd name="T9" fmla="*/ 57475534 h 106"/>
                <a:gd name="T10" fmla="*/ 136713211 w 157"/>
                <a:gd name="T11" fmla="*/ 280194233 h 106"/>
                <a:gd name="T12" fmla="*/ 143910196 w 157"/>
                <a:gd name="T13" fmla="*/ 337669767 h 106"/>
                <a:gd name="T14" fmla="*/ 0 w 157"/>
                <a:gd name="T15" fmla="*/ 538835477 h 106"/>
                <a:gd name="T16" fmla="*/ 223060938 w 157"/>
                <a:gd name="T17" fmla="*/ 761554176 h 106"/>
                <a:gd name="T18" fmla="*/ 906629676 w 157"/>
                <a:gd name="T19" fmla="*/ 761554176 h 106"/>
                <a:gd name="T20" fmla="*/ 1129690614 w 157"/>
                <a:gd name="T21" fmla="*/ 538835477 h 106"/>
                <a:gd name="T22" fmla="*/ 971389130 w 157"/>
                <a:gd name="T23" fmla="*/ 330486331 h 106"/>
                <a:gd name="T24" fmla="*/ 863458495 w 157"/>
                <a:gd name="T25" fmla="*/ 718448195 h 106"/>
                <a:gd name="T26" fmla="*/ 568443800 w 157"/>
                <a:gd name="T27" fmla="*/ 718448195 h 106"/>
                <a:gd name="T28" fmla="*/ 741133889 w 157"/>
                <a:gd name="T29" fmla="*/ 538835477 h 106"/>
                <a:gd name="T30" fmla="*/ 733939587 w 157"/>
                <a:gd name="T31" fmla="*/ 517282486 h 106"/>
                <a:gd name="T32" fmla="*/ 661983147 w 157"/>
                <a:gd name="T33" fmla="*/ 517282486 h 106"/>
                <a:gd name="T34" fmla="*/ 661983147 w 157"/>
                <a:gd name="T35" fmla="*/ 488543379 h 106"/>
                <a:gd name="T36" fmla="*/ 661983147 w 157"/>
                <a:gd name="T37" fmla="*/ 265824680 h 106"/>
                <a:gd name="T38" fmla="*/ 647594542 w 157"/>
                <a:gd name="T39" fmla="*/ 251457807 h 106"/>
                <a:gd name="T40" fmla="*/ 460510482 w 157"/>
                <a:gd name="T41" fmla="*/ 251457807 h 106"/>
                <a:gd name="T42" fmla="*/ 446119194 w 157"/>
                <a:gd name="T43" fmla="*/ 265824680 h 106"/>
                <a:gd name="T44" fmla="*/ 446119194 w 157"/>
                <a:gd name="T45" fmla="*/ 488543379 h 106"/>
                <a:gd name="T46" fmla="*/ 446119194 w 157"/>
                <a:gd name="T47" fmla="*/ 524465923 h 106"/>
                <a:gd name="T48" fmla="*/ 366968452 w 157"/>
                <a:gd name="T49" fmla="*/ 524465923 h 106"/>
                <a:gd name="T50" fmla="*/ 359774149 w 157"/>
                <a:gd name="T51" fmla="*/ 546018913 h 106"/>
                <a:gd name="T52" fmla="*/ 539661224 w 157"/>
                <a:gd name="T53" fmla="*/ 718448195 h 106"/>
                <a:gd name="T54" fmla="*/ 273429105 w 157"/>
                <a:gd name="T55" fmla="*/ 718448195 h 106"/>
                <a:gd name="T56" fmla="*/ 79150742 w 157"/>
                <a:gd name="T57" fmla="*/ 531652040 h 106"/>
                <a:gd name="T58" fmla="*/ 208669650 w 157"/>
                <a:gd name="T59" fmla="*/ 359222758 h 106"/>
                <a:gd name="T60" fmla="*/ 201472665 w 157"/>
                <a:gd name="T61" fmla="*/ 316116777 h 106"/>
                <a:gd name="T62" fmla="*/ 359774149 w 157"/>
                <a:gd name="T63" fmla="*/ 122137185 h 106"/>
                <a:gd name="T64" fmla="*/ 532466921 w 157"/>
                <a:gd name="T65" fmla="*/ 208349146 h 106"/>
                <a:gd name="T66" fmla="*/ 697962708 w 157"/>
                <a:gd name="T67" fmla="*/ 71845088 h 106"/>
                <a:gd name="T68" fmla="*/ 921020964 w 157"/>
                <a:gd name="T69" fmla="*/ 301747224 h 106"/>
                <a:gd name="T70" fmla="*/ 913826661 w 157"/>
                <a:gd name="T71" fmla="*/ 352039321 h 106"/>
                <a:gd name="T72" fmla="*/ 1057736857 w 157"/>
                <a:gd name="T73" fmla="*/ 531652040 h 106"/>
                <a:gd name="T74" fmla="*/ 863458495 w 157"/>
                <a:gd name="T75" fmla="*/ 718448195 h 10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57"/>
                <a:gd name="T115" fmla="*/ 0 h 106"/>
                <a:gd name="T116" fmla="*/ 157 w 157"/>
                <a:gd name="T117" fmla="*/ 106 h 10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57" h="106">
                  <a:moveTo>
                    <a:pt x="135" y="46"/>
                  </a:moveTo>
                  <a:cubicBezTo>
                    <a:pt x="136" y="43"/>
                    <a:pt x="136" y="40"/>
                    <a:pt x="136" y="37"/>
                  </a:cubicBezTo>
                  <a:cubicBezTo>
                    <a:pt x="136" y="16"/>
                    <a:pt x="120" y="0"/>
                    <a:pt x="99" y="0"/>
                  </a:cubicBezTo>
                  <a:cubicBezTo>
                    <a:pt x="76" y="0"/>
                    <a:pt x="73" y="18"/>
                    <a:pt x="73" y="18"/>
                  </a:cubicBezTo>
                  <a:cubicBezTo>
                    <a:pt x="73" y="18"/>
                    <a:pt x="63" y="6"/>
                    <a:pt x="45" y="8"/>
                  </a:cubicBezTo>
                  <a:cubicBezTo>
                    <a:pt x="30" y="11"/>
                    <a:pt x="19" y="25"/>
                    <a:pt x="19" y="39"/>
                  </a:cubicBezTo>
                  <a:cubicBezTo>
                    <a:pt x="19" y="42"/>
                    <a:pt x="20" y="44"/>
                    <a:pt x="20" y="47"/>
                  </a:cubicBezTo>
                  <a:cubicBezTo>
                    <a:pt x="9" y="51"/>
                    <a:pt x="0" y="62"/>
                    <a:pt x="0" y="75"/>
                  </a:cubicBezTo>
                  <a:cubicBezTo>
                    <a:pt x="0" y="92"/>
                    <a:pt x="14" y="106"/>
                    <a:pt x="31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43" y="106"/>
                    <a:pt x="157" y="92"/>
                    <a:pt x="157" y="75"/>
                  </a:cubicBezTo>
                  <a:cubicBezTo>
                    <a:pt x="157" y="62"/>
                    <a:pt x="148" y="50"/>
                    <a:pt x="135" y="46"/>
                  </a:cubicBezTo>
                  <a:close/>
                  <a:moveTo>
                    <a:pt x="120" y="100"/>
                  </a:moveTo>
                  <a:cubicBezTo>
                    <a:pt x="79" y="100"/>
                    <a:pt x="79" y="100"/>
                    <a:pt x="79" y="100"/>
                  </a:cubicBezTo>
                  <a:cubicBezTo>
                    <a:pt x="82" y="97"/>
                    <a:pt x="103" y="75"/>
                    <a:pt x="103" y="75"/>
                  </a:cubicBezTo>
                  <a:cubicBezTo>
                    <a:pt x="103" y="75"/>
                    <a:pt x="106" y="72"/>
                    <a:pt x="102" y="72"/>
                  </a:cubicBezTo>
                  <a:cubicBezTo>
                    <a:pt x="98" y="72"/>
                    <a:pt x="92" y="72"/>
                    <a:pt x="92" y="72"/>
                  </a:cubicBezTo>
                  <a:cubicBezTo>
                    <a:pt x="92" y="72"/>
                    <a:pt x="92" y="70"/>
                    <a:pt x="92" y="68"/>
                  </a:cubicBezTo>
                  <a:cubicBezTo>
                    <a:pt x="92" y="59"/>
                    <a:pt x="92" y="43"/>
                    <a:pt x="92" y="37"/>
                  </a:cubicBezTo>
                  <a:cubicBezTo>
                    <a:pt x="92" y="37"/>
                    <a:pt x="92" y="35"/>
                    <a:pt x="90" y="35"/>
                  </a:cubicBezTo>
                  <a:cubicBezTo>
                    <a:pt x="88" y="35"/>
                    <a:pt x="67" y="35"/>
                    <a:pt x="64" y="35"/>
                  </a:cubicBezTo>
                  <a:cubicBezTo>
                    <a:pt x="61" y="35"/>
                    <a:pt x="62" y="37"/>
                    <a:pt x="62" y="37"/>
                  </a:cubicBezTo>
                  <a:cubicBezTo>
                    <a:pt x="62" y="44"/>
                    <a:pt x="62" y="59"/>
                    <a:pt x="62" y="68"/>
                  </a:cubicBezTo>
                  <a:cubicBezTo>
                    <a:pt x="62" y="71"/>
                    <a:pt x="62" y="73"/>
                    <a:pt x="62" y="73"/>
                  </a:cubicBezTo>
                  <a:cubicBezTo>
                    <a:pt x="62" y="73"/>
                    <a:pt x="54" y="73"/>
                    <a:pt x="51" y="73"/>
                  </a:cubicBezTo>
                  <a:cubicBezTo>
                    <a:pt x="47" y="73"/>
                    <a:pt x="50" y="76"/>
                    <a:pt x="50" y="76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23" y="100"/>
                    <a:pt x="11" y="88"/>
                    <a:pt x="11" y="74"/>
                  </a:cubicBezTo>
                  <a:cubicBezTo>
                    <a:pt x="11" y="63"/>
                    <a:pt x="18" y="53"/>
                    <a:pt x="29" y="50"/>
                  </a:cubicBezTo>
                  <a:cubicBezTo>
                    <a:pt x="28" y="48"/>
                    <a:pt x="28" y="46"/>
                    <a:pt x="28" y="44"/>
                  </a:cubicBezTo>
                  <a:cubicBezTo>
                    <a:pt x="28" y="31"/>
                    <a:pt x="37" y="19"/>
                    <a:pt x="50" y="17"/>
                  </a:cubicBezTo>
                  <a:cubicBezTo>
                    <a:pt x="65" y="15"/>
                    <a:pt x="74" y="29"/>
                    <a:pt x="74" y="29"/>
                  </a:cubicBezTo>
                  <a:cubicBezTo>
                    <a:pt x="74" y="29"/>
                    <a:pt x="77" y="10"/>
                    <a:pt x="97" y="10"/>
                  </a:cubicBezTo>
                  <a:cubicBezTo>
                    <a:pt x="115" y="10"/>
                    <a:pt x="128" y="24"/>
                    <a:pt x="128" y="42"/>
                  </a:cubicBezTo>
                  <a:cubicBezTo>
                    <a:pt x="128" y="44"/>
                    <a:pt x="127" y="47"/>
                    <a:pt x="127" y="49"/>
                  </a:cubicBezTo>
                  <a:cubicBezTo>
                    <a:pt x="138" y="53"/>
                    <a:pt x="147" y="62"/>
                    <a:pt x="147" y="74"/>
                  </a:cubicBezTo>
                  <a:cubicBezTo>
                    <a:pt x="147" y="88"/>
                    <a:pt x="135" y="100"/>
                    <a:pt x="120" y="1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71" name="矩形 67"/>
          <p:cNvSpPr>
            <a:spLocks noChangeArrowheads="1"/>
          </p:cNvSpPr>
          <p:nvPr/>
        </p:nvSpPr>
        <p:spPr bwMode="auto">
          <a:xfrm>
            <a:off x="8870270" y="2572179"/>
            <a:ext cx="1779984" cy="30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标题文字内容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方正兰亭黑_GBK" panose="02000000000000000000" pitchFamily="2" charset="-122"/>
            </a:endParaRPr>
          </a:p>
        </p:txBody>
      </p:sp>
      <p:sp>
        <p:nvSpPr>
          <p:cNvPr id="72" name="矩形 47"/>
          <p:cNvSpPr>
            <a:spLocks noChangeArrowheads="1"/>
          </p:cNvSpPr>
          <p:nvPr/>
        </p:nvSpPr>
        <p:spPr bwMode="auto">
          <a:xfrm>
            <a:off x="8870270" y="2848404"/>
            <a:ext cx="1884759" cy="45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在此录入图表的描述说明，在此录入图表的描述说明。</a:t>
            </a:r>
          </a:p>
        </p:txBody>
      </p:sp>
      <p:sp>
        <p:nvSpPr>
          <p:cNvPr id="73" name="矩形 69"/>
          <p:cNvSpPr>
            <a:spLocks noChangeArrowheads="1"/>
          </p:cNvSpPr>
          <p:nvPr/>
        </p:nvSpPr>
        <p:spPr bwMode="auto">
          <a:xfrm>
            <a:off x="8870270" y="3543729"/>
            <a:ext cx="1779984" cy="30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标题文字内容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方正兰亭黑_GBK" panose="02000000000000000000" pitchFamily="2" charset="-122"/>
            </a:endParaRPr>
          </a:p>
        </p:txBody>
      </p:sp>
      <p:sp>
        <p:nvSpPr>
          <p:cNvPr id="74" name="矩形 47"/>
          <p:cNvSpPr>
            <a:spLocks noChangeArrowheads="1"/>
          </p:cNvSpPr>
          <p:nvPr/>
        </p:nvSpPr>
        <p:spPr bwMode="auto">
          <a:xfrm>
            <a:off x="8870270" y="3821145"/>
            <a:ext cx="1884759" cy="45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在此录入图表的描述说明，在此录入图表的描述说明。</a:t>
            </a:r>
          </a:p>
        </p:txBody>
      </p:sp>
      <p:sp>
        <p:nvSpPr>
          <p:cNvPr id="75" name="矩形 71"/>
          <p:cNvSpPr>
            <a:spLocks noChangeArrowheads="1"/>
          </p:cNvSpPr>
          <p:nvPr/>
        </p:nvSpPr>
        <p:spPr bwMode="auto">
          <a:xfrm>
            <a:off x="8870270" y="4515279"/>
            <a:ext cx="1779984" cy="30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标题文字内容</a:t>
            </a:r>
            <a:endParaRPr lang="en-US" altLang="zh-CN" sz="150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方正兰亭黑_GBK" panose="02000000000000000000" pitchFamily="2" charset="-122"/>
            </a:endParaRPr>
          </a:p>
        </p:txBody>
      </p:sp>
      <p:sp>
        <p:nvSpPr>
          <p:cNvPr id="76" name="矩形 47"/>
          <p:cNvSpPr>
            <a:spLocks noChangeArrowheads="1"/>
          </p:cNvSpPr>
          <p:nvPr/>
        </p:nvSpPr>
        <p:spPr bwMode="auto">
          <a:xfrm>
            <a:off x="8870270" y="4781979"/>
            <a:ext cx="1884759" cy="45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在此录入图表的描述说明，在此录入图表的描述说明。</a:t>
            </a:r>
          </a:p>
        </p:txBody>
      </p:sp>
      <p:grpSp>
        <p:nvGrpSpPr>
          <p:cNvPr id="77" name="组合 17"/>
          <p:cNvGrpSpPr>
            <a:grpSpLocks/>
          </p:cNvGrpSpPr>
          <p:nvPr/>
        </p:nvGrpSpPr>
        <p:grpSpPr bwMode="auto">
          <a:xfrm>
            <a:off x="8228522" y="3546110"/>
            <a:ext cx="595313" cy="597694"/>
            <a:chOff x="0" y="0"/>
            <a:chExt cx="792885" cy="797434"/>
          </a:xfrm>
          <a:solidFill>
            <a:srgbClr val="FF6699"/>
          </a:solidFill>
        </p:grpSpPr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0" y="0"/>
              <a:ext cx="792885" cy="797434"/>
            </a:xfrm>
            <a:prstGeom prst="ellipse">
              <a:avLst/>
            </a:prstGeom>
            <a:solidFill>
              <a:srgbClr val="7F2E30"/>
            </a:solidFill>
            <a:ln>
              <a:noFill/>
            </a:ln>
            <a:effectLst/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9" name="任意多边形 75"/>
            <p:cNvSpPr>
              <a:spLocks noChangeArrowheads="1"/>
            </p:cNvSpPr>
            <p:nvPr/>
          </p:nvSpPr>
          <p:spPr bwMode="auto">
            <a:xfrm>
              <a:off x="125808" y="205049"/>
              <a:ext cx="541268" cy="387337"/>
            </a:xfrm>
            <a:custGeom>
              <a:avLst/>
              <a:gdLst>
                <a:gd name="T0" fmla="*/ 302178 w 613253"/>
                <a:gd name="T1" fmla="*/ 189810 h 438850"/>
                <a:gd name="T2" fmla="*/ 308446 w 613253"/>
                <a:gd name="T3" fmla="*/ 211231 h 438850"/>
                <a:gd name="T4" fmla="*/ 273991 w 613253"/>
                <a:gd name="T5" fmla="*/ 287948 h 438850"/>
                <a:gd name="T6" fmla="*/ 273506 w 613253"/>
                <a:gd name="T7" fmla="*/ 287948 h 438850"/>
                <a:gd name="T8" fmla="*/ 273846 w 613253"/>
                <a:gd name="T9" fmla="*/ 288271 h 438850"/>
                <a:gd name="T10" fmla="*/ 273506 w 613253"/>
                <a:gd name="T11" fmla="*/ 289027 h 438850"/>
                <a:gd name="T12" fmla="*/ 274642 w 613253"/>
                <a:gd name="T13" fmla="*/ 289027 h 438850"/>
                <a:gd name="T14" fmla="*/ 313223 w 613253"/>
                <a:gd name="T15" fmla="*/ 325694 h 438850"/>
                <a:gd name="T16" fmla="*/ 351804 w 613253"/>
                <a:gd name="T17" fmla="*/ 289027 h 438850"/>
                <a:gd name="T18" fmla="*/ 352939 w 613253"/>
                <a:gd name="T19" fmla="*/ 289027 h 438850"/>
                <a:gd name="T20" fmla="*/ 352600 w 613253"/>
                <a:gd name="T21" fmla="*/ 288270 h 438850"/>
                <a:gd name="T22" fmla="*/ 352939 w 613253"/>
                <a:gd name="T23" fmla="*/ 287948 h 438850"/>
                <a:gd name="T24" fmla="*/ 352455 w 613253"/>
                <a:gd name="T25" fmla="*/ 287948 h 438850"/>
                <a:gd name="T26" fmla="*/ 317999 w 613253"/>
                <a:gd name="T27" fmla="*/ 211229 h 438850"/>
                <a:gd name="T28" fmla="*/ 324267 w 613253"/>
                <a:gd name="T29" fmla="*/ 189810 h 438850"/>
                <a:gd name="T30" fmla="*/ 122621 w 613253"/>
                <a:gd name="T31" fmla="*/ 168497 h 438850"/>
                <a:gd name="T32" fmla="*/ 127701 w 613253"/>
                <a:gd name="T33" fmla="*/ 185855 h 438850"/>
                <a:gd name="T34" fmla="*/ 99783 w 613253"/>
                <a:gd name="T35" fmla="*/ 248016 h 438850"/>
                <a:gd name="T36" fmla="*/ 99389 w 613253"/>
                <a:gd name="T37" fmla="*/ 248016 h 438850"/>
                <a:gd name="T38" fmla="*/ 99664 w 613253"/>
                <a:gd name="T39" fmla="*/ 248278 h 438850"/>
                <a:gd name="T40" fmla="*/ 99390 w 613253"/>
                <a:gd name="T41" fmla="*/ 248890 h 438850"/>
                <a:gd name="T42" fmla="*/ 100310 w 613253"/>
                <a:gd name="T43" fmla="*/ 248890 h 438850"/>
                <a:gd name="T44" fmla="*/ 131571 w 613253"/>
                <a:gd name="T45" fmla="*/ 278601 h 438850"/>
                <a:gd name="T46" fmla="*/ 162832 w 613253"/>
                <a:gd name="T47" fmla="*/ 248890 h 438850"/>
                <a:gd name="T48" fmla="*/ 163753 w 613253"/>
                <a:gd name="T49" fmla="*/ 248890 h 438850"/>
                <a:gd name="T50" fmla="*/ 163477 w 613253"/>
                <a:gd name="T51" fmla="*/ 248278 h 438850"/>
                <a:gd name="T52" fmla="*/ 163752 w 613253"/>
                <a:gd name="T53" fmla="*/ 248016 h 438850"/>
                <a:gd name="T54" fmla="*/ 163360 w 613253"/>
                <a:gd name="T55" fmla="*/ 248016 h 438850"/>
                <a:gd name="T56" fmla="*/ 135441 w 613253"/>
                <a:gd name="T57" fmla="*/ 185853 h 438850"/>
                <a:gd name="T58" fmla="*/ 140519 w 613253"/>
                <a:gd name="T59" fmla="*/ 168497 h 438850"/>
                <a:gd name="T60" fmla="*/ 313647 w 613253"/>
                <a:gd name="T61" fmla="*/ 0 h 438850"/>
                <a:gd name="T62" fmla="*/ 401789 w 613253"/>
                <a:gd name="T63" fmla="*/ 89512 h 438850"/>
                <a:gd name="T64" fmla="*/ 354002 w 613253"/>
                <a:gd name="T65" fmla="*/ 167851 h 438850"/>
                <a:gd name="T66" fmla="*/ 354002 w 613253"/>
                <a:gd name="T67" fmla="*/ 179987 h 438850"/>
                <a:gd name="T68" fmla="*/ 477733 w 613253"/>
                <a:gd name="T69" fmla="*/ 304984 h 438850"/>
                <a:gd name="T70" fmla="*/ 310462 w 613253"/>
                <a:gd name="T71" fmla="*/ 341871 h 438850"/>
                <a:gd name="T72" fmla="*/ 150844 w 613253"/>
                <a:gd name="T73" fmla="*/ 308256 h 438850"/>
                <a:gd name="T74" fmla="*/ 158358 w 613253"/>
                <a:gd name="T75" fmla="*/ 288582 h 438850"/>
                <a:gd name="T76" fmla="*/ 129334 w 613253"/>
                <a:gd name="T77" fmla="*/ 291708 h 438850"/>
                <a:gd name="T78" fmla="*/ 0 w 613253"/>
                <a:gd name="T79" fmla="*/ 264471 h 438850"/>
                <a:gd name="T80" fmla="*/ 97497 w 613253"/>
                <a:gd name="T81" fmla="*/ 161659 h 438850"/>
                <a:gd name="T82" fmla="*/ 97497 w 613253"/>
                <a:gd name="T83" fmla="*/ 149528 h 438850"/>
                <a:gd name="T84" fmla="*/ 60496 w 613253"/>
                <a:gd name="T85" fmla="*/ 87229 h 438850"/>
                <a:gd name="T86" fmla="*/ 131914 w 613253"/>
                <a:gd name="T87" fmla="*/ 14700 h 438850"/>
                <a:gd name="T88" fmla="*/ 203334 w 613253"/>
                <a:gd name="T89" fmla="*/ 87229 h 438850"/>
                <a:gd name="T90" fmla="*/ 164614 w 613253"/>
                <a:gd name="T91" fmla="*/ 150705 h 438850"/>
                <a:gd name="T92" fmla="*/ 164614 w 613253"/>
                <a:gd name="T93" fmla="*/ 160538 h 438850"/>
                <a:gd name="T94" fmla="*/ 228121 w 613253"/>
                <a:gd name="T95" fmla="*/ 196732 h 438850"/>
                <a:gd name="T96" fmla="*/ 229847 w 613253"/>
                <a:gd name="T97" fmla="*/ 199013 h 438850"/>
                <a:gd name="T98" fmla="*/ 271170 w 613253"/>
                <a:gd name="T99" fmla="*/ 181372 h 438850"/>
                <a:gd name="T100" fmla="*/ 271170 w 613253"/>
                <a:gd name="T101" fmla="*/ 166399 h 438850"/>
                <a:gd name="T102" fmla="*/ 225504 w 613253"/>
                <a:gd name="T103" fmla="*/ 89512 h 438850"/>
                <a:gd name="T104" fmla="*/ 313647 w 613253"/>
                <a:gd name="T105" fmla="*/ 0 h 43885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13253"/>
                <a:gd name="T160" fmla="*/ 0 h 438850"/>
                <a:gd name="T161" fmla="*/ 613253 w 613253"/>
                <a:gd name="T162" fmla="*/ 438850 h 43885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13253" h="438850">
                  <a:moveTo>
                    <a:pt x="387898" y="243653"/>
                  </a:moveTo>
                  <a:lnTo>
                    <a:pt x="395944" y="271151"/>
                  </a:lnTo>
                  <a:lnTo>
                    <a:pt x="351715" y="369631"/>
                  </a:lnTo>
                  <a:lnTo>
                    <a:pt x="351092" y="369631"/>
                  </a:lnTo>
                  <a:lnTo>
                    <a:pt x="351529" y="370046"/>
                  </a:lnTo>
                  <a:lnTo>
                    <a:pt x="351093" y="371017"/>
                  </a:lnTo>
                  <a:lnTo>
                    <a:pt x="352550" y="371017"/>
                  </a:lnTo>
                  <a:lnTo>
                    <a:pt x="402076" y="418085"/>
                  </a:lnTo>
                  <a:lnTo>
                    <a:pt x="451601" y="371017"/>
                  </a:lnTo>
                  <a:lnTo>
                    <a:pt x="453059" y="371017"/>
                  </a:lnTo>
                  <a:lnTo>
                    <a:pt x="452623" y="370045"/>
                  </a:lnTo>
                  <a:lnTo>
                    <a:pt x="453059" y="369631"/>
                  </a:lnTo>
                  <a:lnTo>
                    <a:pt x="452437" y="369631"/>
                  </a:lnTo>
                  <a:lnTo>
                    <a:pt x="408207" y="271149"/>
                  </a:lnTo>
                  <a:lnTo>
                    <a:pt x="416253" y="243653"/>
                  </a:lnTo>
                  <a:lnTo>
                    <a:pt x="387898" y="243653"/>
                  </a:lnTo>
                  <a:close/>
                  <a:moveTo>
                    <a:pt x="157406" y="216295"/>
                  </a:moveTo>
                  <a:lnTo>
                    <a:pt x="163926" y="238576"/>
                  </a:lnTo>
                  <a:lnTo>
                    <a:pt x="128088" y="318371"/>
                  </a:lnTo>
                  <a:lnTo>
                    <a:pt x="127583" y="318371"/>
                  </a:lnTo>
                  <a:lnTo>
                    <a:pt x="127937" y="318708"/>
                  </a:lnTo>
                  <a:lnTo>
                    <a:pt x="127584" y="319494"/>
                  </a:lnTo>
                  <a:lnTo>
                    <a:pt x="128765" y="319494"/>
                  </a:lnTo>
                  <a:lnTo>
                    <a:pt x="168894" y="357632"/>
                  </a:lnTo>
                  <a:lnTo>
                    <a:pt x="209023" y="319494"/>
                  </a:lnTo>
                  <a:lnTo>
                    <a:pt x="210205" y="319494"/>
                  </a:lnTo>
                  <a:lnTo>
                    <a:pt x="209851" y="318707"/>
                  </a:lnTo>
                  <a:lnTo>
                    <a:pt x="210204" y="318371"/>
                  </a:lnTo>
                  <a:lnTo>
                    <a:pt x="209701" y="318371"/>
                  </a:lnTo>
                  <a:lnTo>
                    <a:pt x="173862" y="238574"/>
                  </a:lnTo>
                  <a:lnTo>
                    <a:pt x="180381" y="216295"/>
                  </a:lnTo>
                  <a:lnTo>
                    <a:pt x="157406" y="216295"/>
                  </a:lnTo>
                  <a:close/>
                  <a:moveTo>
                    <a:pt x="402620" y="0"/>
                  </a:moveTo>
                  <a:cubicBezTo>
                    <a:pt x="465109" y="0"/>
                    <a:pt x="515766" y="51445"/>
                    <a:pt x="515766" y="114905"/>
                  </a:cubicBezTo>
                  <a:cubicBezTo>
                    <a:pt x="515766" y="159138"/>
                    <a:pt x="491155" y="197534"/>
                    <a:pt x="454423" y="215466"/>
                  </a:cubicBezTo>
                  <a:lnTo>
                    <a:pt x="454423" y="231044"/>
                  </a:lnTo>
                  <a:cubicBezTo>
                    <a:pt x="531505" y="249779"/>
                    <a:pt x="592702" y="311734"/>
                    <a:pt x="613253" y="391500"/>
                  </a:cubicBezTo>
                  <a:cubicBezTo>
                    <a:pt x="550688" y="422070"/>
                    <a:pt x="477097" y="438850"/>
                    <a:pt x="398531" y="438850"/>
                  </a:cubicBezTo>
                  <a:cubicBezTo>
                    <a:pt x="323987" y="438850"/>
                    <a:pt x="253921" y="423744"/>
                    <a:pt x="193634" y="395700"/>
                  </a:cubicBezTo>
                  <a:lnTo>
                    <a:pt x="203279" y="370444"/>
                  </a:lnTo>
                  <a:lnTo>
                    <a:pt x="166022" y="374457"/>
                  </a:lnTo>
                  <a:cubicBezTo>
                    <a:pt x="105620" y="374457"/>
                    <a:pt x="48848" y="362217"/>
                    <a:pt x="0" y="339494"/>
                  </a:cubicBezTo>
                  <a:cubicBezTo>
                    <a:pt x="15404" y="274815"/>
                    <a:pt x="63667" y="224043"/>
                    <a:pt x="125154" y="207518"/>
                  </a:cubicBezTo>
                  <a:lnTo>
                    <a:pt x="125154" y="191945"/>
                  </a:lnTo>
                  <a:cubicBezTo>
                    <a:pt x="96529" y="177233"/>
                    <a:pt x="77656" y="146842"/>
                    <a:pt x="77656" y="111974"/>
                  </a:cubicBezTo>
                  <a:cubicBezTo>
                    <a:pt x="77656" y="60554"/>
                    <a:pt x="118702" y="18870"/>
                    <a:pt x="169335" y="18870"/>
                  </a:cubicBezTo>
                  <a:cubicBezTo>
                    <a:pt x="219968" y="18870"/>
                    <a:pt x="261014" y="60554"/>
                    <a:pt x="261014" y="111974"/>
                  </a:cubicBezTo>
                  <a:cubicBezTo>
                    <a:pt x="261014" y="147815"/>
                    <a:pt x="241072" y="178926"/>
                    <a:pt x="211310" y="193456"/>
                  </a:cubicBezTo>
                  <a:lnTo>
                    <a:pt x="211310" y="206078"/>
                  </a:lnTo>
                  <a:cubicBezTo>
                    <a:pt x="242539" y="213668"/>
                    <a:pt x="270549" y="230014"/>
                    <a:pt x="292834" y="252540"/>
                  </a:cubicBezTo>
                  <a:lnTo>
                    <a:pt x="295048" y="255467"/>
                  </a:lnTo>
                  <a:lnTo>
                    <a:pt x="348094" y="232822"/>
                  </a:lnTo>
                  <a:lnTo>
                    <a:pt x="348094" y="213602"/>
                  </a:lnTo>
                  <a:cubicBezTo>
                    <a:pt x="312767" y="195444"/>
                    <a:pt x="289474" y="157937"/>
                    <a:pt x="289474" y="114905"/>
                  </a:cubicBezTo>
                  <a:cubicBezTo>
                    <a:pt x="289474" y="51445"/>
                    <a:pt x="340131" y="0"/>
                    <a:pt x="402620" y="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996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45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1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4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utoUpdateAnimBg="0"/>
      <p:bldP spid="49" grpId="0" bldLvl="0" animBg="1" autoUpdateAnimBg="0"/>
      <p:bldP spid="50" grpId="0" bldLvl="0" autoUpdateAnimBg="0"/>
      <p:bldP spid="71" grpId="0" bldLvl="0" autoUpdateAnimBg="0"/>
      <p:bldP spid="72" grpId="0" bldLvl="0" autoUpdateAnimBg="0"/>
      <p:bldP spid="73" grpId="0" bldLvl="0" autoUpdateAnimBg="0"/>
      <p:bldP spid="74" grpId="0" bldLvl="0" autoUpdateAnimBg="0"/>
      <p:bldP spid="75" grpId="0" bldLvl="0" autoUpdateAnimBg="0"/>
      <p:bldP spid="76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206625" y="2289237"/>
            <a:ext cx="312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Dynamically deploy future-proof outsourcing with magnetic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Compellingly synergize robust users after frictionless value. Appropriately seize vertical resources whereas impactful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lAppropriately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seize vertical resources whereas impactful</a:t>
            </a:r>
          </a:p>
        </p:txBody>
      </p:sp>
      <p:sp>
        <p:nvSpPr>
          <p:cNvPr id="28" name="Freeform 27"/>
          <p:cNvSpPr/>
          <p:nvPr/>
        </p:nvSpPr>
        <p:spPr>
          <a:xfrm rot="20070184">
            <a:off x="4665270" y="2557149"/>
            <a:ext cx="745646" cy="803005"/>
          </a:xfrm>
          <a:custGeom>
            <a:avLst/>
            <a:gdLst/>
            <a:ahLst/>
            <a:cxnLst/>
            <a:rect l="l" t="t" r="r" b="b"/>
            <a:pathLst>
              <a:path w="212271" h="228600">
                <a:moveTo>
                  <a:pt x="16328" y="81643"/>
                </a:moveTo>
                <a:lnTo>
                  <a:pt x="16328" y="212272"/>
                </a:lnTo>
                <a:lnTo>
                  <a:pt x="195943" y="212272"/>
                </a:lnTo>
                <a:lnTo>
                  <a:pt x="195943" y="81643"/>
                </a:lnTo>
                <a:close/>
                <a:moveTo>
                  <a:pt x="151039" y="16329"/>
                </a:moveTo>
                <a:cubicBezTo>
                  <a:pt x="149848" y="16329"/>
                  <a:pt x="148870" y="16712"/>
                  <a:pt x="148105" y="17477"/>
                </a:cubicBezTo>
                <a:cubicBezTo>
                  <a:pt x="147340" y="18242"/>
                  <a:pt x="146957" y="19220"/>
                  <a:pt x="146957" y="20411"/>
                </a:cubicBezTo>
                <a:lnTo>
                  <a:pt x="146957" y="57150"/>
                </a:lnTo>
                <a:cubicBezTo>
                  <a:pt x="146957" y="58341"/>
                  <a:pt x="147340" y="59319"/>
                  <a:pt x="148105" y="60084"/>
                </a:cubicBezTo>
                <a:cubicBezTo>
                  <a:pt x="148870" y="60850"/>
                  <a:pt x="149848" y="61232"/>
                  <a:pt x="151039" y="61232"/>
                </a:cubicBezTo>
                <a:lnTo>
                  <a:pt x="159203" y="61232"/>
                </a:lnTo>
                <a:cubicBezTo>
                  <a:pt x="160394" y="61232"/>
                  <a:pt x="161372" y="60850"/>
                  <a:pt x="162137" y="60084"/>
                </a:cubicBezTo>
                <a:cubicBezTo>
                  <a:pt x="162903" y="59319"/>
                  <a:pt x="163285" y="58341"/>
                  <a:pt x="163285" y="57150"/>
                </a:cubicBezTo>
                <a:lnTo>
                  <a:pt x="163285" y="20411"/>
                </a:lnTo>
                <a:cubicBezTo>
                  <a:pt x="163285" y="19220"/>
                  <a:pt x="162903" y="18242"/>
                  <a:pt x="162137" y="17477"/>
                </a:cubicBezTo>
                <a:cubicBezTo>
                  <a:pt x="161372" y="16712"/>
                  <a:pt x="160394" y="16329"/>
                  <a:pt x="159203" y="16329"/>
                </a:cubicBezTo>
                <a:close/>
                <a:moveTo>
                  <a:pt x="53068" y="16329"/>
                </a:moveTo>
                <a:cubicBezTo>
                  <a:pt x="51877" y="16329"/>
                  <a:pt x="50899" y="16712"/>
                  <a:pt x="50134" y="17477"/>
                </a:cubicBezTo>
                <a:cubicBezTo>
                  <a:pt x="49368" y="18242"/>
                  <a:pt x="48985" y="19220"/>
                  <a:pt x="48985" y="20411"/>
                </a:cubicBezTo>
                <a:lnTo>
                  <a:pt x="48985" y="57150"/>
                </a:lnTo>
                <a:cubicBezTo>
                  <a:pt x="48985" y="58341"/>
                  <a:pt x="49368" y="59319"/>
                  <a:pt x="50134" y="60084"/>
                </a:cubicBezTo>
                <a:cubicBezTo>
                  <a:pt x="50899" y="60850"/>
                  <a:pt x="51877" y="61232"/>
                  <a:pt x="53068" y="61232"/>
                </a:cubicBezTo>
                <a:lnTo>
                  <a:pt x="61232" y="61232"/>
                </a:lnTo>
                <a:cubicBezTo>
                  <a:pt x="62423" y="61232"/>
                  <a:pt x="63401" y="60850"/>
                  <a:pt x="64166" y="60084"/>
                </a:cubicBezTo>
                <a:cubicBezTo>
                  <a:pt x="64931" y="59319"/>
                  <a:pt x="65314" y="58341"/>
                  <a:pt x="65314" y="57150"/>
                </a:cubicBezTo>
                <a:lnTo>
                  <a:pt x="65314" y="20411"/>
                </a:lnTo>
                <a:cubicBezTo>
                  <a:pt x="65314" y="19220"/>
                  <a:pt x="64931" y="18242"/>
                  <a:pt x="64166" y="17477"/>
                </a:cubicBezTo>
                <a:cubicBezTo>
                  <a:pt x="63401" y="16712"/>
                  <a:pt x="62423" y="16329"/>
                  <a:pt x="61232" y="16329"/>
                </a:cubicBezTo>
                <a:close/>
                <a:moveTo>
                  <a:pt x="53068" y="0"/>
                </a:moveTo>
                <a:lnTo>
                  <a:pt x="61232" y="0"/>
                </a:lnTo>
                <a:cubicBezTo>
                  <a:pt x="66845" y="0"/>
                  <a:pt x="71650" y="1999"/>
                  <a:pt x="75647" y="5996"/>
                </a:cubicBezTo>
                <a:cubicBezTo>
                  <a:pt x="79644" y="9993"/>
                  <a:pt x="81643" y="14798"/>
                  <a:pt x="81643" y="20411"/>
                </a:cubicBezTo>
                <a:lnTo>
                  <a:pt x="81643" y="32657"/>
                </a:lnTo>
                <a:lnTo>
                  <a:pt x="130628" y="32657"/>
                </a:lnTo>
                <a:lnTo>
                  <a:pt x="130628" y="20411"/>
                </a:lnTo>
                <a:cubicBezTo>
                  <a:pt x="130628" y="14798"/>
                  <a:pt x="132627" y="9993"/>
                  <a:pt x="136624" y="5996"/>
                </a:cubicBezTo>
                <a:cubicBezTo>
                  <a:pt x="140621" y="1999"/>
                  <a:pt x="145426" y="0"/>
                  <a:pt x="151039" y="0"/>
                </a:cubicBezTo>
                <a:lnTo>
                  <a:pt x="159203" y="0"/>
                </a:lnTo>
                <a:cubicBezTo>
                  <a:pt x="164816" y="0"/>
                  <a:pt x="169621" y="1999"/>
                  <a:pt x="173618" y="5996"/>
                </a:cubicBezTo>
                <a:cubicBezTo>
                  <a:pt x="177615" y="9993"/>
                  <a:pt x="179614" y="14798"/>
                  <a:pt x="179614" y="20411"/>
                </a:cubicBezTo>
                <a:lnTo>
                  <a:pt x="179614" y="32657"/>
                </a:lnTo>
                <a:lnTo>
                  <a:pt x="195943" y="32657"/>
                </a:lnTo>
                <a:cubicBezTo>
                  <a:pt x="200365" y="32657"/>
                  <a:pt x="204192" y="34273"/>
                  <a:pt x="207424" y="37505"/>
                </a:cubicBezTo>
                <a:cubicBezTo>
                  <a:pt x="210655" y="40737"/>
                  <a:pt x="212271" y="44564"/>
                  <a:pt x="212271" y="48986"/>
                </a:cubicBezTo>
                <a:lnTo>
                  <a:pt x="212271" y="212272"/>
                </a:lnTo>
                <a:cubicBezTo>
                  <a:pt x="212271" y="216694"/>
                  <a:pt x="210655" y="220521"/>
                  <a:pt x="207424" y="223753"/>
                </a:cubicBezTo>
                <a:cubicBezTo>
                  <a:pt x="204192" y="226984"/>
                  <a:pt x="200365" y="228600"/>
                  <a:pt x="195943" y="228600"/>
                </a:cubicBezTo>
                <a:lnTo>
                  <a:pt x="16328" y="228600"/>
                </a:lnTo>
                <a:cubicBezTo>
                  <a:pt x="11906" y="228600"/>
                  <a:pt x="8079" y="226984"/>
                  <a:pt x="4847" y="223753"/>
                </a:cubicBezTo>
                <a:cubicBezTo>
                  <a:pt x="1616" y="220521"/>
                  <a:pt x="0" y="216694"/>
                  <a:pt x="0" y="212272"/>
                </a:cubicBezTo>
                <a:lnTo>
                  <a:pt x="0" y="48986"/>
                </a:lnTo>
                <a:cubicBezTo>
                  <a:pt x="0" y="44564"/>
                  <a:pt x="1616" y="40737"/>
                  <a:pt x="4847" y="37505"/>
                </a:cubicBezTo>
                <a:cubicBezTo>
                  <a:pt x="8079" y="34273"/>
                  <a:pt x="11906" y="32657"/>
                  <a:pt x="16328" y="32657"/>
                </a:cubicBezTo>
                <a:lnTo>
                  <a:pt x="32657" y="32657"/>
                </a:lnTo>
                <a:lnTo>
                  <a:pt x="32657" y="20411"/>
                </a:lnTo>
                <a:cubicBezTo>
                  <a:pt x="32657" y="14798"/>
                  <a:pt x="34655" y="9993"/>
                  <a:pt x="38653" y="5996"/>
                </a:cubicBezTo>
                <a:cubicBezTo>
                  <a:pt x="42650" y="1999"/>
                  <a:pt x="47455" y="0"/>
                  <a:pt x="53068" y="0"/>
                </a:cubicBezTo>
                <a:close/>
              </a:path>
            </a:pathLst>
          </a:custGeom>
          <a:solidFill>
            <a:srgbClr val="7F2E3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latin typeface="FontAwesome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06625" y="4388004"/>
            <a:ext cx="312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Dynamically deploy future-proof outsourcing with magnetic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Compellingly synergize robust users after frictionless value. Appropriately seize vertical resources whereas impactful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lAppropriately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seize vertical resources whereas impactful</a:t>
            </a:r>
          </a:p>
        </p:txBody>
      </p:sp>
      <p:sp>
        <p:nvSpPr>
          <p:cNvPr id="32" name="Freeform 31"/>
          <p:cNvSpPr/>
          <p:nvPr/>
        </p:nvSpPr>
        <p:spPr>
          <a:xfrm>
            <a:off x="4665425" y="4684750"/>
            <a:ext cx="745335" cy="745335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62253" y="70672"/>
                </a:moveTo>
                <a:cubicBezTo>
                  <a:pt x="53068" y="74414"/>
                  <a:pt x="44946" y="79815"/>
                  <a:pt x="37888" y="86873"/>
                </a:cubicBezTo>
                <a:cubicBezTo>
                  <a:pt x="30829" y="93932"/>
                  <a:pt x="25429" y="102054"/>
                  <a:pt x="21687" y="111239"/>
                </a:cubicBezTo>
                <a:cubicBezTo>
                  <a:pt x="20836" y="113365"/>
                  <a:pt x="20836" y="115448"/>
                  <a:pt x="21687" y="117489"/>
                </a:cubicBezTo>
                <a:cubicBezTo>
                  <a:pt x="22537" y="119531"/>
                  <a:pt x="24025" y="120976"/>
                  <a:pt x="26151" y="121827"/>
                </a:cubicBezTo>
                <a:cubicBezTo>
                  <a:pt x="27257" y="122252"/>
                  <a:pt x="28278" y="122465"/>
                  <a:pt x="29213" y="122465"/>
                </a:cubicBezTo>
                <a:cubicBezTo>
                  <a:pt x="32785" y="122465"/>
                  <a:pt x="35336" y="120764"/>
                  <a:pt x="36867" y="117362"/>
                </a:cubicBezTo>
                <a:cubicBezTo>
                  <a:pt x="39759" y="110218"/>
                  <a:pt x="43947" y="103904"/>
                  <a:pt x="49432" y="98418"/>
                </a:cubicBezTo>
                <a:cubicBezTo>
                  <a:pt x="54918" y="92933"/>
                  <a:pt x="61232" y="88744"/>
                  <a:pt x="68376" y="85853"/>
                </a:cubicBezTo>
                <a:cubicBezTo>
                  <a:pt x="70502" y="84917"/>
                  <a:pt x="71991" y="83429"/>
                  <a:pt x="72841" y="81388"/>
                </a:cubicBezTo>
                <a:cubicBezTo>
                  <a:pt x="73691" y="79347"/>
                  <a:pt x="73691" y="77263"/>
                  <a:pt x="72841" y="75137"/>
                </a:cubicBezTo>
                <a:cubicBezTo>
                  <a:pt x="71991" y="73011"/>
                  <a:pt x="70545" y="71523"/>
                  <a:pt x="68504" y="70672"/>
                </a:cubicBezTo>
                <a:cubicBezTo>
                  <a:pt x="66463" y="69822"/>
                  <a:pt x="64379" y="69822"/>
                  <a:pt x="62253" y="70672"/>
                </a:cubicBezTo>
                <a:close/>
                <a:moveTo>
                  <a:pt x="208891" y="33295"/>
                </a:moveTo>
                <a:cubicBezTo>
                  <a:pt x="210039" y="33295"/>
                  <a:pt x="210996" y="33720"/>
                  <a:pt x="211761" y="34571"/>
                </a:cubicBezTo>
                <a:lnTo>
                  <a:pt x="223370" y="46052"/>
                </a:lnTo>
                <a:cubicBezTo>
                  <a:pt x="224135" y="46902"/>
                  <a:pt x="224518" y="47880"/>
                  <a:pt x="224518" y="48986"/>
                </a:cubicBezTo>
                <a:cubicBezTo>
                  <a:pt x="224518" y="50092"/>
                  <a:pt x="224135" y="51070"/>
                  <a:pt x="223370" y="51920"/>
                </a:cubicBezTo>
                <a:cubicBezTo>
                  <a:pt x="222435" y="52685"/>
                  <a:pt x="221456" y="53068"/>
                  <a:pt x="220436" y="53068"/>
                </a:cubicBezTo>
                <a:cubicBezTo>
                  <a:pt x="219415" y="53068"/>
                  <a:pt x="218437" y="52685"/>
                  <a:pt x="217502" y="51920"/>
                </a:cubicBezTo>
                <a:lnTo>
                  <a:pt x="206021" y="40311"/>
                </a:lnTo>
                <a:cubicBezTo>
                  <a:pt x="205170" y="39546"/>
                  <a:pt x="204745" y="38589"/>
                  <a:pt x="204745" y="37441"/>
                </a:cubicBezTo>
                <a:cubicBezTo>
                  <a:pt x="204745" y="36293"/>
                  <a:pt x="205170" y="35336"/>
                  <a:pt x="206021" y="34571"/>
                </a:cubicBezTo>
                <a:cubicBezTo>
                  <a:pt x="206786" y="33720"/>
                  <a:pt x="207743" y="33295"/>
                  <a:pt x="208891" y="33295"/>
                </a:cubicBezTo>
                <a:close/>
                <a:moveTo>
                  <a:pt x="193009" y="29723"/>
                </a:moveTo>
                <a:lnTo>
                  <a:pt x="198877" y="35591"/>
                </a:lnTo>
                <a:lnTo>
                  <a:pt x="167751" y="66590"/>
                </a:lnTo>
                <a:lnTo>
                  <a:pt x="176425" y="75265"/>
                </a:lnTo>
                <a:cubicBezTo>
                  <a:pt x="178041" y="76881"/>
                  <a:pt x="178849" y="78815"/>
                  <a:pt x="178849" y="81069"/>
                </a:cubicBezTo>
                <a:cubicBezTo>
                  <a:pt x="178849" y="83323"/>
                  <a:pt x="178041" y="85258"/>
                  <a:pt x="176425" y="86873"/>
                </a:cubicBezTo>
                <a:lnTo>
                  <a:pt x="168261" y="95038"/>
                </a:lnTo>
                <a:cubicBezTo>
                  <a:pt x="175830" y="108730"/>
                  <a:pt x="179615" y="123315"/>
                  <a:pt x="179615" y="138793"/>
                </a:cubicBezTo>
                <a:cubicBezTo>
                  <a:pt x="179615" y="150955"/>
                  <a:pt x="177255" y="162584"/>
                  <a:pt x="172535" y="173683"/>
                </a:cubicBezTo>
                <a:cubicBezTo>
                  <a:pt x="167815" y="184781"/>
                  <a:pt x="161436" y="194349"/>
                  <a:pt x="153400" y="202385"/>
                </a:cubicBezTo>
                <a:cubicBezTo>
                  <a:pt x="145363" y="210422"/>
                  <a:pt x="135795" y="216800"/>
                  <a:pt x="124697" y="221520"/>
                </a:cubicBezTo>
                <a:cubicBezTo>
                  <a:pt x="113599" y="226240"/>
                  <a:pt x="101969" y="228600"/>
                  <a:pt x="89807" y="228600"/>
                </a:cubicBezTo>
                <a:cubicBezTo>
                  <a:pt x="77646" y="228600"/>
                  <a:pt x="66016" y="226240"/>
                  <a:pt x="54918" y="221520"/>
                </a:cubicBezTo>
                <a:cubicBezTo>
                  <a:pt x="43819" y="216800"/>
                  <a:pt x="34252" y="210422"/>
                  <a:pt x="26215" y="202385"/>
                </a:cubicBezTo>
                <a:cubicBezTo>
                  <a:pt x="18179" y="194349"/>
                  <a:pt x="11800" y="184781"/>
                  <a:pt x="7080" y="173683"/>
                </a:cubicBezTo>
                <a:cubicBezTo>
                  <a:pt x="2360" y="162584"/>
                  <a:pt x="0" y="150955"/>
                  <a:pt x="0" y="138793"/>
                </a:cubicBezTo>
                <a:cubicBezTo>
                  <a:pt x="0" y="126632"/>
                  <a:pt x="2360" y="115002"/>
                  <a:pt x="7080" y="103904"/>
                </a:cubicBezTo>
                <a:cubicBezTo>
                  <a:pt x="11800" y="92805"/>
                  <a:pt x="18179" y="83238"/>
                  <a:pt x="26215" y="75201"/>
                </a:cubicBezTo>
                <a:cubicBezTo>
                  <a:pt x="34252" y="67164"/>
                  <a:pt x="43819" y="60786"/>
                  <a:pt x="54918" y="56066"/>
                </a:cubicBezTo>
                <a:cubicBezTo>
                  <a:pt x="66016" y="51346"/>
                  <a:pt x="77646" y="48986"/>
                  <a:pt x="89807" y="48986"/>
                </a:cubicBezTo>
                <a:cubicBezTo>
                  <a:pt x="105286" y="48986"/>
                  <a:pt x="119871" y="52770"/>
                  <a:pt x="133563" y="60339"/>
                </a:cubicBezTo>
                <a:lnTo>
                  <a:pt x="141727" y="52175"/>
                </a:lnTo>
                <a:cubicBezTo>
                  <a:pt x="143343" y="50559"/>
                  <a:pt x="145278" y="49751"/>
                  <a:pt x="147531" y="49751"/>
                </a:cubicBezTo>
                <a:cubicBezTo>
                  <a:pt x="149785" y="49751"/>
                  <a:pt x="151720" y="50559"/>
                  <a:pt x="153336" y="52175"/>
                </a:cubicBezTo>
                <a:lnTo>
                  <a:pt x="162010" y="60850"/>
                </a:lnTo>
                <a:close/>
                <a:moveTo>
                  <a:pt x="212272" y="24493"/>
                </a:moveTo>
                <a:lnTo>
                  <a:pt x="224518" y="24493"/>
                </a:lnTo>
                <a:cubicBezTo>
                  <a:pt x="225709" y="24493"/>
                  <a:pt x="226687" y="24876"/>
                  <a:pt x="227452" y="25641"/>
                </a:cubicBezTo>
                <a:cubicBezTo>
                  <a:pt x="228218" y="26407"/>
                  <a:pt x="228600" y="27385"/>
                  <a:pt x="228600" y="28575"/>
                </a:cubicBezTo>
                <a:cubicBezTo>
                  <a:pt x="228600" y="29766"/>
                  <a:pt x="228218" y="30744"/>
                  <a:pt x="227452" y="31509"/>
                </a:cubicBezTo>
                <a:cubicBezTo>
                  <a:pt x="226687" y="32275"/>
                  <a:pt x="225709" y="32657"/>
                  <a:pt x="224518" y="32657"/>
                </a:cubicBezTo>
                <a:lnTo>
                  <a:pt x="212272" y="32657"/>
                </a:lnTo>
                <a:cubicBezTo>
                  <a:pt x="211081" y="32657"/>
                  <a:pt x="210103" y="32275"/>
                  <a:pt x="209338" y="31509"/>
                </a:cubicBezTo>
                <a:cubicBezTo>
                  <a:pt x="208572" y="30744"/>
                  <a:pt x="208190" y="29766"/>
                  <a:pt x="208190" y="28575"/>
                </a:cubicBezTo>
                <a:cubicBezTo>
                  <a:pt x="208190" y="27385"/>
                  <a:pt x="208572" y="26407"/>
                  <a:pt x="209338" y="25641"/>
                </a:cubicBezTo>
                <a:cubicBezTo>
                  <a:pt x="210103" y="24876"/>
                  <a:pt x="211081" y="24493"/>
                  <a:pt x="212272" y="24493"/>
                </a:cubicBezTo>
                <a:close/>
                <a:moveTo>
                  <a:pt x="220436" y="4082"/>
                </a:moveTo>
                <a:cubicBezTo>
                  <a:pt x="221542" y="4082"/>
                  <a:pt x="222520" y="4465"/>
                  <a:pt x="223370" y="5231"/>
                </a:cubicBezTo>
                <a:cubicBezTo>
                  <a:pt x="224135" y="6081"/>
                  <a:pt x="224518" y="7059"/>
                  <a:pt x="224518" y="8165"/>
                </a:cubicBezTo>
                <a:cubicBezTo>
                  <a:pt x="224518" y="9270"/>
                  <a:pt x="224135" y="10248"/>
                  <a:pt x="223370" y="11099"/>
                </a:cubicBezTo>
                <a:lnTo>
                  <a:pt x="211761" y="22580"/>
                </a:lnTo>
                <a:cubicBezTo>
                  <a:pt x="210911" y="23430"/>
                  <a:pt x="209975" y="23855"/>
                  <a:pt x="208955" y="23855"/>
                </a:cubicBezTo>
                <a:cubicBezTo>
                  <a:pt x="207849" y="23855"/>
                  <a:pt x="206871" y="23430"/>
                  <a:pt x="206021" y="22580"/>
                </a:cubicBezTo>
                <a:cubicBezTo>
                  <a:pt x="205170" y="21814"/>
                  <a:pt x="204745" y="20857"/>
                  <a:pt x="204745" y="19709"/>
                </a:cubicBezTo>
                <a:cubicBezTo>
                  <a:pt x="204745" y="18561"/>
                  <a:pt x="205170" y="17605"/>
                  <a:pt x="206021" y="16839"/>
                </a:cubicBezTo>
                <a:lnTo>
                  <a:pt x="217502" y="5231"/>
                </a:lnTo>
                <a:cubicBezTo>
                  <a:pt x="218352" y="4465"/>
                  <a:pt x="219330" y="4082"/>
                  <a:pt x="220436" y="4082"/>
                </a:cubicBezTo>
                <a:close/>
                <a:moveTo>
                  <a:pt x="179615" y="4082"/>
                </a:moveTo>
                <a:cubicBezTo>
                  <a:pt x="180720" y="4082"/>
                  <a:pt x="181698" y="4465"/>
                  <a:pt x="182549" y="5231"/>
                </a:cubicBezTo>
                <a:lnTo>
                  <a:pt x="194030" y="16839"/>
                </a:lnTo>
                <a:cubicBezTo>
                  <a:pt x="194880" y="17605"/>
                  <a:pt x="195305" y="18561"/>
                  <a:pt x="195305" y="19709"/>
                </a:cubicBezTo>
                <a:cubicBezTo>
                  <a:pt x="195305" y="20857"/>
                  <a:pt x="194880" y="21814"/>
                  <a:pt x="194030" y="22580"/>
                </a:cubicBezTo>
                <a:cubicBezTo>
                  <a:pt x="193179" y="23430"/>
                  <a:pt x="192244" y="23855"/>
                  <a:pt x="191223" y="23855"/>
                </a:cubicBezTo>
                <a:cubicBezTo>
                  <a:pt x="190118" y="23855"/>
                  <a:pt x="189140" y="23430"/>
                  <a:pt x="188289" y="22580"/>
                </a:cubicBezTo>
                <a:lnTo>
                  <a:pt x="176680" y="11099"/>
                </a:lnTo>
                <a:cubicBezTo>
                  <a:pt x="175915" y="10248"/>
                  <a:pt x="175532" y="9270"/>
                  <a:pt x="175532" y="8165"/>
                </a:cubicBezTo>
                <a:cubicBezTo>
                  <a:pt x="175532" y="7059"/>
                  <a:pt x="175915" y="6081"/>
                  <a:pt x="176680" y="5231"/>
                </a:cubicBezTo>
                <a:cubicBezTo>
                  <a:pt x="177531" y="4465"/>
                  <a:pt x="178509" y="4082"/>
                  <a:pt x="179615" y="4082"/>
                </a:cubicBezTo>
                <a:close/>
                <a:moveTo>
                  <a:pt x="200025" y="0"/>
                </a:moveTo>
                <a:cubicBezTo>
                  <a:pt x="201216" y="0"/>
                  <a:pt x="202194" y="383"/>
                  <a:pt x="202959" y="1148"/>
                </a:cubicBezTo>
                <a:cubicBezTo>
                  <a:pt x="203725" y="1914"/>
                  <a:pt x="204107" y="2892"/>
                  <a:pt x="204107" y="4082"/>
                </a:cubicBezTo>
                <a:lnTo>
                  <a:pt x="204107" y="16329"/>
                </a:lnTo>
                <a:cubicBezTo>
                  <a:pt x="204107" y="17519"/>
                  <a:pt x="203725" y="18497"/>
                  <a:pt x="202959" y="19263"/>
                </a:cubicBezTo>
                <a:cubicBezTo>
                  <a:pt x="202194" y="20028"/>
                  <a:pt x="201216" y="20411"/>
                  <a:pt x="200025" y="20411"/>
                </a:cubicBezTo>
                <a:cubicBezTo>
                  <a:pt x="198835" y="20411"/>
                  <a:pt x="197857" y="20028"/>
                  <a:pt x="197091" y="19263"/>
                </a:cubicBezTo>
                <a:cubicBezTo>
                  <a:pt x="196326" y="18497"/>
                  <a:pt x="195943" y="17519"/>
                  <a:pt x="195943" y="16329"/>
                </a:cubicBezTo>
                <a:lnTo>
                  <a:pt x="195943" y="4082"/>
                </a:lnTo>
                <a:cubicBezTo>
                  <a:pt x="195943" y="2892"/>
                  <a:pt x="196326" y="1914"/>
                  <a:pt x="197091" y="1148"/>
                </a:cubicBezTo>
                <a:cubicBezTo>
                  <a:pt x="197857" y="383"/>
                  <a:pt x="198835" y="0"/>
                  <a:pt x="200025" y="0"/>
                </a:cubicBezTo>
                <a:close/>
              </a:path>
            </a:pathLst>
          </a:custGeom>
          <a:solidFill>
            <a:srgbClr val="7F2E3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latin typeface="FontAwesome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26940" y="2289237"/>
            <a:ext cx="312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Dynamically deploy future-proof outsourcing with magnetic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Compellingly synergize robust users after frictionless value. Appropriately seize vertical resources whereas impactful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lAppropriately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seize vertical resources whereas impactful</a:t>
            </a:r>
          </a:p>
        </p:txBody>
      </p:sp>
      <p:sp>
        <p:nvSpPr>
          <p:cNvPr id="35" name="Freeform 34"/>
          <p:cNvSpPr/>
          <p:nvPr/>
        </p:nvSpPr>
        <p:spPr>
          <a:xfrm rot="1053240">
            <a:off x="10393027" y="2540656"/>
            <a:ext cx="1014924" cy="879606"/>
          </a:xfrm>
          <a:custGeom>
            <a:avLst/>
            <a:gdLst/>
            <a:ahLst/>
            <a:cxnLst/>
            <a:rect l="l" t="t" r="r" b="b"/>
            <a:pathLst>
              <a:path w="244928" h="212272">
                <a:moveTo>
                  <a:pt x="20410" y="16329"/>
                </a:moveTo>
                <a:cubicBezTo>
                  <a:pt x="19305" y="16329"/>
                  <a:pt x="18348" y="16733"/>
                  <a:pt x="17540" y="17541"/>
                </a:cubicBezTo>
                <a:cubicBezTo>
                  <a:pt x="16732" y="18349"/>
                  <a:pt x="16328" y="19305"/>
                  <a:pt x="16328" y="20411"/>
                </a:cubicBezTo>
                <a:lnTo>
                  <a:pt x="16328" y="126547"/>
                </a:lnTo>
                <a:cubicBezTo>
                  <a:pt x="16328" y="127652"/>
                  <a:pt x="16732" y="128609"/>
                  <a:pt x="17540" y="129417"/>
                </a:cubicBezTo>
                <a:cubicBezTo>
                  <a:pt x="18348" y="130225"/>
                  <a:pt x="19305" y="130629"/>
                  <a:pt x="20410" y="130629"/>
                </a:cubicBezTo>
                <a:lnTo>
                  <a:pt x="224517" y="130629"/>
                </a:lnTo>
                <a:cubicBezTo>
                  <a:pt x="225623" y="130629"/>
                  <a:pt x="226580" y="130225"/>
                  <a:pt x="227388" y="129417"/>
                </a:cubicBezTo>
                <a:cubicBezTo>
                  <a:pt x="228196" y="128609"/>
                  <a:pt x="228600" y="127652"/>
                  <a:pt x="228600" y="126547"/>
                </a:cubicBezTo>
                <a:lnTo>
                  <a:pt x="228600" y="20411"/>
                </a:lnTo>
                <a:cubicBezTo>
                  <a:pt x="228600" y="19305"/>
                  <a:pt x="228196" y="18349"/>
                  <a:pt x="227388" y="17541"/>
                </a:cubicBezTo>
                <a:cubicBezTo>
                  <a:pt x="226580" y="16733"/>
                  <a:pt x="225623" y="16329"/>
                  <a:pt x="224517" y="16329"/>
                </a:cubicBezTo>
                <a:close/>
                <a:moveTo>
                  <a:pt x="20410" y="0"/>
                </a:moveTo>
                <a:lnTo>
                  <a:pt x="224517" y="0"/>
                </a:lnTo>
                <a:cubicBezTo>
                  <a:pt x="230130" y="0"/>
                  <a:pt x="234935" y="1999"/>
                  <a:pt x="238932" y="5996"/>
                </a:cubicBezTo>
                <a:cubicBezTo>
                  <a:pt x="242930" y="9993"/>
                  <a:pt x="244928" y="14798"/>
                  <a:pt x="244928" y="20411"/>
                </a:cubicBezTo>
                <a:lnTo>
                  <a:pt x="244928" y="159204"/>
                </a:lnTo>
                <a:cubicBezTo>
                  <a:pt x="244928" y="164817"/>
                  <a:pt x="242930" y="169622"/>
                  <a:pt x="238932" y="173619"/>
                </a:cubicBezTo>
                <a:cubicBezTo>
                  <a:pt x="234935" y="177616"/>
                  <a:pt x="230130" y="179615"/>
                  <a:pt x="224517" y="179615"/>
                </a:cubicBezTo>
                <a:lnTo>
                  <a:pt x="155121" y="179615"/>
                </a:lnTo>
                <a:cubicBezTo>
                  <a:pt x="155121" y="182761"/>
                  <a:pt x="155801" y="186057"/>
                  <a:pt x="157162" y="189501"/>
                </a:cubicBezTo>
                <a:cubicBezTo>
                  <a:pt x="158523" y="192945"/>
                  <a:pt x="159883" y="195965"/>
                  <a:pt x="161244" y="198558"/>
                </a:cubicBezTo>
                <a:cubicBezTo>
                  <a:pt x="162605" y="201152"/>
                  <a:pt x="163285" y="203002"/>
                  <a:pt x="163285" y="204108"/>
                </a:cubicBezTo>
                <a:cubicBezTo>
                  <a:pt x="163285" y="206319"/>
                  <a:pt x="162477" y="208232"/>
                  <a:pt x="160861" y="209848"/>
                </a:cubicBezTo>
                <a:cubicBezTo>
                  <a:pt x="159246" y="211464"/>
                  <a:pt x="157332" y="212272"/>
                  <a:pt x="155121" y="212272"/>
                </a:cubicBezTo>
                <a:lnTo>
                  <a:pt x="89807" y="212272"/>
                </a:lnTo>
                <a:cubicBezTo>
                  <a:pt x="87595" y="212272"/>
                  <a:pt x="85682" y="211464"/>
                  <a:pt x="84066" y="209848"/>
                </a:cubicBezTo>
                <a:cubicBezTo>
                  <a:pt x="82450" y="208232"/>
                  <a:pt x="81642" y="206319"/>
                  <a:pt x="81642" y="204108"/>
                </a:cubicBezTo>
                <a:cubicBezTo>
                  <a:pt x="81642" y="202917"/>
                  <a:pt x="82323" y="201046"/>
                  <a:pt x="83683" y="198495"/>
                </a:cubicBezTo>
                <a:cubicBezTo>
                  <a:pt x="85044" y="195943"/>
                  <a:pt x="86405" y="192967"/>
                  <a:pt x="87766" y="189565"/>
                </a:cubicBezTo>
                <a:cubicBezTo>
                  <a:pt x="89126" y="186163"/>
                  <a:pt x="89807" y="182846"/>
                  <a:pt x="89807" y="179615"/>
                </a:cubicBezTo>
                <a:lnTo>
                  <a:pt x="20410" y="179615"/>
                </a:lnTo>
                <a:cubicBezTo>
                  <a:pt x="14797" y="179615"/>
                  <a:pt x="9992" y="177616"/>
                  <a:pt x="5995" y="173619"/>
                </a:cubicBezTo>
                <a:cubicBezTo>
                  <a:pt x="1998" y="169622"/>
                  <a:pt x="0" y="164817"/>
                  <a:pt x="0" y="159204"/>
                </a:cubicBezTo>
                <a:lnTo>
                  <a:pt x="0" y="20411"/>
                </a:lnTo>
                <a:cubicBezTo>
                  <a:pt x="0" y="14798"/>
                  <a:pt x="1998" y="9993"/>
                  <a:pt x="5995" y="5996"/>
                </a:cubicBezTo>
                <a:cubicBezTo>
                  <a:pt x="9992" y="1999"/>
                  <a:pt x="14797" y="0"/>
                  <a:pt x="20410" y="0"/>
                </a:cubicBezTo>
                <a:close/>
              </a:path>
            </a:pathLst>
          </a:custGeom>
          <a:solidFill>
            <a:srgbClr val="36363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latin typeface="FontAwesome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4049" y="2378704"/>
            <a:ext cx="337512" cy="255389"/>
          </a:xfrm>
          <a:prstGeom prst="roundRect">
            <a:avLst/>
          </a:prstGeom>
          <a:solidFill>
            <a:srgbClr val="7F2E30"/>
          </a:solidFill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5189" y="4450483"/>
            <a:ext cx="337512" cy="255389"/>
          </a:xfrm>
          <a:prstGeom prst="roundRect">
            <a:avLst/>
          </a:prstGeom>
          <a:solidFill>
            <a:srgbClr val="7F2E30"/>
          </a:solidFill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501705" y="2378703"/>
            <a:ext cx="337512" cy="255389"/>
          </a:xfrm>
          <a:prstGeom prst="roundRect">
            <a:avLst/>
          </a:prstGeom>
          <a:solidFill>
            <a:srgbClr val="363636"/>
          </a:solidFill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24281" y="4382797"/>
            <a:ext cx="312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Dynamically deploy future-proof outsourcing with magnetic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Compellingly synergize robust users after frictionless value. Appropriately seize vertical resources whereas impactful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lAppropriately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seize vertical resources whereas impactful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01705" y="4450483"/>
            <a:ext cx="337512" cy="255389"/>
          </a:xfrm>
          <a:prstGeom prst="roundRect">
            <a:avLst/>
          </a:prstGeom>
          <a:solidFill>
            <a:srgbClr val="363636"/>
          </a:solidFill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04</a:t>
            </a:r>
          </a:p>
        </p:txBody>
      </p:sp>
      <p:sp>
        <p:nvSpPr>
          <p:cNvPr id="43" name="Freeform 42"/>
          <p:cNvSpPr/>
          <p:nvPr/>
        </p:nvSpPr>
        <p:spPr>
          <a:xfrm>
            <a:off x="10403356" y="4555076"/>
            <a:ext cx="994265" cy="994270"/>
          </a:xfrm>
          <a:custGeom>
            <a:avLst/>
            <a:gdLst/>
            <a:ahLst/>
            <a:cxnLst/>
            <a:rect l="l" t="t" r="r" b="b"/>
            <a:pathLst>
              <a:path w="212271" h="212272">
                <a:moveTo>
                  <a:pt x="118637" y="78837"/>
                </a:moveTo>
                <a:lnTo>
                  <a:pt x="79091" y="92486"/>
                </a:lnTo>
                <a:lnTo>
                  <a:pt x="92486" y="132415"/>
                </a:lnTo>
                <a:lnTo>
                  <a:pt x="132031" y="119020"/>
                </a:lnTo>
                <a:close/>
                <a:moveTo>
                  <a:pt x="117744" y="0"/>
                </a:moveTo>
                <a:cubicBezTo>
                  <a:pt x="121741" y="0"/>
                  <a:pt x="125377" y="1170"/>
                  <a:pt x="128651" y="3508"/>
                </a:cubicBezTo>
                <a:cubicBezTo>
                  <a:pt x="131925" y="5847"/>
                  <a:pt x="134200" y="8887"/>
                  <a:pt x="135476" y="12629"/>
                </a:cubicBezTo>
                <a:lnTo>
                  <a:pt x="142237" y="33168"/>
                </a:lnTo>
                <a:lnTo>
                  <a:pt x="162902" y="26151"/>
                </a:lnTo>
                <a:cubicBezTo>
                  <a:pt x="164688" y="25641"/>
                  <a:pt x="166517" y="25386"/>
                  <a:pt x="168388" y="25386"/>
                </a:cubicBezTo>
                <a:cubicBezTo>
                  <a:pt x="173491" y="25386"/>
                  <a:pt x="177849" y="27066"/>
                  <a:pt x="181464" y="30425"/>
                </a:cubicBezTo>
                <a:cubicBezTo>
                  <a:pt x="185078" y="33784"/>
                  <a:pt x="186885" y="37973"/>
                  <a:pt x="186885" y="42990"/>
                </a:cubicBezTo>
                <a:cubicBezTo>
                  <a:pt x="186885" y="46817"/>
                  <a:pt x="185609" y="50283"/>
                  <a:pt x="183058" y="53387"/>
                </a:cubicBezTo>
                <a:cubicBezTo>
                  <a:pt x="180507" y="56491"/>
                  <a:pt x="177360" y="58681"/>
                  <a:pt x="173618" y="59957"/>
                </a:cubicBezTo>
                <a:lnTo>
                  <a:pt x="153590" y="66845"/>
                </a:lnTo>
                <a:lnTo>
                  <a:pt x="166985" y="107157"/>
                </a:lnTo>
                <a:lnTo>
                  <a:pt x="187906" y="100013"/>
                </a:lnTo>
                <a:cubicBezTo>
                  <a:pt x="189947" y="99332"/>
                  <a:pt x="191903" y="98992"/>
                  <a:pt x="193774" y="98992"/>
                </a:cubicBezTo>
                <a:cubicBezTo>
                  <a:pt x="199046" y="98992"/>
                  <a:pt x="203448" y="100714"/>
                  <a:pt x="206977" y="104159"/>
                </a:cubicBezTo>
                <a:cubicBezTo>
                  <a:pt x="210506" y="107603"/>
                  <a:pt x="212271" y="111919"/>
                  <a:pt x="212271" y="117107"/>
                </a:cubicBezTo>
                <a:cubicBezTo>
                  <a:pt x="212271" y="125356"/>
                  <a:pt x="208316" y="130884"/>
                  <a:pt x="200407" y="133690"/>
                </a:cubicBezTo>
                <a:lnTo>
                  <a:pt x="178466" y="141217"/>
                </a:lnTo>
                <a:lnTo>
                  <a:pt x="185609" y="162521"/>
                </a:lnTo>
                <a:cubicBezTo>
                  <a:pt x="186205" y="164307"/>
                  <a:pt x="186502" y="166305"/>
                  <a:pt x="186502" y="168516"/>
                </a:cubicBezTo>
                <a:cubicBezTo>
                  <a:pt x="186502" y="173534"/>
                  <a:pt x="184716" y="177871"/>
                  <a:pt x="181145" y="181528"/>
                </a:cubicBezTo>
                <a:cubicBezTo>
                  <a:pt x="177573" y="185185"/>
                  <a:pt x="173278" y="187013"/>
                  <a:pt x="168260" y="187013"/>
                </a:cubicBezTo>
                <a:cubicBezTo>
                  <a:pt x="164263" y="187013"/>
                  <a:pt x="160628" y="185865"/>
                  <a:pt x="157353" y="183569"/>
                </a:cubicBezTo>
                <a:cubicBezTo>
                  <a:pt x="154079" y="181273"/>
                  <a:pt x="151804" y="178211"/>
                  <a:pt x="150529" y="174384"/>
                </a:cubicBezTo>
                <a:lnTo>
                  <a:pt x="143512" y="153336"/>
                </a:lnTo>
                <a:lnTo>
                  <a:pt x="103967" y="166858"/>
                </a:lnTo>
                <a:lnTo>
                  <a:pt x="110983" y="187779"/>
                </a:lnTo>
                <a:cubicBezTo>
                  <a:pt x="111663" y="189820"/>
                  <a:pt x="112003" y="191818"/>
                  <a:pt x="112003" y="193774"/>
                </a:cubicBezTo>
                <a:cubicBezTo>
                  <a:pt x="112003" y="198792"/>
                  <a:pt x="110217" y="203129"/>
                  <a:pt x="106645" y="206786"/>
                </a:cubicBezTo>
                <a:cubicBezTo>
                  <a:pt x="103074" y="210443"/>
                  <a:pt x="98736" y="212272"/>
                  <a:pt x="93634" y="212272"/>
                </a:cubicBezTo>
                <a:cubicBezTo>
                  <a:pt x="89637" y="212272"/>
                  <a:pt x="86022" y="211124"/>
                  <a:pt x="82790" y="208827"/>
                </a:cubicBezTo>
                <a:cubicBezTo>
                  <a:pt x="79559" y="206531"/>
                  <a:pt x="77305" y="203470"/>
                  <a:pt x="76029" y="199643"/>
                </a:cubicBezTo>
                <a:lnTo>
                  <a:pt x="69013" y="178849"/>
                </a:lnTo>
                <a:lnTo>
                  <a:pt x="49495" y="185610"/>
                </a:lnTo>
                <a:cubicBezTo>
                  <a:pt x="47029" y="186376"/>
                  <a:pt x="44903" y="186758"/>
                  <a:pt x="43117" y="186758"/>
                </a:cubicBezTo>
                <a:cubicBezTo>
                  <a:pt x="37929" y="186758"/>
                  <a:pt x="33613" y="185057"/>
                  <a:pt x="30169" y="181656"/>
                </a:cubicBezTo>
                <a:cubicBezTo>
                  <a:pt x="26725" y="178254"/>
                  <a:pt x="25003" y="173959"/>
                  <a:pt x="25003" y="168771"/>
                </a:cubicBezTo>
                <a:cubicBezTo>
                  <a:pt x="25003" y="164774"/>
                  <a:pt x="26172" y="161160"/>
                  <a:pt x="28511" y="157928"/>
                </a:cubicBezTo>
                <a:cubicBezTo>
                  <a:pt x="30849" y="154696"/>
                  <a:pt x="33890" y="152443"/>
                  <a:pt x="37632" y="151167"/>
                </a:cubicBezTo>
                <a:lnTo>
                  <a:pt x="57532" y="144406"/>
                </a:lnTo>
                <a:lnTo>
                  <a:pt x="44138" y="104478"/>
                </a:lnTo>
                <a:lnTo>
                  <a:pt x="24237" y="111366"/>
                </a:lnTo>
                <a:cubicBezTo>
                  <a:pt x="22026" y="112047"/>
                  <a:pt x="19985" y="112387"/>
                  <a:pt x="18114" y="112387"/>
                </a:cubicBezTo>
                <a:cubicBezTo>
                  <a:pt x="13011" y="112387"/>
                  <a:pt x="8717" y="110665"/>
                  <a:pt x="5230" y="107220"/>
                </a:cubicBezTo>
                <a:cubicBezTo>
                  <a:pt x="1743" y="103776"/>
                  <a:pt x="0" y="99503"/>
                  <a:pt x="0" y="94400"/>
                </a:cubicBezTo>
                <a:cubicBezTo>
                  <a:pt x="0" y="90403"/>
                  <a:pt x="1169" y="86788"/>
                  <a:pt x="3508" y="83557"/>
                </a:cubicBezTo>
                <a:cubicBezTo>
                  <a:pt x="5846" y="80325"/>
                  <a:pt x="8887" y="78071"/>
                  <a:pt x="12629" y="76796"/>
                </a:cubicBezTo>
                <a:lnTo>
                  <a:pt x="32657" y="70035"/>
                </a:lnTo>
                <a:lnTo>
                  <a:pt x="25896" y="49751"/>
                </a:lnTo>
                <a:cubicBezTo>
                  <a:pt x="25215" y="47710"/>
                  <a:pt x="24875" y="45712"/>
                  <a:pt x="24875" y="43756"/>
                </a:cubicBezTo>
                <a:cubicBezTo>
                  <a:pt x="24875" y="38653"/>
                  <a:pt x="26661" y="34295"/>
                  <a:pt x="30233" y="30680"/>
                </a:cubicBezTo>
                <a:cubicBezTo>
                  <a:pt x="33805" y="27066"/>
                  <a:pt x="38142" y="25259"/>
                  <a:pt x="43245" y="25259"/>
                </a:cubicBezTo>
                <a:cubicBezTo>
                  <a:pt x="47242" y="25259"/>
                  <a:pt x="50856" y="26407"/>
                  <a:pt x="54088" y="28703"/>
                </a:cubicBezTo>
                <a:cubicBezTo>
                  <a:pt x="57320" y="30999"/>
                  <a:pt x="59573" y="34061"/>
                  <a:pt x="60849" y="37888"/>
                </a:cubicBezTo>
                <a:lnTo>
                  <a:pt x="67738" y="58298"/>
                </a:lnTo>
                <a:lnTo>
                  <a:pt x="107283" y="44904"/>
                </a:lnTo>
                <a:lnTo>
                  <a:pt x="100395" y="24493"/>
                </a:lnTo>
                <a:cubicBezTo>
                  <a:pt x="99714" y="22452"/>
                  <a:pt x="99374" y="20454"/>
                  <a:pt x="99374" y="18497"/>
                </a:cubicBezTo>
                <a:cubicBezTo>
                  <a:pt x="99374" y="13480"/>
                  <a:pt x="101181" y="9143"/>
                  <a:pt x="104796" y="5486"/>
                </a:cubicBezTo>
                <a:cubicBezTo>
                  <a:pt x="108410" y="1829"/>
                  <a:pt x="112726" y="0"/>
                  <a:pt x="117744" y="0"/>
                </a:cubicBezTo>
                <a:close/>
              </a:path>
            </a:pathLst>
          </a:custGeom>
          <a:solidFill>
            <a:srgbClr val="36363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latin typeface="FontAwesome" pitchFamily="2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54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00"/>
                            </p:stCondLst>
                            <p:childTnLst>
                              <p:par>
                                <p:cTn id="5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300"/>
                            </p:stCondLst>
                            <p:childTnLst>
                              <p:par>
                                <p:cTn id="6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800"/>
                            </p:stCondLst>
                            <p:childTnLst>
                              <p:par>
                                <p:cTn id="7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300"/>
                            </p:stCondLst>
                            <p:childTnLst>
                              <p:par>
                                <p:cTn id="7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8" grpId="0" animBg="1"/>
      <p:bldP spid="29" grpId="0" build="p"/>
      <p:bldP spid="32" grpId="0" animBg="1"/>
      <p:bldP spid="33" grpId="0" build="p"/>
      <p:bldP spid="35" grpId="0" animBg="1"/>
      <p:bldP spid="36" grpId="0" animBg="1"/>
      <p:bldP spid="37" grpId="0" animBg="1"/>
      <p:bldP spid="38" grpId="0" animBg="1"/>
      <p:bldP spid="39" grpId="0" build="p"/>
      <p:bldP spid="40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913138" y="2634671"/>
            <a:ext cx="236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Part.4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Subtitle 9"/>
          <p:cNvSpPr txBox="1">
            <a:spLocks/>
          </p:cNvSpPr>
          <p:nvPr/>
        </p:nvSpPr>
        <p:spPr>
          <a:xfrm>
            <a:off x="4223792" y="3535330"/>
            <a:ext cx="3744416" cy="731610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点击输入标题内容</a:t>
            </a:r>
          </a:p>
          <a:p>
            <a:pPr algn="ctr">
              <a:defRPr/>
            </a:pPr>
            <a:r>
              <a:rPr lang="en-US" altLang="zh-CN" sz="1400" dirty="0">
                <a:solidFill>
                  <a:srgbClr val="3C3C3C"/>
                </a:solidFill>
              </a:rPr>
              <a:t>Click on the input header content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5914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35985" y="2555997"/>
            <a:ext cx="523750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Compellingly deliver prospective catalysts for change before economically sound meta-services.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Intrinsicly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enable optimal results for error-free architectures. Conveniently drive professional communities for extensive </a:t>
            </a:r>
            <a:r>
              <a:rPr lang="en-US" sz="9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functionalities. </a:t>
            </a:r>
          </a:p>
          <a:p>
            <a:pPr algn="just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 algn="just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Continually deliver market positioning manufactured products whereas maintainable customer service.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Rapidiously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actualize e-business materials before viral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Compellingly deliver prospective catalysts for change before economically sound meta-services.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Intrinsicly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enable optimal results for error-free architectures. Conveniently drive professional communities for extensive functionalities. </a:t>
            </a:r>
          </a:p>
          <a:p>
            <a:pPr algn="just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Continually deliver market positioning manufactured products whereas maintainable customer service.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Rapidiously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actualize e-business materials before viral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5985" y="4807326"/>
            <a:ext cx="523750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Uniquely architect B2C products and scalable synergy. </a:t>
            </a:r>
          </a:p>
          <a:p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Dynamically deploy future-proof outsourcing with magnetic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Compellingly synergize robust users after frictionless value. Appropriately seize vertical resources whereas impactful deliverables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8546" y="1993641"/>
            <a:ext cx="1245711" cy="442674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defTabSz="1176924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1542" y="1784763"/>
            <a:ext cx="6342744" cy="4226463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722147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5" grpId="0" build="p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61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8" name="Oval 9"/>
          <p:cNvSpPr/>
          <p:nvPr/>
        </p:nvSpPr>
        <p:spPr>
          <a:xfrm>
            <a:off x="1183323" y="2531986"/>
            <a:ext cx="1828800" cy="1828800"/>
          </a:xfrm>
          <a:prstGeom prst="ellipse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29" name="Arc 16"/>
          <p:cNvSpPr/>
          <p:nvPr/>
        </p:nvSpPr>
        <p:spPr>
          <a:xfrm>
            <a:off x="1091883" y="2440546"/>
            <a:ext cx="2011680" cy="2011680"/>
          </a:xfrm>
          <a:prstGeom prst="arc">
            <a:avLst>
              <a:gd name="adj1" fmla="val 16200000"/>
              <a:gd name="adj2" fmla="val 12360201"/>
            </a:avLst>
          </a:prstGeom>
          <a:noFill/>
          <a:ln w="38100" cap="rnd">
            <a:solidFill>
              <a:srgbClr val="7F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/>
          <p:cNvSpPr/>
          <p:nvPr/>
        </p:nvSpPr>
        <p:spPr>
          <a:xfrm>
            <a:off x="1142416" y="4708543"/>
            <a:ext cx="1910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工作数据</a:t>
            </a:r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Oval 25"/>
          <p:cNvSpPr/>
          <p:nvPr/>
        </p:nvSpPr>
        <p:spPr>
          <a:xfrm>
            <a:off x="3881214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32" name="Arc 26"/>
          <p:cNvSpPr/>
          <p:nvPr/>
        </p:nvSpPr>
        <p:spPr>
          <a:xfrm>
            <a:off x="3789774" y="2440546"/>
            <a:ext cx="2011680" cy="2011680"/>
          </a:xfrm>
          <a:prstGeom prst="arc">
            <a:avLst>
              <a:gd name="adj1" fmla="val 16200000"/>
              <a:gd name="adj2" fmla="val 368271"/>
            </a:avLst>
          </a:prstGeom>
          <a:noFill/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8"/>
          <p:cNvSpPr/>
          <p:nvPr/>
        </p:nvSpPr>
        <p:spPr>
          <a:xfrm>
            <a:off x="3890840" y="4708543"/>
            <a:ext cx="1910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数据分析</a:t>
            </a:r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" name="Oval 30"/>
          <p:cNvSpPr/>
          <p:nvPr/>
        </p:nvSpPr>
        <p:spPr>
          <a:xfrm>
            <a:off x="9276997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</p:txBody>
      </p:sp>
      <p:sp>
        <p:nvSpPr>
          <p:cNvPr id="54" name="Arc 31"/>
          <p:cNvSpPr/>
          <p:nvPr/>
        </p:nvSpPr>
        <p:spPr>
          <a:xfrm>
            <a:off x="9185557" y="2440546"/>
            <a:ext cx="2011680" cy="2011680"/>
          </a:xfrm>
          <a:prstGeom prst="arc">
            <a:avLst>
              <a:gd name="adj1" fmla="val 16200000"/>
              <a:gd name="adj2" fmla="val 14822572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33"/>
          <p:cNvSpPr/>
          <p:nvPr/>
        </p:nvSpPr>
        <p:spPr>
          <a:xfrm>
            <a:off x="9236090" y="4708543"/>
            <a:ext cx="1910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总结</a:t>
            </a:r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2" name="Oval 35"/>
          <p:cNvSpPr/>
          <p:nvPr/>
        </p:nvSpPr>
        <p:spPr>
          <a:xfrm>
            <a:off x="6579105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63" name="Arc 36"/>
          <p:cNvSpPr/>
          <p:nvPr/>
        </p:nvSpPr>
        <p:spPr>
          <a:xfrm>
            <a:off x="6487665" y="2440546"/>
            <a:ext cx="2011680" cy="2011680"/>
          </a:xfrm>
          <a:prstGeom prst="arc">
            <a:avLst>
              <a:gd name="adj1" fmla="val 16200000"/>
              <a:gd name="adj2" fmla="val 7398383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38"/>
          <p:cNvSpPr/>
          <p:nvPr/>
        </p:nvSpPr>
        <p:spPr>
          <a:xfrm>
            <a:off x="6538198" y="4708543"/>
            <a:ext cx="1910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出现的问题</a:t>
            </a:r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50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1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3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 animBg="1"/>
      <p:bldP spid="32" grpId="0" animBg="1"/>
      <p:bldP spid="33" grpId="0"/>
      <p:bldP spid="51" grpId="0" animBg="1"/>
      <p:bldP spid="54" grpId="0" animBg="1"/>
      <p:bldP spid="60" grpId="0"/>
      <p:bldP spid="62" grpId="0" animBg="1"/>
      <p:bldP spid="63" grpId="0" animBg="1"/>
      <p:bldP spid="6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545848" y="1981200"/>
            <a:ext cx="3917911" cy="3066257"/>
          </a:xfrm>
          <a:prstGeom prst="rect">
            <a:avLst/>
          </a:prstGeom>
          <a:solidFill>
            <a:srgbClr val="363636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8613354" y="2888317"/>
            <a:ext cx="18029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单击编辑标题</a:t>
            </a:r>
            <a:endParaRPr lang="en-US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8613354" y="3326190"/>
            <a:ext cx="180290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A company is an association or collection of individuals, whether natural persons</a:t>
            </a:r>
            <a:endParaRPr lang="en-US" altLang="zh-CN" sz="1400" kern="0" noProof="1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33" y="1981200"/>
            <a:ext cx="6705532" cy="3066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587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>
            <a:spLocks/>
          </p:cNvSpPr>
          <p:nvPr/>
        </p:nvSpPr>
        <p:spPr bwMode="auto">
          <a:xfrm rot="2707862">
            <a:off x="17266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36363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 rot="20889290">
            <a:off x="33186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7F2E3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 rot="1460867">
            <a:off x="16992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7F2E3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 rot="2598298">
            <a:off x="25784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36363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 rot="20676794">
            <a:off x="16504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7F2E3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5584966" y="2927928"/>
            <a:ext cx="50942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Compellingly deliver prospective catalysts for change before economically sound meta-services.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Intrinsicly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enable optimal results for error-free architectures. Conveniently drive professional communities for extensive functionalities. </a:t>
            </a:r>
          </a:p>
          <a:p>
            <a:pPr algn="just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Continually deliver market positioning manufactured products whereas maintainable customer service.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Rapidiously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actualize e-business materials before viral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Compellingly deliver prospective catalysts for change before economically sound meta-services.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Intrinsicly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enable optimal results for error-free architectures. Conveniently drive professional communities for extensive functionalities. </a:t>
            </a:r>
          </a:p>
          <a:p>
            <a:pPr algn="just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Continually deliver market positioning manufactured products whereas maintainable customer service.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Rapidiously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actualize e-business materials before viral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5545018" y="24412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714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5" name="Group 6"/>
          <p:cNvGrpSpPr/>
          <p:nvPr/>
        </p:nvGrpSpPr>
        <p:grpSpPr>
          <a:xfrm>
            <a:off x="8585202" y="2793412"/>
            <a:ext cx="2405575" cy="713936"/>
            <a:chOff x="8305802" y="2818812"/>
            <a:chExt cx="2405575" cy="713936"/>
          </a:xfrm>
        </p:grpSpPr>
        <p:sp>
          <p:nvSpPr>
            <p:cNvPr id="26" name="Rectangle 10"/>
            <p:cNvSpPr/>
            <p:nvPr/>
          </p:nvSpPr>
          <p:spPr>
            <a:xfrm>
              <a:off x="8305802" y="2818812"/>
              <a:ext cx="2405575" cy="713936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18"/>
            <p:cNvSpPr txBox="1"/>
            <p:nvPr/>
          </p:nvSpPr>
          <p:spPr>
            <a:xfrm>
              <a:off x="8902265" y="2991114"/>
              <a:ext cx="1426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WIN THE CUP</a:t>
              </a:r>
              <a:endParaRPr lang="en-GB" b="1">
                <a:solidFill>
                  <a:schemeClr val="bg1"/>
                </a:solidFill>
              </a:endParaRPr>
            </a:p>
          </p:txBody>
        </p:sp>
        <p:sp>
          <p:nvSpPr>
            <p:cNvPr id="31" name="Freeform 19"/>
            <p:cNvSpPr>
              <a:spLocks noEditPoints="1"/>
            </p:cNvSpPr>
            <p:nvPr/>
          </p:nvSpPr>
          <p:spPr bwMode="auto">
            <a:xfrm>
              <a:off x="8513920" y="2995442"/>
              <a:ext cx="320594" cy="362576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13"/>
          <p:cNvGrpSpPr/>
          <p:nvPr/>
        </p:nvGrpSpPr>
        <p:grpSpPr>
          <a:xfrm>
            <a:off x="1137528" y="2793411"/>
            <a:ext cx="2405575" cy="713936"/>
            <a:chOff x="858128" y="2818811"/>
            <a:chExt cx="2405575" cy="713936"/>
          </a:xfrm>
        </p:grpSpPr>
        <p:sp>
          <p:nvSpPr>
            <p:cNvPr id="46" name="Rectangle 7"/>
            <p:cNvSpPr/>
            <p:nvPr/>
          </p:nvSpPr>
          <p:spPr>
            <a:xfrm>
              <a:off x="858128" y="2818811"/>
              <a:ext cx="2405575" cy="713936"/>
            </a:xfrm>
            <a:prstGeom prst="rect">
              <a:avLst/>
            </a:prstGeom>
            <a:solidFill>
              <a:srgbClr val="7F2E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47" name="TextBox 15"/>
            <p:cNvSpPr txBox="1"/>
            <p:nvPr/>
          </p:nvSpPr>
          <p:spPr>
            <a:xfrm>
              <a:off x="1383005" y="2991114"/>
              <a:ext cx="1355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BRIGHT IDEA</a:t>
              </a:r>
              <a:endParaRPr lang="en-GB" b="1">
                <a:solidFill>
                  <a:schemeClr val="bg1"/>
                </a:solidFill>
              </a:endParaRPr>
            </a:p>
          </p:txBody>
        </p:sp>
        <p:sp>
          <p:nvSpPr>
            <p:cNvPr id="48" name="Freeform 20"/>
            <p:cNvSpPr>
              <a:spLocks noEditPoints="1"/>
            </p:cNvSpPr>
            <p:nvPr/>
          </p:nvSpPr>
          <p:spPr bwMode="auto">
            <a:xfrm>
              <a:off x="1076472" y="2957279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12"/>
          <p:cNvGrpSpPr/>
          <p:nvPr/>
        </p:nvGrpSpPr>
        <p:grpSpPr>
          <a:xfrm>
            <a:off x="3620086" y="2793412"/>
            <a:ext cx="2405575" cy="713936"/>
            <a:chOff x="3340686" y="2818812"/>
            <a:chExt cx="2405575" cy="713936"/>
          </a:xfrm>
        </p:grpSpPr>
        <p:sp>
          <p:nvSpPr>
            <p:cNvPr id="50" name="Rectangle 8"/>
            <p:cNvSpPr/>
            <p:nvPr/>
          </p:nvSpPr>
          <p:spPr>
            <a:xfrm>
              <a:off x="3340686" y="2818812"/>
              <a:ext cx="2405575" cy="713936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16"/>
            <p:cNvSpPr txBox="1"/>
            <p:nvPr/>
          </p:nvSpPr>
          <p:spPr>
            <a:xfrm>
              <a:off x="4021838" y="2991114"/>
              <a:ext cx="1131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THE TEAM</a:t>
              </a:r>
              <a:endParaRPr lang="en-GB" b="1">
                <a:solidFill>
                  <a:schemeClr val="bg1"/>
                </a:solidFill>
              </a:endParaRPr>
            </a:p>
          </p:txBody>
        </p:sp>
        <p:sp>
          <p:nvSpPr>
            <p:cNvPr id="52" name="Freeform 21"/>
            <p:cNvSpPr>
              <a:spLocks noEditPoints="1"/>
            </p:cNvSpPr>
            <p:nvPr/>
          </p:nvSpPr>
          <p:spPr bwMode="auto">
            <a:xfrm>
              <a:off x="3514700" y="3021208"/>
              <a:ext cx="478982" cy="309144"/>
            </a:xfrm>
            <a:custGeom>
              <a:avLst/>
              <a:gdLst>
                <a:gd name="T0" fmla="*/ 72 w 116"/>
                <a:gd name="T1" fmla="*/ 27 h 75"/>
                <a:gd name="T2" fmla="*/ 69 w 116"/>
                <a:gd name="T3" fmla="*/ 19 h 75"/>
                <a:gd name="T4" fmla="*/ 65 w 116"/>
                <a:gd name="T5" fmla="*/ 19 h 75"/>
                <a:gd name="T6" fmla="*/ 46 w 116"/>
                <a:gd name="T7" fmla="*/ 18 h 75"/>
                <a:gd name="T8" fmla="*/ 46 w 116"/>
                <a:gd name="T9" fmla="*/ 29 h 75"/>
                <a:gd name="T10" fmla="*/ 79 w 116"/>
                <a:gd name="T11" fmla="*/ 9 h 75"/>
                <a:gd name="T12" fmla="*/ 72 w 116"/>
                <a:gd name="T13" fmla="*/ 29 h 75"/>
                <a:gd name="T14" fmla="*/ 8 w 116"/>
                <a:gd name="T15" fmla="*/ 23 h 75"/>
                <a:gd name="T16" fmla="*/ 29 w 116"/>
                <a:gd name="T17" fmla="*/ 35 h 75"/>
                <a:gd name="T18" fmla="*/ 18 w 116"/>
                <a:gd name="T19" fmla="*/ 46 h 75"/>
                <a:gd name="T20" fmla="*/ 11 w 116"/>
                <a:gd name="T21" fmla="*/ 42 h 75"/>
                <a:gd name="T22" fmla="*/ 25 w 116"/>
                <a:gd name="T23" fmla="*/ 46 h 75"/>
                <a:gd name="T24" fmla="*/ 4 w 116"/>
                <a:gd name="T25" fmla="*/ 48 h 75"/>
                <a:gd name="T26" fmla="*/ 3 w 116"/>
                <a:gd name="T27" fmla="*/ 48 h 75"/>
                <a:gd name="T28" fmla="*/ 0 w 116"/>
                <a:gd name="T29" fmla="*/ 61 h 75"/>
                <a:gd name="T30" fmla="*/ 2 w 116"/>
                <a:gd name="T31" fmla="*/ 62 h 75"/>
                <a:gd name="T32" fmla="*/ 26 w 116"/>
                <a:gd name="T33" fmla="*/ 73 h 75"/>
                <a:gd name="T34" fmla="*/ 28 w 116"/>
                <a:gd name="T35" fmla="*/ 75 h 75"/>
                <a:gd name="T36" fmla="*/ 92 w 116"/>
                <a:gd name="T37" fmla="*/ 75 h 75"/>
                <a:gd name="T38" fmla="*/ 93 w 116"/>
                <a:gd name="T39" fmla="*/ 62 h 75"/>
                <a:gd name="T40" fmla="*/ 116 w 116"/>
                <a:gd name="T41" fmla="*/ 62 h 75"/>
                <a:gd name="T42" fmla="*/ 116 w 116"/>
                <a:gd name="T43" fmla="*/ 55 h 75"/>
                <a:gd name="T44" fmla="*/ 113 w 116"/>
                <a:gd name="T45" fmla="*/ 48 h 75"/>
                <a:gd name="T46" fmla="*/ 105 w 116"/>
                <a:gd name="T47" fmla="*/ 46 h 75"/>
                <a:gd name="T48" fmla="*/ 98 w 116"/>
                <a:gd name="T49" fmla="*/ 59 h 75"/>
                <a:gd name="T50" fmla="*/ 91 w 116"/>
                <a:gd name="T51" fmla="*/ 46 h 75"/>
                <a:gd name="T52" fmla="*/ 72 w 116"/>
                <a:gd name="T53" fmla="*/ 45 h 75"/>
                <a:gd name="T54" fmla="*/ 69 w 116"/>
                <a:gd name="T55" fmla="*/ 50 h 75"/>
                <a:gd name="T56" fmla="*/ 64 w 116"/>
                <a:gd name="T57" fmla="*/ 67 h 75"/>
                <a:gd name="T58" fmla="*/ 64 w 116"/>
                <a:gd name="T59" fmla="*/ 52 h 75"/>
                <a:gd name="T60" fmla="*/ 60 w 116"/>
                <a:gd name="T61" fmla="*/ 47 h 75"/>
                <a:gd name="T62" fmla="*/ 56 w 116"/>
                <a:gd name="T63" fmla="*/ 47 h 75"/>
                <a:gd name="T64" fmla="*/ 57 w 116"/>
                <a:gd name="T65" fmla="*/ 54 h 75"/>
                <a:gd name="T66" fmla="*/ 49 w 116"/>
                <a:gd name="T67" fmla="*/ 50 h 75"/>
                <a:gd name="T68" fmla="*/ 47 w 116"/>
                <a:gd name="T69" fmla="*/ 45 h 75"/>
                <a:gd name="T70" fmla="*/ 33 w 116"/>
                <a:gd name="T71" fmla="*/ 48 h 75"/>
                <a:gd name="T72" fmla="*/ 87 w 116"/>
                <a:gd name="T73" fmla="*/ 36 h 75"/>
                <a:gd name="T74" fmla="*/ 109 w 116"/>
                <a:gd name="T75" fmla="*/ 21 h 75"/>
                <a:gd name="T76" fmla="*/ 106 w 116"/>
                <a:gd name="T77" fmla="*/ 42 h 75"/>
                <a:gd name="T78" fmla="*/ 98 w 116"/>
                <a:gd name="T79" fmla="*/ 46 h 75"/>
                <a:gd name="T80" fmla="*/ 87 w 116"/>
                <a:gd name="T81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6" h="75">
                  <a:moveTo>
                    <a:pt x="72" y="29"/>
                  </a:moveTo>
                  <a:cubicBezTo>
                    <a:pt x="72" y="28"/>
                    <a:pt x="72" y="27"/>
                    <a:pt x="72" y="27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1" y="19"/>
                    <a:pt x="70" y="19"/>
                    <a:pt x="69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0" y="21"/>
                    <a:pt x="56" y="22"/>
                    <a:pt x="47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8"/>
                    <a:pt x="46" y="29"/>
                  </a:cubicBezTo>
                  <a:cubicBezTo>
                    <a:pt x="38" y="23"/>
                    <a:pt x="41" y="20"/>
                    <a:pt x="39" y="9"/>
                  </a:cubicBezTo>
                  <a:cubicBezTo>
                    <a:pt x="45" y="0"/>
                    <a:pt x="75" y="0"/>
                    <a:pt x="79" y="9"/>
                  </a:cubicBezTo>
                  <a:cubicBezTo>
                    <a:pt x="78" y="17"/>
                    <a:pt x="79" y="24"/>
                    <a:pt x="73" y="29"/>
                  </a:cubicBezTo>
                  <a:cubicBezTo>
                    <a:pt x="72" y="29"/>
                    <a:pt x="72" y="29"/>
                    <a:pt x="72" y="29"/>
                  </a:cubicBezTo>
                  <a:close/>
                  <a:moveTo>
                    <a:pt x="8" y="36"/>
                  </a:moveTo>
                  <a:cubicBezTo>
                    <a:pt x="7" y="30"/>
                    <a:pt x="7" y="27"/>
                    <a:pt x="8" y="23"/>
                  </a:cubicBezTo>
                  <a:cubicBezTo>
                    <a:pt x="18" y="25"/>
                    <a:pt x="20" y="16"/>
                    <a:pt x="29" y="23"/>
                  </a:cubicBezTo>
                  <a:cubicBezTo>
                    <a:pt x="30" y="27"/>
                    <a:pt x="30" y="32"/>
                    <a:pt x="29" y="35"/>
                  </a:cubicBezTo>
                  <a:cubicBezTo>
                    <a:pt x="29" y="38"/>
                    <a:pt x="28" y="40"/>
                    <a:pt x="26" y="42"/>
                  </a:cubicBezTo>
                  <a:cubicBezTo>
                    <a:pt x="24" y="44"/>
                    <a:pt x="21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5" y="46"/>
                    <a:pt x="13" y="44"/>
                    <a:pt x="11" y="42"/>
                  </a:cubicBezTo>
                  <a:cubicBezTo>
                    <a:pt x="9" y="40"/>
                    <a:pt x="8" y="38"/>
                    <a:pt x="8" y="36"/>
                  </a:cubicBezTo>
                  <a:close/>
                  <a:moveTo>
                    <a:pt x="25" y="46"/>
                  </a:moveTo>
                  <a:cubicBezTo>
                    <a:pt x="22" y="52"/>
                    <a:pt x="14" y="52"/>
                    <a:pt x="12" y="46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50"/>
                    <a:pt x="1" y="51"/>
                    <a:pt x="0" y="54"/>
                  </a:cubicBezTo>
                  <a:cubicBezTo>
                    <a:pt x="0" y="56"/>
                    <a:pt x="0" y="58"/>
                    <a:pt x="0" y="61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5" y="65"/>
                    <a:pt x="26" y="69"/>
                    <a:pt x="26" y="73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3" y="69"/>
                    <a:pt x="93" y="66"/>
                    <a:pt x="93" y="62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6" y="59"/>
                    <a:pt x="116" y="57"/>
                    <a:pt x="116" y="55"/>
                  </a:cubicBezTo>
                  <a:cubicBezTo>
                    <a:pt x="116" y="52"/>
                    <a:pt x="115" y="50"/>
                    <a:pt x="114" y="49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6"/>
                    <a:pt x="25" y="46"/>
                    <a:pt x="25" y="46"/>
                  </a:cubicBezTo>
                  <a:close/>
                  <a:moveTo>
                    <a:pt x="87" y="36"/>
                  </a:moveTo>
                  <a:cubicBezTo>
                    <a:pt x="87" y="30"/>
                    <a:pt x="86" y="25"/>
                    <a:pt x="87" y="21"/>
                  </a:cubicBezTo>
                  <a:cubicBezTo>
                    <a:pt x="91" y="18"/>
                    <a:pt x="106" y="18"/>
                    <a:pt x="109" y="21"/>
                  </a:cubicBezTo>
                  <a:cubicBezTo>
                    <a:pt x="109" y="26"/>
                    <a:pt x="109" y="32"/>
                    <a:pt x="109" y="35"/>
                  </a:cubicBezTo>
                  <a:cubicBezTo>
                    <a:pt x="108" y="38"/>
                    <a:pt x="107" y="40"/>
                    <a:pt x="106" y="42"/>
                  </a:cubicBezTo>
                  <a:cubicBezTo>
                    <a:pt x="104" y="44"/>
                    <a:pt x="101" y="46"/>
                    <a:pt x="98" y="46"/>
                  </a:cubicBezTo>
                  <a:cubicBezTo>
                    <a:pt x="98" y="46"/>
                    <a:pt x="98" y="46"/>
                    <a:pt x="98" y="46"/>
                  </a:cubicBezTo>
                  <a:cubicBezTo>
                    <a:pt x="95" y="46"/>
                    <a:pt x="92" y="44"/>
                    <a:pt x="90" y="42"/>
                  </a:cubicBezTo>
                  <a:cubicBezTo>
                    <a:pt x="89" y="40"/>
                    <a:pt x="88" y="38"/>
                    <a:pt x="87" y="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11"/>
          <p:cNvGrpSpPr/>
          <p:nvPr/>
        </p:nvGrpSpPr>
        <p:grpSpPr>
          <a:xfrm>
            <a:off x="6102644" y="2793412"/>
            <a:ext cx="2405575" cy="713936"/>
            <a:chOff x="5823244" y="2818812"/>
            <a:chExt cx="2405575" cy="713936"/>
          </a:xfrm>
        </p:grpSpPr>
        <p:sp>
          <p:nvSpPr>
            <p:cNvPr id="54" name="Rectangle 9"/>
            <p:cNvSpPr/>
            <p:nvPr/>
          </p:nvSpPr>
          <p:spPr>
            <a:xfrm>
              <a:off x="5823244" y="2818812"/>
              <a:ext cx="2405575" cy="713936"/>
            </a:xfrm>
            <a:prstGeom prst="rect">
              <a:avLst/>
            </a:prstGeom>
            <a:solidFill>
              <a:srgbClr val="7F2E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17"/>
            <p:cNvSpPr txBox="1"/>
            <p:nvPr/>
          </p:nvSpPr>
          <p:spPr>
            <a:xfrm>
              <a:off x="6457015" y="2991114"/>
              <a:ext cx="1485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GLOBAL BASIC</a:t>
              </a:r>
              <a:endParaRPr lang="en-GB" b="1">
                <a:solidFill>
                  <a:schemeClr val="bg1"/>
                </a:solidFill>
              </a:endParaRPr>
            </a:p>
          </p:txBody>
        </p:sp>
        <p:sp>
          <p:nvSpPr>
            <p:cNvPr id="56" name="Freeform 22"/>
            <p:cNvSpPr>
              <a:spLocks noEditPoints="1"/>
            </p:cNvSpPr>
            <p:nvPr/>
          </p:nvSpPr>
          <p:spPr bwMode="auto">
            <a:xfrm>
              <a:off x="6041476" y="2983041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7" name="Rectangle 23"/>
          <p:cNvSpPr/>
          <p:nvPr/>
        </p:nvSpPr>
        <p:spPr>
          <a:xfrm>
            <a:off x="1300396" y="4357489"/>
            <a:ext cx="210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Lorem ipsum </a:t>
            </a:r>
            <a:r>
              <a:rPr lang="en-GB" sz="1200" dirty="0" err="1"/>
              <a:t>dolor</a:t>
            </a:r>
            <a:r>
              <a:rPr lang="en-GB" sz="1200" dirty="0"/>
              <a:t> sit </a:t>
            </a:r>
            <a:r>
              <a:rPr lang="en-GB" sz="1200" dirty="0" err="1"/>
              <a:t>amet</a:t>
            </a:r>
            <a:r>
              <a:rPr lang="en-GB" sz="1200" dirty="0"/>
              <a:t>, </a:t>
            </a:r>
          </a:p>
        </p:txBody>
      </p:sp>
      <p:sp>
        <p:nvSpPr>
          <p:cNvPr id="58" name="Rectangle 24"/>
          <p:cNvSpPr/>
          <p:nvPr/>
        </p:nvSpPr>
        <p:spPr>
          <a:xfrm>
            <a:off x="3782954" y="4357489"/>
            <a:ext cx="210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Lorem ipsum </a:t>
            </a:r>
            <a:r>
              <a:rPr lang="en-GB" sz="1200" dirty="0" err="1"/>
              <a:t>dolor</a:t>
            </a:r>
            <a:r>
              <a:rPr lang="en-GB" sz="1200" dirty="0"/>
              <a:t> sit </a:t>
            </a:r>
            <a:r>
              <a:rPr lang="en-GB" sz="1200" dirty="0" err="1"/>
              <a:t>amet</a:t>
            </a:r>
            <a:r>
              <a:rPr lang="en-GB" sz="1200" dirty="0"/>
              <a:t>, </a:t>
            </a:r>
          </a:p>
        </p:txBody>
      </p:sp>
      <p:sp>
        <p:nvSpPr>
          <p:cNvPr id="59" name="Rectangle 25"/>
          <p:cNvSpPr/>
          <p:nvPr/>
        </p:nvSpPr>
        <p:spPr>
          <a:xfrm>
            <a:off x="6265512" y="4357489"/>
            <a:ext cx="210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Lorem ipsum </a:t>
            </a:r>
            <a:r>
              <a:rPr lang="en-GB" sz="1200" dirty="0" err="1"/>
              <a:t>dolor</a:t>
            </a:r>
            <a:r>
              <a:rPr lang="en-GB" sz="1200" dirty="0"/>
              <a:t> sit </a:t>
            </a:r>
            <a:r>
              <a:rPr lang="en-GB" sz="1200" dirty="0" err="1"/>
              <a:t>amet</a:t>
            </a:r>
            <a:r>
              <a:rPr lang="en-GB" sz="1200" dirty="0"/>
              <a:t>, </a:t>
            </a:r>
          </a:p>
        </p:txBody>
      </p:sp>
      <p:sp>
        <p:nvSpPr>
          <p:cNvPr id="60" name="Rectangle 26"/>
          <p:cNvSpPr/>
          <p:nvPr/>
        </p:nvSpPr>
        <p:spPr>
          <a:xfrm>
            <a:off x="8748070" y="4357489"/>
            <a:ext cx="210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Lorem ipsum </a:t>
            </a:r>
            <a:r>
              <a:rPr lang="en-GB" sz="1200" dirty="0" err="1"/>
              <a:t>dolor</a:t>
            </a:r>
            <a:r>
              <a:rPr lang="en-GB" sz="1200" dirty="0"/>
              <a:t> sit </a:t>
            </a:r>
            <a:r>
              <a:rPr lang="en-GB" sz="1200" dirty="0" err="1"/>
              <a:t>amet</a:t>
            </a:r>
            <a:r>
              <a:rPr lang="en-GB" sz="1200" dirty="0"/>
              <a:t>, </a:t>
            </a:r>
          </a:p>
        </p:txBody>
      </p:sp>
      <p:sp>
        <p:nvSpPr>
          <p:cNvPr id="61" name="TextBox 27"/>
          <p:cNvSpPr txBox="1"/>
          <p:nvPr/>
        </p:nvSpPr>
        <p:spPr>
          <a:xfrm>
            <a:off x="1799017" y="3988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dirty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2" name="TextBox 28"/>
          <p:cNvSpPr txBox="1"/>
          <p:nvPr/>
        </p:nvSpPr>
        <p:spPr>
          <a:xfrm>
            <a:off x="4281575" y="3988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dirty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3" name="TextBox 29"/>
          <p:cNvSpPr txBox="1"/>
          <p:nvPr/>
        </p:nvSpPr>
        <p:spPr>
          <a:xfrm>
            <a:off x="6764133" y="3988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dirty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4" name="TextBox 30"/>
          <p:cNvSpPr txBox="1"/>
          <p:nvPr/>
        </p:nvSpPr>
        <p:spPr>
          <a:xfrm>
            <a:off x="9246691" y="3988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dirty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537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0" y="2006600"/>
            <a:ext cx="12192000" cy="2794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13"/>
          <p:cNvSpPr txBox="1"/>
          <p:nvPr/>
        </p:nvSpPr>
        <p:spPr>
          <a:xfrm>
            <a:off x="2006185" y="26644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176924"/>
            <a:r>
              <a: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8" name="Rectangle 14"/>
          <p:cNvSpPr/>
          <p:nvPr/>
        </p:nvSpPr>
        <p:spPr>
          <a:xfrm>
            <a:off x="540629" y="3352541"/>
            <a:ext cx="45520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Lorem ipsum </a:t>
            </a:r>
            <a:r>
              <a:rPr lang="en-GB" sz="1200" dirty="0" err="1">
                <a:solidFill>
                  <a:schemeClr val="bg1"/>
                </a:solidFill>
              </a:rPr>
              <a:t>dolor</a:t>
            </a:r>
            <a:r>
              <a:rPr lang="en-GB" sz="1200" dirty="0">
                <a:solidFill>
                  <a:schemeClr val="bg1"/>
                </a:solidFill>
              </a:rPr>
              <a:t> sit </a:t>
            </a:r>
            <a:r>
              <a:rPr lang="en-GB" sz="1200" dirty="0" err="1">
                <a:solidFill>
                  <a:schemeClr val="bg1"/>
                </a:solidFill>
              </a:rPr>
              <a:t>amet</a:t>
            </a:r>
            <a:r>
              <a:rPr lang="en-GB" sz="1200" dirty="0">
                <a:solidFill>
                  <a:schemeClr val="bg1"/>
                </a:solidFill>
              </a:rPr>
              <a:t>, </a:t>
            </a:r>
            <a:r>
              <a:rPr lang="en-GB" sz="1200" dirty="0" err="1">
                <a:solidFill>
                  <a:schemeClr val="bg1"/>
                </a:solidFill>
              </a:rPr>
              <a:t>consectetur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adipiscing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elit</a:t>
            </a:r>
            <a:r>
              <a:rPr lang="en-GB" sz="1200" dirty="0">
                <a:solidFill>
                  <a:schemeClr val="bg1"/>
                </a:solidFill>
              </a:rPr>
              <a:t>. Integer </a:t>
            </a:r>
            <a:r>
              <a:rPr lang="en-GB" sz="1200" dirty="0" err="1">
                <a:solidFill>
                  <a:schemeClr val="bg1"/>
                </a:solidFill>
              </a:rPr>
              <a:t>dolor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quam</a:t>
            </a:r>
            <a:r>
              <a:rPr lang="en-GB" sz="1200" dirty="0">
                <a:solidFill>
                  <a:schemeClr val="bg1"/>
                </a:solidFill>
              </a:rPr>
              <a:t>, </a:t>
            </a:r>
            <a:r>
              <a:rPr lang="en-GB" sz="1200" dirty="0" err="1">
                <a:solidFill>
                  <a:schemeClr val="bg1"/>
                </a:solidFill>
              </a:rPr>
              <a:t>pretium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eu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placerat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eu</a:t>
            </a:r>
            <a:r>
              <a:rPr lang="en-GB" sz="1200" dirty="0">
                <a:solidFill>
                  <a:schemeClr val="bg1"/>
                </a:solidFill>
              </a:rPr>
              <a:t> semper et </a:t>
            </a:r>
            <a:r>
              <a:rPr lang="en-GB" sz="1200" dirty="0" err="1">
                <a:solidFill>
                  <a:schemeClr val="bg1"/>
                </a:solidFill>
              </a:rPr>
              <a:t>nunc</a:t>
            </a:r>
            <a:r>
              <a:rPr lang="en-GB" sz="1200" dirty="0">
                <a:solidFill>
                  <a:schemeClr val="bg1"/>
                </a:solidFill>
              </a:rPr>
              <a:t>. </a:t>
            </a:r>
            <a:r>
              <a:rPr lang="en-GB" sz="1200" dirty="0" err="1">
                <a:solidFill>
                  <a:schemeClr val="bg1"/>
                </a:solidFill>
              </a:rPr>
              <a:t>Nullam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ut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turpis</a:t>
            </a:r>
            <a:r>
              <a:rPr lang="en-GB" sz="1200" dirty="0">
                <a:solidFill>
                  <a:schemeClr val="bg1"/>
                </a:solidFill>
              </a:rPr>
              <a:t> dictum </a:t>
            </a:r>
            <a:r>
              <a:rPr lang="en-GB" sz="1200" dirty="0" err="1">
                <a:solidFill>
                  <a:schemeClr val="bg1"/>
                </a:solidFill>
              </a:rPr>
              <a:t>luctus</a:t>
            </a:r>
            <a:r>
              <a:rPr lang="en-GB" sz="1200" dirty="0">
                <a:solidFill>
                  <a:schemeClr val="bg1"/>
                </a:solidFill>
              </a:rPr>
              <a:t> mi </a:t>
            </a:r>
            <a:r>
              <a:rPr lang="en-GB" sz="1200" dirty="0" err="1">
                <a:solidFill>
                  <a:schemeClr val="bg1"/>
                </a:solidFill>
              </a:rPr>
              <a:t>quis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luctus</a:t>
            </a:r>
            <a:r>
              <a:rPr lang="en-GB" sz="1200" dirty="0">
                <a:solidFill>
                  <a:schemeClr val="bg1"/>
                </a:solidFill>
              </a:rPr>
              <a:t> lorem. </a:t>
            </a:r>
            <a:r>
              <a:rPr lang="en-GB" sz="1200" dirty="0" err="1">
                <a:solidFill>
                  <a:schemeClr val="bg1"/>
                </a:solidFill>
              </a:rPr>
              <a:t>Nullam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porttitor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consectetur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nunc</a:t>
            </a:r>
            <a:r>
              <a:rPr lang="en-GB" sz="1200" dirty="0">
                <a:solidFill>
                  <a:schemeClr val="bg1"/>
                </a:solidFill>
              </a:rPr>
              <a:t> in </a:t>
            </a:r>
            <a:r>
              <a:rPr lang="en-GB" sz="1200" dirty="0" err="1">
                <a:solidFill>
                  <a:schemeClr val="bg1"/>
                </a:solidFill>
              </a:rPr>
              <a:t>tempor</a:t>
            </a:r>
            <a:r>
              <a:rPr lang="en-GB" sz="1200" dirty="0">
                <a:solidFill>
                  <a:schemeClr val="bg1"/>
                </a:solidFill>
              </a:rPr>
              <a:t>. Cras vitae </a:t>
            </a:r>
            <a:r>
              <a:rPr lang="en-GB" sz="1200" dirty="0" err="1">
                <a:solidFill>
                  <a:schemeClr val="bg1"/>
                </a:solidFill>
              </a:rPr>
              <a:t>venenatis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sem</a:t>
            </a:r>
            <a:r>
              <a:rPr lang="en-GB" sz="1200" dirty="0">
                <a:solidFill>
                  <a:schemeClr val="bg1"/>
                </a:solidFill>
              </a:rPr>
              <a:t> at </a:t>
            </a:r>
            <a:r>
              <a:rPr lang="en-GB" sz="1200" dirty="0" err="1">
                <a:solidFill>
                  <a:schemeClr val="bg1"/>
                </a:solidFill>
              </a:rPr>
              <a:t>pretium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arcu</a:t>
            </a:r>
            <a:r>
              <a:rPr lang="en-GB" sz="1200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864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712585" y="2909010"/>
            <a:ext cx="2954655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zh-CN" altLang="en-US" sz="5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zh-CN" altLang="en-US" sz="54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969258" y="3816085"/>
            <a:ext cx="244130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3C3C3C"/>
                </a:solidFill>
              </a:rPr>
              <a:t>Thank you to download</a:t>
            </a:r>
            <a:endParaRPr lang="zh-CN" altLang="en-US" sz="2000" dirty="0">
              <a:solidFill>
                <a:srgbClr val="3C3C3C"/>
              </a:solidFill>
              <a:latin typeface="Kozuka Gothic Pro EL" panose="020B0200000000000000" pitchFamily="34" charset="-128"/>
              <a:ea typeface="Kozuka Gothic Pro EL" panose="020B0200000000000000" pitchFamily="34" charset="-128"/>
              <a:cs typeface="Segoe UI Semilight" panose="020B04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830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7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51" name="TextBox 11"/>
          <p:cNvSpPr txBox="1"/>
          <p:nvPr/>
        </p:nvSpPr>
        <p:spPr>
          <a:xfrm>
            <a:off x="4418868" y="2612000"/>
            <a:ext cx="3135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Part.1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2" name="Subtitle 9"/>
          <p:cNvSpPr txBox="1">
            <a:spLocks/>
          </p:cNvSpPr>
          <p:nvPr/>
        </p:nvSpPr>
        <p:spPr>
          <a:xfrm>
            <a:off x="4223792" y="3535330"/>
            <a:ext cx="3744416" cy="473077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工作数据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2944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工作数据</a:t>
            </a:r>
            <a:r>
              <a:rPr lang="en-US" altLang="zh-CN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(.1 9</a:t>
            </a:r>
            <a:r>
              <a:rPr lang="zh-CN" altLang="en-US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月</a:t>
            </a:r>
            <a:r>
              <a:rPr lang="en-US" altLang="zh-CN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56862"/>
              </p:ext>
            </p:extLst>
          </p:nvPr>
        </p:nvGraphicFramePr>
        <p:xfrm>
          <a:off x="1474917" y="1801341"/>
          <a:ext cx="4114800" cy="3110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r>
                        <a:rPr lang="zh-CN" altLang="en-US" sz="1100" u="none" strike="noStrike">
                          <a:effectLst/>
                        </a:rPr>
                        <a:t>号</a:t>
                      </a:r>
                      <a:r>
                        <a:rPr lang="en-US" altLang="zh-CN" sz="1100" u="none" strike="noStrike">
                          <a:effectLst/>
                        </a:rPr>
                        <a:t>-9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26</a:t>
                      </a:r>
                      <a:r>
                        <a:rPr lang="zh-CN" altLang="en-US" sz="1100" u="none" strike="noStrike">
                          <a:effectLst/>
                        </a:rPr>
                        <a:t>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序号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组名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咨询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学员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进营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学历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李丛丛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赵骏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俞炯妹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冯超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高中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朱昕玉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俞华富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研究生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张祥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胡克炜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李丛丛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谭仕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葛雪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张震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王学君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李杨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25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本科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朱慧霞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熊文志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朱慧霞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李振强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沈芳媛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杨铭涵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本科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孔瑞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陈俊安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——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李丛丛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任武杰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27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本科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杨芬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高居婷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26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802318" y="5235154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转缴数据</a:t>
            </a:r>
            <a:r>
              <a:rPr lang="en-US" altLang="zh-CN" smtClean="0"/>
              <a:t>13/25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928920" y="48658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维</a:t>
            </a:r>
            <a:r>
              <a:rPr lang="zh-CN" altLang="en-US" smtClean="0"/>
              <a:t>稳数据</a:t>
            </a:r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201535"/>
              </p:ext>
            </p:extLst>
          </p:nvPr>
        </p:nvGraphicFramePr>
        <p:xfrm>
          <a:off x="6376091" y="1787612"/>
          <a:ext cx="4114800" cy="24582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181747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维稳情况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序号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组名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咨询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学员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进营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备注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金巧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何晓波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沈芳媛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郑晓波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沈芳媛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杨铭涵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葛雪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张震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李丛丛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姚宏波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沈芳媛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楼超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朱慧霞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余婷婷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沈芳媛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潘俊辉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赵利平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张新科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24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赵利平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陶德松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27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52245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工作数据</a:t>
            </a:r>
            <a:r>
              <a:rPr lang="en-US" altLang="zh-CN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(.2 10</a:t>
            </a:r>
            <a:r>
              <a:rPr lang="zh-CN" altLang="en-US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月</a:t>
            </a:r>
            <a:r>
              <a:rPr lang="en-US" altLang="zh-CN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244047"/>
              </p:ext>
            </p:extLst>
          </p:nvPr>
        </p:nvGraphicFramePr>
        <p:xfrm>
          <a:off x="904273" y="1684381"/>
          <a:ext cx="4254500" cy="3143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825500"/>
                <a:gridCol w="685800"/>
              </a:tblGrid>
              <a:tr h="20955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r>
                        <a:rPr lang="zh-CN" altLang="en-US" sz="1100" u="none" strike="noStrike">
                          <a:effectLst/>
                        </a:rPr>
                        <a:t>号</a:t>
                      </a:r>
                      <a:r>
                        <a:rPr lang="en-US" altLang="zh-CN" sz="1100" u="none" strike="noStrike">
                          <a:effectLst/>
                        </a:rPr>
                        <a:t>-11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r>
                        <a:rPr lang="zh-CN" altLang="en-US" sz="1100" u="none" strike="noStrike">
                          <a:effectLst/>
                        </a:rPr>
                        <a:t>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序号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组名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咨询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学员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进营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学历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俞炯妹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钱夏铭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俞炯妹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姬宏涛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本科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葛雪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兰金周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李宏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张刚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孔瑞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潘水津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22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孔瑞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潘李东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25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李丛丛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潘韩祥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28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葛雪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叶明虎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28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本科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葛雪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左颖兰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22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本科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葛雪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黄焱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24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本科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俞炯妹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邵小坤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本科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俞炯妹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徐俊俊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高中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葛雪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吴秋生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70797"/>
              </p:ext>
            </p:extLst>
          </p:nvPr>
        </p:nvGraphicFramePr>
        <p:xfrm>
          <a:off x="6206181" y="1661469"/>
          <a:ext cx="4343400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914400"/>
                <a:gridCol w="685800"/>
              </a:tblGrid>
              <a:tr h="18097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r>
                        <a:rPr lang="zh-CN" altLang="en-US" sz="1100" u="none" strike="noStrike">
                          <a:effectLst/>
                        </a:rPr>
                        <a:t>号</a:t>
                      </a:r>
                      <a:r>
                        <a:rPr lang="en-US" altLang="zh-CN" sz="1100" u="none" strike="noStrike">
                          <a:effectLst/>
                        </a:rPr>
                        <a:t>-11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r>
                        <a:rPr lang="zh-CN" altLang="en-US" sz="1100" u="none" strike="noStrike">
                          <a:effectLst/>
                        </a:rPr>
                        <a:t>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序号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组名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咨询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学员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进营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备注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翁婷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舒启明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沈芳媛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张弓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24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朱慧霞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陈吴飞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24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孔瑞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陈俊安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月月报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李丛丛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任武杰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27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月月报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380735" y="5189838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转</a:t>
            </a:r>
            <a:r>
              <a:rPr lang="zh-CN" altLang="en-US" smtClean="0"/>
              <a:t>缴数据</a:t>
            </a:r>
            <a:r>
              <a:rPr lang="en-US" altLang="zh-CN" smtClean="0"/>
              <a:t>13/19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90703" y="35669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维稳数据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331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工作数据</a:t>
            </a:r>
            <a:r>
              <a:rPr lang="en-US" altLang="zh-CN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(.3 11</a:t>
            </a:r>
            <a:r>
              <a:rPr lang="zh-CN" altLang="en-US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月</a:t>
            </a:r>
            <a:r>
              <a:rPr lang="en-US" altLang="zh-CN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40692" y="5601730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转</a:t>
            </a:r>
            <a:r>
              <a:rPr lang="zh-CN" altLang="en-US" smtClean="0"/>
              <a:t>缴数据</a:t>
            </a:r>
            <a:r>
              <a:rPr lang="en-US" altLang="zh-CN" smtClean="0"/>
              <a:t>15/21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031893" y="3822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维稳数据</a:t>
            </a:r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471448"/>
              </p:ext>
            </p:extLst>
          </p:nvPr>
        </p:nvGraphicFramePr>
        <p:xfrm>
          <a:off x="6266247" y="1666490"/>
          <a:ext cx="4470400" cy="2038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1041400"/>
                <a:gridCol w="685800"/>
              </a:tblGrid>
              <a:tr h="18097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维稳情况（</a:t>
                      </a:r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r>
                        <a:rPr lang="zh-CN" altLang="en-US" sz="1100" u="none" strike="noStrike">
                          <a:effectLst/>
                        </a:rPr>
                        <a:t>号</a:t>
                      </a:r>
                      <a:r>
                        <a:rPr lang="en-US" altLang="zh-CN" sz="1100" u="none" strike="noStrike">
                          <a:effectLst/>
                        </a:rPr>
                        <a:t>-12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r>
                        <a:rPr lang="zh-CN" altLang="en-US" sz="1100" u="none" strike="noStrike">
                          <a:effectLst/>
                        </a:rPr>
                        <a:t>号）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序号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组名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咨询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学员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进营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备注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朱慧霞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殷成航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沈芳媛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方敏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26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金巧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徐源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沈芳媛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张天羽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26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黄龙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王建超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26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金巧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李洪彬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金巧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齐岩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金巧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朱秦谕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我的口碑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253198"/>
              </p:ext>
            </p:extLst>
          </p:nvPr>
        </p:nvGraphicFramePr>
        <p:xfrm>
          <a:off x="569310" y="1495940"/>
          <a:ext cx="4876800" cy="3981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762000"/>
                <a:gridCol w="685800"/>
                <a:gridCol w="685800"/>
              </a:tblGrid>
              <a:tr h="20955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r>
                        <a:rPr lang="zh-CN" altLang="en-US" sz="1100" u="none" strike="noStrike">
                          <a:effectLst/>
                        </a:rPr>
                        <a:t>号</a:t>
                      </a:r>
                      <a:r>
                        <a:rPr lang="en-US" altLang="zh-CN" sz="1100" u="none" strike="noStrike">
                          <a:effectLst/>
                        </a:rPr>
                        <a:t>-12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r>
                        <a:rPr lang="zh-CN" altLang="en-US" sz="1100" u="none" strike="noStrike">
                          <a:effectLst/>
                        </a:rPr>
                        <a:t>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序号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组名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咨询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学员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进营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学历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备注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李丛丛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乔伟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本科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退学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俞炯妹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何鑫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本科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许冬浩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曾瑞彬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葛雪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兰金周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俞炯妹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赵毅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——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有邮件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无反馈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孔瑞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朱海洋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葛雪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方立伟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中专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许冬浩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邓洋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26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中专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俞炯妹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郑云朋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27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本科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俞炯妹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潘铖炜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26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有邮件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无反馈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俞炯妹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翁振棋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杨芬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吕楠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29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本科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李丛丛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王克飞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29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本科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葛雪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张甦航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26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——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杨芬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吕子博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——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64630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Tm="404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工作数据</a:t>
            </a:r>
            <a:r>
              <a:rPr lang="en-US" altLang="zh-CN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(.4 12</a:t>
            </a:r>
            <a:r>
              <a:rPr lang="zh-CN" altLang="en-US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月</a:t>
            </a:r>
            <a:r>
              <a:rPr lang="en-US" altLang="zh-CN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86682" y="363769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转</a:t>
            </a:r>
            <a:r>
              <a:rPr lang="zh-CN" altLang="en-US" smtClean="0"/>
              <a:t>缴数据</a:t>
            </a:r>
            <a:r>
              <a:rPr lang="en-US" altLang="zh-CN" smtClean="0"/>
              <a:t>6/9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47223" y="32683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维稳数据</a:t>
            </a:r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349189"/>
              </p:ext>
            </p:extLst>
          </p:nvPr>
        </p:nvGraphicFramePr>
        <p:xfrm>
          <a:off x="1124636" y="1680518"/>
          <a:ext cx="4406899" cy="16722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306"/>
                <a:gridCol w="685306"/>
                <a:gridCol w="685306"/>
                <a:gridCol w="685306"/>
                <a:gridCol w="980369"/>
                <a:gridCol w="685306"/>
              </a:tblGrid>
              <a:tr h="20543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r>
                        <a:rPr lang="zh-CN" altLang="en-US" sz="1100" u="none" strike="noStrike">
                          <a:effectLst/>
                        </a:rPr>
                        <a:t>号</a:t>
                      </a:r>
                      <a:r>
                        <a:rPr lang="en-US" altLang="zh-CN" sz="1100" u="none" strike="noStrike">
                          <a:effectLst/>
                        </a:rPr>
                        <a:t>-12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 smtClean="0">
                          <a:effectLst/>
                        </a:rPr>
                        <a:t>20</a:t>
                      </a:r>
                      <a:r>
                        <a:rPr lang="zh-CN" altLang="en-US" sz="1100" u="none" strike="noStrike" smtClean="0">
                          <a:effectLst/>
                        </a:rPr>
                        <a:t>号（未完待续）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序号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组名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咨询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学员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进营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学历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俞炯妹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孙雯波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本科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葛雪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郑纯安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中专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金巧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张鹏飞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许冬浩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张金明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高中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俞炯妹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汪坤发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俞炯妹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王高建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810013"/>
              </p:ext>
            </p:extLst>
          </p:nvPr>
        </p:nvGraphicFramePr>
        <p:xfrm>
          <a:off x="6414187" y="1683865"/>
          <a:ext cx="4191000" cy="1200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762000"/>
                <a:gridCol w="685800"/>
              </a:tblGrid>
              <a:tr h="18097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r>
                        <a:rPr lang="zh-CN" altLang="en-US" sz="1100" u="none" strike="noStrike">
                          <a:effectLst/>
                        </a:rPr>
                        <a:t>号</a:t>
                      </a:r>
                      <a:r>
                        <a:rPr lang="en-US" altLang="zh-CN" sz="1100" u="none" strike="noStrike">
                          <a:effectLst/>
                        </a:rPr>
                        <a:t>-12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 smtClean="0">
                          <a:effectLst/>
                        </a:rPr>
                        <a:t>20</a:t>
                      </a:r>
                      <a:r>
                        <a:rPr lang="zh-CN" altLang="en-US" sz="1100" u="none" strike="noStrike" smtClean="0">
                          <a:effectLst/>
                        </a:rPr>
                        <a:t>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序号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组名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咨询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学员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进营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备注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金巧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华金龙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杨晓斌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陈琪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刘勇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来栋宇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朱慧霞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徐叶和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80237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Tm="404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061254" y="2634671"/>
            <a:ext cx="3217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Part.2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Subtitle 9"/>
          <p:cNvSpPr txBox="1">
            <a:spLocks/>
          </p:cNvSpPr>
          <p:nvPr/>
        </p:nvSpPr>
        <p:spPr>
          <a:xfrm>
            <a:off x="3797850" y="3516956"/>
            <a:ext cx="3744416" cy="473077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数据分析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733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8069553" y="2085844"/>
            <a:ext cx="1577393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 defTabSz="1176924"/>
            <a:r>
              <a:rPr lang="zh-CN" altLang="en-US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sz="1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iterate top-line alignments for wireless metrics. 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数据分析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801" y="1670996"/>
            <a:ext cx="372035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9</a:t>
            </a:r>
            <a:r>
              <a:rPr lang="zh-CN" altLang="en-US" sz="2400" smtClean="0"/>
              <a:t>月</a:t>
            </a:r>
            <a:endParaRPr lang="en-US" altLang="zh-CN" sz="2400" smtClean="0"/>
          </a:p>
          <a:p>
            <a:pPr lvl="1"/>
            <a:r>
              <a:rPr lang="en-US" altLang="zh-CN" smtClean="0"/>
              <a:t>·14</a:t>
            </a:r>
            <a:r>
              <a:rPr lang="zh-CN" altLang="en-US" smtClean="0"/>
              <a:t>号上岗</a:t>
            </a:r>
            <a:endParaRPr lang="en-US" altLang="zh-CN" smtClean="0"/>
          </a:p>
          <a:p>
            <a:pPr lvl="1"/>
            <a:r>
              <a:rPr lang="en-US" altLang="zh-CN" smtClean="0"/>
              <a:t>·</a:t>
            </a:r>
            <a:r>
              <a:rPr lang="zh-CN" altLang="en-US" smtClean="0"/>
              <a:t>学习教学内容和教学方式</a:t>
            </a:r>
            <a:endParaRPr lang="en-US" altLang="zh-CN" smtClean="0"/>
          </a:p>
          <a:p>
            <a:pPr lvl="1"/>
            <a:r>
              <a:rPr lang="en-US" altLang="zh-CN" smtClean="0"/>
              <a:t>·</a:t>
            </a:r>
            <a:r>
              <a:rPr lang="zh-CN" altLang="en-US" smtClean="0"/>
              <a:t>工作：答疑解惑，安排新人</a:t>
            </a:r>
            <a:endParaRPr lang="en-US" altLang="zh-CN" smtClean="0"/>
          </a:p>
          <a:p>
            <a:pPr lvl="1"/>
            <a:r>
              <a:rPr lang="en-US" altLang="zh-CN" smtClean="0"/>
              <a:t>·</a:t>
            </a:r>
            <a:r>
              <a:rPr lang="zh-CN" altLang="en-US" smtClean="0"/>
              <a:t>问题：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 smtClean="0"/>
              <a:t>对接不到位，学生太多教室坐不下</a:t>
            </a:r>
            <a:endParaRPr lang="en-US" altLang="zh-CN" smtClean="0"/>
          </a:p>
          <a:p>
            <a:pPr lvl="1"/>
            <a:r>
              <a:rPr lang="en-US" altLang="zh-CN"/>
              <a:t> </a:t>
            </a:r>
            <a:r>
              <a:rPr lang="zh-CN" altLang="en-US" smtClean="0"/>
              <a:t>闷热导致新来试听的学生产生了一定程度的流失。</a:t>
            </a:r>
            <a:endParaRPr lang="en-US" altLang="zh-CN" smtClean="0"/>
          </a:p>
          <a:p>
            <a:pPr lvl="1"/>
            <a:r>
              <a:rPr lang="en-US" altLang="zh-CN" smtClean="0"/>
              <a:t>·</a:t>
            </a:r>
            <a:r>
              <a:rPr lang="zh-CN" altLang="en-US" smtClean="0"/>
              <a:t>当月绩效</a:t>
            </a:r>
            <a:r>
              <a:rPr lang="zh-CN" altLang="en-US"/>
              <a:t>转缴数</a:t>
            </a:r>
            <a:r>
              <a:rPr lang="en-US" altLang="zh-CN" smtClean="0"/>
              <a:t>/</a:t>
            </a:r>
            <a:r>
              <a:rPr lang="zh-CN" altLang="en-US"/>
              <a:t>非缴费入营数</a:t>
            </a:r>
            <a:r>
              <a:rPr lang="zh-CN" altLang="en-US" smtClean="0"/>
              <a:t>为</a:t>
            </a:r>
            <a:r>
              <a:rPr lang="en-US" altLang="zh-CN" smtClean="0"/>
              <a:t>13/25</a:t>
            </a:r>
            <a:r>
              <a:rPr lang="zh-CN" altLang="en-US" smtClean="0"/>
              <a:t>，转化率为</a:t>
            </a:r>
            <a:r>
              <a:rPr lang="en-US" altLang="zh-CN" smtClean="0"/>
              <a:t>52%</a:t>
            </a:r>
          </a:p>
          <a:p>
            <a:r>
              <a:rPr lang="zh-CN" altLang="en-US"/>
              <a:t>　</a:t>
            </a:r>
            <a:r>
              <a:rPr lang="zh-CN" altLang="en-US" smtClean="0"/>
              <a:t>　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235824" y="1633538"/>
            <a:ext cx="372035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smtClean="0"/>
              <a:t>10</a:t>
            </a:r>
            <a:r>
              <a:rPr lang="zh-CN" altLang="en-US" sz="2400" smtClean="0"/>
              <a:t>月</a:t>
            </a:r>
            <a:r>
              <a:rPr lang="zh-CN" altLang="en-US" sz="1400"/>
              <a:t>多难的</a:t>
            </a:r>
            <a:r>
              <a:rPr lang="zh-CN" altLang="en-US" sz="1400" smtClean="0"/>
              <a:t>月份</a:t>
            </a:r>
            <a:endParaRPr lang="en-US" altLang="zh-CN" smtClean="0"/>
          </a:p>
          <a:p>
            <a:pPr lvl="1"/>
            <a:r>
              <a:rPr lang="en-US" altLang="zh-CN" smtClean="0"/>
              <a:t>·20</a:t>
            </a:r>
            <a:r>
              <a:rPr lang="zh-CN" altLang="en-US" smtClean="0"/>
              <a:t>块</a:t>
            </a:r>
            <a:endParaRPr lang="en-US" altLang="zh-CN" smtClean="0"/>
          </a:p>
          <a:p>
            <a:pPr lvl="1"/>
            <a:r>
              <a:rPr lang="en-US" altLang="zh-CN" smtClean="0"/>
              <a:t>·</a:t>
            </a:r>
            <a:r>
              <a:rPr lang="zh-CN" altLang="en-US" smtClean="0"/>
              <a:t>熟悉和调整流程</a:t>
            </a:r>
            <a:endParaRPr lang="en-US" altLang="zh-CN" smtClean="0"/>
          </a:p>
          <a:p>
            <a:pPr lvl="1"/>
            <a:r>
              <a:rPr lang="en-US" altLang="zh-CN" smtClean="0"/>
              <a:t>·</a:t>
            </a:r>
            <a:r>
              <a:rPr lang="zh-CN" altLang="en-US" smtClean="0"/>
              <a:t>安排课程</a:t>
            </a:r>
            <a:endParaRPr lang="en-US" altLang="zh-CN" smtClean="0"/>
          </a:p>
          <a:p>
            <a:pPr lvl="1"/>
            <a:r>
              <a:rPr lang="en-US" altLang="zh-CN" smtClean="0"/>
              <a:t>·</a:t>
            </a:r>
            <a:r>
              <a:rPr lang="zh-CN" altLang="en-US" smtClean="0"/>
              <a:t>问题：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 smtClean="0"/>
              <a:t>将情绪带入了工作中，思想出了问题，没有及时和咨询对接情况</a:t>
            </a:r>
            <a:endParaRPr lang="en-US" altLang="zh-CN" smtClean="0"/>
          </a:p>
          <a:p>
            <a:pPr lvl="1"/>
            <a:r>
              <a:rPr lang="en-US" altLang="zh-CN" smtClean="0"/>
              <a:t>·</a:t>
            </a:r>
            <a:r>
              <a:rPr lang="zh-CN" altLang="en-US" smtClean="0"/>
              <a:t>当月绩效</a:t>
            </a:r>
            <a:r>
              <a:rPr lang="zh-CN" altLang="en-US"/>
              <a:t>转缴数</a:t>
            </a:r>
            <a:r>
              <a:rPr lang="en-US" altLang="zh-CN" smtClean="0"/>
              <a:t>/</a:t>
            </a:r>
            <a:r>
              <a:rPr lang="zh-CN" altLang="en-US"/>
              <a:t>非缴费入营数</a:t>
            </a:r>
            <a:r>
              <a:rPr lang="zh-CN" altLang="en-US" smtClean="0"/>
              <a:t>为</a:t>
            </a:r>
            <a:r>
              <a:rPr lang="en-US" altLang="zh-CN" smtClean="0"/>
              <a:t>13/19</a:t>
            </a:r>
            <a:r>
              <a:rPr lang="zh-CN" altLang="en-US" smtClean="0"/>
              <a:t>，转化率为</a:t>
            </a:r>
            <a:r>
              <a:rPr lang="en-US" altLang="zh-CN" smtClean="0"/>
              <a:t>68.4%</a:t>
            </a:r>
          </a:p>
          <a:p>
            <a:r>
              <a:rPr lang="zh-CN" altLang="en-US"/>
              <a:t>　</a:t>
            </a:r>
            <a:r>
              <a:rPr lang="zh-CN" altLang="en-US" smtClean="0"/>
              <a:t>　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314644" y="1633538"/>
            <a:ext cx="372035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smtClean="0"/>
              <a:t>11</a:t>
            </a:r>
            <a:r>
              <a:rPr lang="zh-CN" altLang="en-US" sz="2400" smtClean="0"/>
              <a:t>月</a:t>
            </a:r>
            <a:endParaRPr lang="en-US" altLang="zh-CN" smtClean="0"/>
          </a:p>
          <a:p>
            <a:pPr lvl="1"/>
            <a:r>
              <a:rPr lang="en-US" altLang="zh-CN" smtClean="0"/>
              <a:t>·</a:t>
            </a:r>
            <a:r>
              <a:rPr lang="zh-CN" altLang="en-US" smtClean="0"/>
              <a:t>调整心态，反思自身，</a:t>
            </a:r>
            <a:endParaRPr lang="en-US" altLang="zh-CN" smtClean="0"/>
          </a:p>
          <a:p>
            <a:pPr lvl="1"/>
            <a:r>
              <a:rPr lang="en-US" altLang="zh-CN" smtClean="0"/>
              <a:t>·</a:t>
            </a:r>
            <a:r>
              <a:rPr lang="zh-CN" altLang="en-US"/>
              <a:t>和传统求职</a:t>
            </a:r>
            <a:r>
              <a:rPr lang="zh-CN" altLang="en-US" smtClean="0"/>
              <a:t>团队</a:t>
            </a:r>
            <a:r>
              <a:rPr lang="zh-CN" altLang="en-US"/>
              <a:t>加深了</a:t>
            </a:r>
            <a:r>
              <a:rPr lang="zh-CN" altLang="en-US" smtClean="0"/>
              <a:t>交流</a:t>
            </a:r>
            <a:endParaRPr lang="en-US" altLang="zh-CN" smtClean="0"/>
          </a:p>
          <a:p>
            <a:pPr lvl="1"/>
            <a:r>
              <a:rPr lang="en-US" altLang="zh-CN" smtClean="0"/>
              <a:t>·</a:t>
            </a:r>
            <a:r>
              <a:rPr lang="zh-CN" altLang="en-US" smtClean="0"/>
              <a:t>优化调整了训练营的课表</a:t>
            </a:r>
            <a:endParaRPr lang="en-US" altLang="zh-CN" smtClean="0"/>
          </a:p>
          <a:p>
            <a:pPr lvl="1"/>
            <a:r>
              <a:rPr lang="en-US" altLang="zh-CN" smtClean="0"/>
              <a:t>·</a:t>
            </a:r>
            <a:r>
              <a:rPr lang="zh-CN" altLang="en-US" smtClean="0"/>
              <a:t>问题：</a:t>
            </a:r>
            <a:endParaRPr lang="en-US" altLang="zh-CN"/>
          </a:p>
          <a:p>
            <a:pPr lvl="1"/>
            <a:r>
              <a:rPr lang="zh-CN" altLang="en-US" smtClean="0"/>
              <a:t>全力配合咨询，但由于人员流动频繁</a:t>
            </a:r>
            <a:r>
              <a:rPr lang="zh-CN" altLang="en-US" smtClean="0"/>
              <a:t>，导致知识</a:t>
            </a:r>
            <a:r>
              <a:rPr lang="zh-CN" altLang="en-US" smtClean="0"/>
              <a:t>点重复度过高，原本入营的一些老学员没留住</a:t>
            </a:r>
            <a:endParaRPr lang="en-US" altLang="zh-CN" smtClean="0"/>
          </a:p>
          <a:p>
            <a:pPr lvl="1"/>
            <a:r>
              <a:rPr lang="en-US" altLang="zh-CN" smtClean="0"/>
              <a:t>·</a:t>
            </a:r>
            <a:r>
              <a:rPr lang="zh-CN" altLang="en-US" smtClean="0"/>
              <a:t>当月绩效</a:t>
            </a:r>
            <a:r>
              <a:rPr lang="zh-CN" altLang="en-US"/>
              <a:t>转缴数</a:t>
            </a:r>
            <a:r>
              <a:rPr lang="en-US" altLang="zh-CN" smtClean="0"/>
              <a:t>/</a:t>
            </a:r>
            <a:r>
              <a:rPr lang="zh-CN" altLang="en-US"/>
              <a:t>非缴费入营数</a:t>
            </a:r>
            <a:r>
              <a:rPr lang="zh-CN" altLang="en-US" smtClean="0"/>
              <a:t>为</a:t>
            </a:r>
            <a:r>
              <a:rPr lang="en-US" altLang="zh-CN" smtClean="0"/>
              <a:t>15/21</a:t>
            </a:r>
            <a:r>
              <a:rPr lang="zh-CN" altLang="en-US" smtClean="0"/>
              <a:t>，转化率为</a:t>
            </a:r>
            <a:r>
              <a:rPr lang="en-US" altLang="zh-CN" smtClean="0"/>
              <a:t>71.4%</a:t>
            </a:r>
          </a:p>
          <a:p>
            <a:r>
              <a:rPr lang="zh-CN" altLang="en-US"/>
              <a:t>　</a:t>
            </a:r>
            <a:r>
              <a:rPr lang="zh-CN" altLang="en-US" smtClean="0"/>
              <a:t>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05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Volt - Colorful Birig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4.7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heme/theme1.xml><?xml version="1.0" encoding="utf-8"?>
<a:theme xmlns:a="http://schemas.openxmlformats.org/drawingml/2006/main" name="第一PPT，www.1ppt.com">
  <a:themeElements>
    <a:clrScheme name="Single Blue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4B7FA7"/>
      </a:accent1>
      <a:accent2>
        <a:srgbClr val="4B7FA7"/>
      </a:accent2>
      <a:accent3>
        <a:srgbClr val="4B7FA7"/>
      </a:accent3>
      <a:accent4>
        <a:srgbClr val="4B7FA7"/>
      </a:accent4>
      <a:accent5>
        <a:srgbClr val="4B7FA7"/>
      </a:accent5>
      <a:accent6>
        <a:srgbClr val="4B7FA7"/>
      </a:accent6>
      <a:hlink>
        <a:srgbClr val="4B7FA7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7581</TotalTime>
  <Words>2218</Words>
  <Application>Microsoft Office PowerPoint</Application>
  <PresentationFormat>宽屏</PresentationFormat>
  <Paragraphs>713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7" baseType="lpstr">
      <vt:lpstr>Adobe Garamond Pro Bold</vt:lpstr>
      <vt:lpstr>Aharoni</vt:lpstr>
      <vt:lpstr>FontAwesome</vt:lpstr>
      <vt:lpstr>Kozuka Gothic Pro EL</vt:lpstr>
      <vt:lpstr>Montserrat</vt:lpstr>
      <vt:lpstr>Open Sans</vt:lpstr>
      <vt:lpstr>Open Sans Light</vt:lpstr>
      <vt:lpstr>Roboto</vt:lpstr>
      <vt:lpstr>Source Sans Pro</vt:lpstr>
      <vt:lpstr>等线</vt:lpstr>
      <vt:lpstr>方正兰亭超细黑简体</vt:lpstr>
      <vt:lpstr>方正兰亭黑_GBK</vt:lpstr>
      <vt:lpstr>宋体</vt:lpstr>
      <vt:lpstr>微软雅黑</vt:lpstr>
      <vt:lpstr>幼圆</vt:lpstr>
      <vt:lpstr>Arial</vt:lpstr>
      <vt:lpstr>Calibri</vt:lpstr>
      <vt:lpstr>Calibri Light</vt:lpstr>
      <vt:lpstr>Segoe UI Semilight</vt:lpstr>
      <vt:lpstr>Wingdings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</dc:title>
  <dc:creator>第一PPT</dc:creator>
  <cp:keywords>www.1ppt.com</cp:keywords>
  <dc:description>www.1ppt.com</dc:description>
  <cp:lastModifiedBy>XiDong</cp:lastModifiedBy>
  <cp:revision>1240</cp:revision>
  <dcterms:created xsi:type="dcterms:W3CDTF">2015-03-01T11:49:49Z</dcterms:created>
  <dcterms:modified xsi:type="dcterms:W3CDTF">2018-12-22T16:16:36Z</dcterms:modified>
</cp:coreProperties>
</file>