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-2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2016/12/6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2016/12/6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2016/12/6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2016/12/6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2016/12/6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2016/12/6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2016/12/6 Tuesday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2016/12/6 Tuesday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2016/12/6 Tuesday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2016/12/6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2016/12/6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2016/12/6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 descr="C:\Users\Administrator\Desktop\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404664"/>
            <a:ext cx="8664503" cy="603374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C:\Users\Administrator\Desktop\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6425" y="1352550"/>
            <a:ext cx="7067550" cy="40767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259632" y="764704"/>
            <a:ext cx="6048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在</a:t>
            </a:r>
            <a:r>
              <a:rPr lang="en-US" altLang="zh-CN" b="1" dirty="0" smtClean="0"/>
              <a:t>ViewGroup2 </a:t>
            </a:r>
            <a:r>
              <a:rPr lang="zh-CN" altLang="en-US" b="1" dirty="0" smtClean="0"/>
              <a:t>的</a:t>
            </a:r>
            <a:r>
              <a:rPr lang="en-US" altLang="zh-CN" b="1" dirty="0" err="1" smtClean="0"/>
              <a:t>dispatchTouchEvent</a:t>
            </a:r>
            <a:r>
              <a:rPr lang="en-US" altLang="zh-CN" b="1" dirty="0" smtClean="0"/>
              <a:t> </a:t>
            </a:r>
            <a:r>
              <a:rPr lang="zh-CN" altLang="en-US" b="1" dirty="0" smtClean="0"/>
              <a:t>返回</a:t>
            </a:r>
            <a:r>
              <a:rPr lang="en-US" altLang="zh-CN" b="1" dirty="0" smtClean="0"/>
              <a:t>true</a:t>
            </a:r>
            <a:r>
              <a:rPr lang="zh-CN" altLang="en-US" b="1" dirty="0" smtClean="0"/>
              <a:t>消费这次事件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C:\Users\Administrator\Desktop\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4098" y="1305272"/>
            <a:ext cx="7934326" cy="45720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187624" y="764704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在</a:t>
            </a:r>
            <a:r>
              <a:rPr lang="en-US" altLang="zh-CN" b="1" dirty="0" smtClean="0"/>
              <a:t>View </a:t>
            </a:r>
            <a:r>
              <a:rPr lang="zh-CN" altLang="en-US" b="1" dirty="0" smtClean="0"/>
              <a:t>的</a:t>
            </a:r>
            <a:r>
              <a:rPr lang="en-US" altLang="zh-CN" b="1" dirty="0" err="1" smtClean="0"/>
              <a:t>onTouchEvent</a:t>
            </a:r>
            <a:r>
              <a:rPr lang="en-US" altLang="zh-CN" b="1" dirty="0" smtClean="0"/>
              <a:t> </a:t>
            </a:r>
            <a:r>
              <a:rPr lang="zh-CN" altLang="en-US" b="1" dirty="0" smtClean="0"/>
              <a:t>返回</a:t>
            </a:r>
            <a:r>
              <a:rPr lang="en-US" altLang="zh-CN" b="1" dirty="0" smtClean="0"/>
              <a:t>true</a:t>
            </a:r>
            <a:r>
              <a:rPr lang="zh-CN" altLang="en-US" b="1" dirty="0" smtClean="0"/>
              <a:t>消费这次事件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C:\Users\Administrator\Desktop\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3256" y="1310605"/>
            <a:ext cx="7877176" cy="4638675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547664" y="692696"/>
            <a:ext cx="559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在</a:t>
            </a:r>
            <a:r>
              <a:rPr lang="en-US" altLang="zh-CN" b="1" dirty="0" err="1" smtClean="0"/>
              <a:t>ViewGroup</a:t>
            </a:r>
            <a:r>
              <a:rPr lang="en-US" altLang="zh-CN" b="1" dirty="0" smtClean="0"/>
              <a:t> 2 </a:t>
            </a:r>
            <a:r>
              <a:rPr lang="zh-CN" altLang="en-US" b="1" dirty="0" smtClean="0"/>
              <a:t>的</a:t>
            </a:r>
            <a:r>
              <a:rPr lang="en-US" altLang="zh-CN" b="1" dirty="0" err="1" smtClean="0"/>
              <a:t>onTouchEvent</a:t>
            </a:r>
            <a:r>
              <a:rPr lang="en-US" altLang="zh-CN" b="1" dirty="0" smtClean="0"/>
              <a:t> </a:t>
            </a:r>
            <a:r>
              <a:rPr lang="zh-CN" altLang="en-US" b="1" dirty="0" smtClean="0"/>
              <a:t>返回</a:t>
            </a:r>
            <a:r>
              <a:rPr lang="en-US" altLang="zh-CN" b="1" dirty="0" smtClean="0"/>
              <a:t>true</a:t>
            </a:r>
            <a:r>
              <a:rPr lang="zh-CN" altLang="en-US" b="1" dirty="0" smtClean="0"/>
              <a:t>消费这次事件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C:\Users\Administrator\Desktop\6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628800"/>
            <a:ext cx="7915276" cy="47244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763688" y="1196752"/>
            <a:ext cx="559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在</a:t>
            </a:r>
            <a:r>
              <a:rPr lang="en-US" altLang="zh-CN" b="1" dirty="0" err="1" smtClean="0"/>
              <a:t>ViewGroup</a:t>
            </a:r>
            <a:r>
              <a:rPr lang="en-US" altLang="zh-CN" b="1" dirty="0" smtClean="0"/>
              <a:t> 1 </a:t>
            </a:r>
            <a:r>
              <a:rPr lang="zh-CN" altLang="en-US" b="1" dirty="0" smtClean="0"/>
              <a:t>的</a:t>
            </a:r>
            <a:r>
              <a:rPr lang="en-US" altLang="zh-CN" b="1" dirty="0" err="1" smtClean="0"/>
              <a:t>onTouchEvent</a:t>
            </a:r>
            <a:r>
              <a:rPr lang="en-US" altLang="zh-CN" b="1" dirty="0" smtClean="0"/>
              <a:t> </a:t>
            </a:r>
            <a:r>
              <a:rPr lang="zh-CN" altLang="en-US" b="1" dirty="0" smtClean="0"/>
              <a:t>返回</a:t>
            </a:r>
            <a:r>
              <a:rPr lang="en-US" altLang="zh-CN" b="1" dirty="0" smtClean="0"/>
              <a:t>true</a:t>
            </a:r>
            <a:r>
              <a:rPr lang="zh-CN" altLang="en-US" b="1" dirty="0" smtClean="0"/>
              <a:t>消费这次事件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C:\Users\Administrator\Desktop\7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556792"/>
            <a:ext cx="7839076" cy="4600575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763688" y="1196752"/>
            <a:ext cx="5078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在</a:t>
            </a:r>
            <a:r>
              <a:rPr lang="en-US" altLang="zh-CN" b="1" dirty="0" smtClean="0"/>
              <a:t>Activity </a:t>
            </a:r>
            <a:r>
              <a:rPr lang="zh-CN" altLang="en-US" b="1" dirty="0" smtClean="0"/>
              <a:t>的</a:t>
            </a:r>
            <a:r>
              <a:rPr lang="en-US" altLang="zh-CN" b="1" dirty="0" err="1" smtClean="0"/>
              <a:t>onTouchEvent</a:t>
            </a:r>
            <a:r>
              <a:rPr lang="en-US" altLang="zh-CN" b="1" dirty="0" smtClean="0"/>
              <a:t> </a:t>
            </a:r>
            <a:r>
              <a:rPr lang="zh-CN" altLang="en-US" b="1" dirty="0" smtClean="0"/>
              <a:t>返回</a:t>
            </a:r>
            <a:r>
              <a:rPr lang="en-US" altLang="zh-CN" b="1" dirty="0" smtClean="0"/>
              <a:t>true</a:t>
            </a:r>
            <a:r>
              <a:rPr lang="zh-CN" altLang="en-US" b="1" dirty="0" smtClean="0"/>
              <a:t>消费这次事件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C:\Users\Administrator\Desktop\8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700808"/>
            <a:ext cx="7962900" cy="4352925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971600" y="684689"/>
            <a:ext cx="68518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在</a:t>
            </a:r>
            <a:r>
              <a:rPr lang="en-US" altLang="zh-CN" b="1" dirty="0" smtClean="0"/>
              <a:t>View</a:t>
            </a:r>
            <a:r>
              <a:rPr lang="zh-CN" altLang="en-US" b="1" dirty="0" smtClean="0"/>
              <a:t>的</a:t>
            </a:r>
            <a:r>
              <a:rPr lang="en-US" altLang="zh-CN" b="1" dirty="0" err="1" smtClean="0"/>
              <a:t>dispatchTouchEvent</a:t>
            </a:r>
            <a:r>
              <a:rPr lang="en-US" altLang="zh-CN" b="1" dirty="0" smtClean="0"/>
              <a:t> </a:t>
            </a:r>
            <a:r>
              <a:rPr lang="zh-CN" altLang="en-US" b="1" dirty="0" smtClean="0"/>
              <a:t>返回</a:t>
            </a:r>
            <a:r>
              <a:rPr lang="en-US" altLang="zh-CN" b="1" dirty="0" smtClean="0"/>
              <a:t>false</a:t>
            </a:r>
            <a:r>
              <a:rPr lang="zh-CN" altLang="en-US" b="1" dirty="0" smtClean="0"/>
              <a:t>并且</a:t>
            </a:r>
            <a:r>
              <a:rPr lang="en-US" altLang="zh-CN" b="1" dirty="0" smtClean="0"/>
              <a:t>Activity </a:t>
            </a:r>
            <a:r>
              <a:rPr lang="zh-CN" altLang="en-US" b="1" dirty="0" smtClean="0"/>
              <a:t>的</a:t>
            </a:r>
            <a:r>
              <a:rPr lang="en-US" altLang="zh-CN" b="1" dirty="0" err="1" smtClean="0"/>
              <a:t>onTouchEvent</a:t>
            </a:r>
            <a:r>
              <a:rPr lang="en-US" altLang="zh-CN" b="1" dirty="0" smtClean="0"/>
              <a:t> </a:t>
            </a:r>
          </a:p>
          <a:p>
            <a:r>
              <a:rPr lang="zh-CN" altLang="en-US" b="1" dirty="0" smtClean="0"/>
              <a:t>返回</a:t>
            </a:r>
            <a:r>
              <a:rPr lang="en-US" altLang="zh-CN" b="1" dirty="0" smtClean="0"/>
              <a:t>true</a:t>
            </a:r>
            <a:r>
              <a:rPr lang="zh-CN" altLang="en-US" b="1" dirty="0" smtClean="0"/>
              <a:t>消费这次事件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C:\Users\Administrator\Desktop\9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988840"/>
            <a:ext cx="7905750" cy="41529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755576" y="1052736"/>
            <a:ext cx="73704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在</a:t>
            </a:r>
            <a:r>
              <a:rPr lang="en-US" altLang="zh-CN" b="1" dirty="0" smtClean="0"/>
              <a:t>View</a:t>
            </a:r>
            <a:r>
              <a:rPr lang="zh-CN" altLang="en-US" b="1" dirty="0" smtClean="0"/>
              <a:t>的</a:t>
            </a:r>
            <a:r>
              <a:rPr lang="en-US" altLang="zh-CN" b="1" dirty="0" err="1" smtClean="0"/>
              <a:t>dispatchTouchEvent</a:t>
            </a:r>
            <a:r>
              <a:rPr lang="en-US" altLang="zh-CN" b="1" dirty="0" smtClean="0"/>
              <a:t> </a:t>
            </a:r>
            <a:r>
              <a:rPr lang="zh-CN" altLang="en-US" b="1" dirty="0" smtClean="0"/>
              <a:t>返回</a:t>
            </a:r>
            <a:r>
              <a:rPr lang="en-US" altLang="zh-CN" b="1" dirty="0" smtClean="0"/>
              <a:t>false</a:t>
            </a:r>
            <a:r>
              <a:rPr lang="zh-CN" altLang="en-US" b="1" dirty="0" smtClean="0"/>
              <a:t>并且</a:t>
            </a:r>
            <a:r>
              <a:rPr lang="en-US" altLang="zh-CN" b="1" dirty="0" err="1" smtClean="0"/>
              <a:t>ViewGroup</a:t>
            </a:r>
            <a:r>
              <a:rPr lang="en-US" altLang="zh-CN" b="1" dirty="0" smtClean="0"/>
              <a:t> 1 </a:t>
            </a:r>
            <a:r>
              <a:rPr lang="zh-CN" altLang="en-US" b="1" dirty="0" smtClean="0"/>
              <a:t>的</a:t>
            </a:r>
            <a:r>
              <a:rPr lang="en-US" altLang="zh-CN" b="1" dirty="0" err="1" smtClean="0"/>
              <a:t>onTouchEvent</a:t>
            </a:r>
            <a:r>
              <a:rPr lang="en-US" altLang="zh-CN" b="1" dirty="0" smtClean="0"/>
              <a:t> </a:t>
            </a:r>
          </a:p>
          <a:p>
            <a:r>
              <a:rPr lang="zh-CN" altLang="en-US" b="1" dirty="0" smtClean="0"/>
              <a:t>返回</a:t>
            </a:r>
            <a:r>
              <a:rPr lang="en-US" altLang="zh-CN" b="1" dirty="0" smtClean="0"/>
              <a:t>true</a:t>
            </a:r>
            <a:r>
              <a:rPr lang="zh-CN" altLang="en-US" b="1" dirty="0" smtClean="0"/>
              <a:t>消费这次事件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C:\Users\Administrator\Desktop\1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1825" y="1925638"/>
            <a:ext cx="7905750" cy="4048125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611560" y="1052736"/>
            <a:ext cx="76028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在</a:t>
            </a:r>
            <a:r>
              <a:rPr lang="en-US" altLang="zh-CN" b="1" dirty="0" smtClean="0"/>
              <a:t>View</a:t>
            </a:r>
            <a:r>
              <a:rPr lang="zh-CN" altLang="en-US" b="1" dirty="0" smtClean="0"/>
              <a:t>的</a:t>
            </a:r>
            <a:r>
              <a:rPr lang="en-US" altLang="zh-CN" b="1" dirty="0" err="1" smtClean="0"/>
              <a:t>dispatchTouchEvent</a:t>
            </a:r>
            <a:r>
              <a:rPr lang="en-US" altLang="zh-CN" b="1" dirty="0" smtClean="0"/>
              <a:t> </a:t>
            </a:r>
            <a:r>
              <a:rPr lang="zh-CN" altLang="en-US" b="1" dirty="0" smtClean="0"/>
              <a:t>返回</a:t>
            </a:r>
            <a:r>
              <a:rPr lang="en-US" altLang="zh-CN" b="1" dirty="0" smtClean="0"/>
              <a:t>false</a:t>
            </a:r>
            <a:r>
              <a:rPr lang="zh-CN" altLang="en-US" b="1" dirty="0" smtClean="0"/>
              <a:t>并且在</a:t>
            </a:r>
            <a:r>
              <a:rPr lang="en-US" altLang="zh-CN" b="1" dirty="0" err="1" smtClean="0"/>
              <a:t>ViewGroup</a:t>
            </a:r>
            <a:r>
              <a:rPr lang="en-US" altLang="zh-CN" b="1" dirty="0" smtClean="0"/>
              <a:t> 2 </a:t>
            </a:r>
            <a:r>
              <a:rPr lang="zh-CN" altLang="en-US" b="1" dirty="0" smtClean="0"/>
              <a:t>的</a:t>
            </a:r>
            <a:r>
              <a:rPr lang="en-US" altLang="zh-CN" b="1" dirty="0" err="1" smtClean="0"/>
              <a:t>onTouchEvent</a:t>
            </a:r>
            <a:r>
              <a:rPr lang="en-US" altLang="zh-CN" b="1" dirty="0" smtClean="0"/>
              <a:t> </a:t>
            </a:r>
          </a:p>
          <a:p>
            <a:r>
              <a:rPr lang="zh-CN" altLang="en-US" b="1" dirty="0" smtClean="0"/>
              <a:t>返回</a:t>
            </a:r>
            <a:r>
              <a:rPr lang="en-US" altLang="zh-CN" b="1" dirty="0" smtClean="0"/>
              <a:t>true</a:t>
            </a:r>
            <a:r>
              <a:rPr lang="zh-CN" altLang="en-US" b="1" dirty="0" smtClean="0"/>
              <a:t>消费这次事件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C:\Users\Administrator\Desktop\1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628800"/>
            <a:ext cx="7800975" cy="4048125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323528" y="980728"/>
            <a:ext cx="82107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在</a:t>
            </a:r>
            <a:r>
              <a:rPr lang="en-US" altLang="zh-CN" b="1" dirty="0" smtClean="0"/>
              <a:t>ViewGroup2</a:t>
            </a:r>
            <a:r>
              <a:rPr lang="zh-CN" altLang="en-US" b="1" dirty="0" smtClean="0"/>
              <a:t>的</a:t>
            </a:r>
            <a:r>
              <a:rPr lang="en-US" altLang="zh-CN" b="1" dirty="0" err="1" smtClean="0"/>
              <a:t>dispatchTouchEvent</a:t>
            </a:r>
            <a:r>
              <a:rPr lang="en-US" altLang="zh-CN" b="1" dirty="0" smtClean="0"/>
              <a:t> </a:t>
            </a:r>
            <a:r>
              <a:rPr lang="zh-CN" altLang="en-US" b="1" dirty="0" smtClean="0"/>
              <a:t>返回</a:t>
            </a:r>
            <a:r>
              <a:rPr lang="en-US" altLang="zh-CN" b="1" dirty="0" smtClean="0"/>
              <a:t>false</a:t>
            </a:r>
            <a:r>
              <a:rPr lang="zh-CN" altLang="en-US" b="1" dirty="0" smtClean="0"/>
              <a:t>并且在</a:t>
            </a:r>
            <a:r>
              <a:rPr lang="en-US" altLang="zh-CN" b="1" dirty="0" smtClean="0"/>
              <a:t>ViewGroup1 </a:t>
            </a:r>
            <a:r>
              <a:rPr lang="zh-CN" altLang="en-US" b="1" dirty="0" smtClean="0"/>
              <a:t>的</a:t>
            </a:r>
            <a:r>
              <a:rPr lang="en-US" altLang="zh-CN" b="1" dirty="0" err="1" smtClean="0"/>
              <a:t>onTouchEvent</a:t>
            </a:r>
            <a:endParaRPr lang="en-US" altLang="zh-CN" b="1" dirty="0" smtClean="0"/>
          </a:p>
          <a:p>
            <a:r>
              <a:rPr lang="zh-CN" altLang="en-US" b="1" dirty="0" smtClean="0"/>
              <a:t>返回</a:t>
            </a:r>
            <a:r>
              <a:rPr lang="en-US" altLang="zh-CN" b="1" dirty="0" smtClean="0"/>
              <a:t>true</a:t>
            </a:r>
            <a:r>
              <a:rPr lang="zh-CN" altLang="en-US" b="1" dirty="0" smtClean="0"/>
              <a:t>消费这次事件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C:\Users\Administrator\Desktop\1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556792"/>
            <a:ext cx="7848600" cy="4257675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899592" y="692696"/>
            <a:ext cx="6824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在</a:t>
            </a:r>
            <a:r>
              <a:rPr lang="en-US" altLang="zh-CN" b="1" dirty="0" smtClean="0"/>
              <a:t>ViewGroup2</a:t>
            </a:r>
            <a:r>
              <a:rPr lang="zh-CN" altLang="en-US" b="1" dirty="0" smtClean="0"/>
              <a:t>的</a:t>
            </a:r>
            <a:r>
              <a:rPr lang="en-US" altLang="zh-CN" b="1" dirty="0" err="1" smtClean="0"/>
              <a:t>onInterceptTouchEvent</a:t>
            </a:r>
            <a:r>
              <a:rPr lang="en-US" altLang="zh-CN" b="1" dirty="0" smtClean="0"/>
              <a:t> </a:t>
            </a:r>
            <a:r>
              <a:rPr lang="zh-CN" altLang="en-US" b="1" dirty="0" smtClean="0"/>
              <a:t>返回</a:t>
            </a:r>
            <a:r>
              <a:rPr lang="en-US" altLang="zh-CN" b="1" dirty="0" smtClean="0"/>
              <a:t>true</a:t>
            </a:r>
            <a:r>
              <a:rPr lang="zh-CN" altLang="en-US" b="1" dirty="0" smtClean="0"/>
              <a:t>拦截此次事件并且</a:t>
            </a:r>
            <a:endParaRPr lang="en-US" altLang="zh-CN" b="1" dirty="0" smtClean="0"/>
          </a:p>
          <a:p>
            <a:r>
              <a:rPr lang="zh-CN" altLang="en-US" b="1" dirty="0" smtClean="0"/>
              <a:t>在</a:t>
            </a:r>
            <a:r>
              <a:rPr lang="en-US" altLang="zh-CN" b="1" dirty="0" err="1" smtClean="0"/>
              <a:t>ViewGroup</a:t>
            </a:r>
            <a:r>
              <a:rPr lang="en-US" altLang="zh-CN" b="1" dirty="0" smtClean="0"/>
              <a:t> 1 </a:t>
            </a:r>
            <a:r>
              <a:rPr lang="zh-CN" altLang="en-US" b="1" dirty="0" smtClean="0"/>
              <a:t>的</a:t>
            </a:r>
            <a:r>
              <a:rPr lang="en-US" altLang="zh-CN" b="1" dirty="0" err="1" smtClean="0"/>
              <a:t>onTouchEvent</a:t>
            </a:r>
            <a:r>
              <a:rPr lang="zh-CN" altLang="en-US" b="1" dirty="0" smtClean="0"/>
              <a:t>返回</a:t>
            </a:r>
            <a:r>
              <a:rPr lang="en-US" altLang="zh-CN" b="1" dirty="0" smtClean="0"/>
              <a:t>true</a:t>
            </a:r>
            <a:r>
              <a:rPr lang="zh-CN" altLang="en-US" b="1" dirty="0" smtClean="0"/>
              <a:t>消费这次事件。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Administrator\Desktop\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692696"/>
            <a:ext cx="8286750" cy="561975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683568" y="188640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Android </a:t>
            </a:r>
            <a:r>
              <a:rPr lang="zh-CN" altLang="en-US" b="1" dirty="0" smtClean="0"/>
              <a:t>事件分发流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1484784"/>
            <a:ext cx="71287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+mn-ea"/>
              </a:rPr>
              <a:t>一</a:t>
            </a:r>
            <a:r>
              <a:rPr lang="en-US" altLang="zh-CN" dirty="0" smtClean="0">
                <a:latin typeface="+mn-ea"/>
              </a:rPr>
              <a:t>.</a:t>
            </a:r>
            <a:r>
              <a:rPr lang="zh-CN" altLang="en-US" dirty="0" smtClean="0">
                <a:latin typeface="+mn-ea"/>
              </a:rPr>
              <a:t>对于在</a:t>
            </a:r>
            <a:r>
              <a:rPr lang="en-US" altLang="zh-CN" dirty="0" err="1" smtClean="0">
                <a:latin typeface="+mn-ea"/>
              </a:rPr>
              <a:t>onTouchEvent</a:t>
            </a:r>
            <a:r>
              <a:rPr lang="zh-CN" altLang="en-US" dirty="0" smtClean="0">
                <a:latin typeface="+mn-ea"/>
              </a:rPr>
              <a:t>消费事件的情况：在哪个</a:t>
            </a:r>
            <a:r>
              <a:rPr lang="en-US" altLang="zh-CN" dirty="0" smtClean="0">
                <a:latin typeface="+mn-ea"/>
              </a:rPr>
              <a:t>View</a:t>
            </a:r>
            <a:r>
              <a:rPr lang="zh-CN" altLang="en-US" dirty="0" smtClean="0">
                <a:latin typeface="+mn-ea"/>
              </a:rPr>
              <a:t>的</a:t>
            </a:r>
            <a:r>
              <a:rPr lang="en-US" altLang="zh-CN" dirty="0" err="1" smtClean="0">
                <a:latin typeface="+mn-ea"/>
              </a:rPr>
              <a:t>onTouchEvent</a:t>
            </a:r>
            <a:r>
              <a:rPr lang="en-US" altLang="zh-CN" dirty="0" smtClean="0">
                <a:latin typeface="+mn-ea"/>
              </a:rPr>
              <a:t> </a:t>
            </a:r>
            <a:r>
              <a:rPr lang="zh-CN" altLang="en-US" dirty="0" smtClean="0">
                <a:latin typeface="+mn-ea"/>
              </a:rPr>
              <a:t>返回</a:t>
            </a:r>
            <a:r>
              <a:rPr lang="en-US" altLang="zh-CN" dirty="0" smtClean="0">
                <a:latin typeface="+mn-ea"/>
              </a:rPr>
              <a:t>true</a:t>
            </a:r>
            <a:r>
              <a:rPr lang="zh-CN" altLang="en-US" dirty="0" smtClean="0">
                <a:latin typeface="+mn-ea"/>
              </a:rPr>
              <a:t>，那么</a:t>
            </a:r>
            <a:r>
              <a:rPr lang="en-US" altLang="zh-CN" dirty="0" smtClean="0">
                <a:latin typeface="+mn-ea"/>
              </a:rPr>
              <a:t>ACTION_MOVE</a:t>
            </a:r>
            <a:r>
              <a:rPr lang="zh-CN" altLang="en-US" dirty="0" smtClean="0">
                <a:latin typeface="+mn-ea"/>
              </a:rPr>
              <a:t>和</a:t>
            </a:r>
            <a:r>
              <a:rPr lang="en-US" altLang="zh-CN" dirty="0" smtClean="0">
                <a:latin typeface="+mn-ea"/>
              </a:rPr>
              <a:t>ACTION_UP</a:t>
            </a:r>
            <a:r>
              <a:rPr lang="zh-CN" altLang="en-US" dirty="0" smtClean="0">
                <a:latin typeface="+mn-ea"/>
              </a:rPr>
              <a:t>的事件从上往下传到这个</a:t>
            </a:r>
            <a:r>
              <a:rPr lang="en-US" altLang="zh-CN" dirty="0" smtClean="0">
                <a:latin typeface="+mn-ea"/>
              </a:rPr>
              <a:t>View</a:t>
            </a:r>
            <a:r>
              <a:rPr lang="zh-CN" altLang="en-US" dirty="0" smtClean="0">
                <a:latin typeface="+mn-ea"/>
              </a:rPr>
              <a:t>后就不再往下传递了，而直接传给自己的</a:t>
            </a:r>
            <a:r>
              <a:rPr lang="en-US" altLang="zh-CN" dirty="0" err="1" smtClean="0">
                <a:latin typeface="+mn-ea"/>
              </a:rPr>
              <a:t>onTouchEvent</a:t>
            </a:r>
            <a:r>
              <a:rPr lang="en-US" altLang="zh-CN" dirty="0" smtClean="0">
                <a:latin typeface="+mn-ea"/>
              </a:rPr>
              <a:t> </a:t>
            </a:r>
            <a:r>
              <a:rPr lang="zh-CN" altLang="en-US" dirty="0" smtClean="0">
                <a:latin typeface="+mn-ea"/>
              </a:rPr>
              <a:t>并结束本次事件传递过程。</a:t>
            </a:r>
            <a:endParaRPr lang="zh-CN" altLang="en-US" dirty="0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552" y="3501008"/>
            <a:ext cx="899445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+mn-ea"/>
              </a:rPr>
              <a:t>二</a:t>
            </a:r>
            <a:r>
              <a:rPr lang="en-US" altLang="zh-CN" dirty="0" smtClean="0">
                <a:latin typeface="+mn-ea"/>
              </a:rPr>
              <a:t>.</a:t>
            </a:r>
            <a:r>
              <a:rPr lang="zh-CN" altLang="en-US" dirty="0" smtClean="0">
                <a:latin typeface="+mn-ea"/>
              </a:rPr>
              <a:t>对于</a:t>
            </a:r>
            <a:r>
              <a:rPr lang="en-US" altLang="zh-CN" dirty="0" smtClean="0">
                <a:latin typeface="+mn-ea"/>
              </a:rPr>
              <a:t>ACTION_MOVE</a:t>
            </a:r>
            <a:r>
              <a:rPr lang="zh-CN" altLang="en-US" dirty="0" smtClean="0">
                <a:latin typeface="+mn-ea"/>
              </a:rPr>
              <a:t>、</a:t>
            </a:r>
            <a:r>
              <a:rPr lang="en-US" altLang="zh-CN" dirty="0" smtClean="0">
                <a:latin typeface="+mn-ea"/>
              </a:rPr>
              <a:t>ACTION_UP</a:t>
            </a:r>
            <a:r>
              <a:rPr lang="zh-CN" altLang="en-US" dirty="0" smtClean="0">
                <a:latin typeface="+mn-ea"/>
              </a:rPr>
              <a:t>总结：</a:t>
            </a:r>
            <a:r>
              <a:rPr lang="en-US" altLang="zh-CN" dirty="0" smtClean="0">
                <a:latin typeface="+mn-ea"/>
              </a:rPr>
              <a:t>ACTION_DOWN</a:t>
            </a:r>
            <a:r>
              <a:rPr lang="zh-CN" altLang="en-US" dirty="0" smtClean="0">
                <a:latin typeface="+mn-ea"/>
              </a:rPr>
              <a:t>事件在哪个控件消费了</a:t>
            </a:r>
            <a:endParaRPr lang="en-US" altLang="zh-CN" dirty="0" smtClean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（</a:t>
            </a:r>
            <a:r>
              <a:rPr lang="en-US" altLang="zh-CN" dirty="0" smtClean="0">
                <a:latin typeface="+mn-ea"/>
              </a:rPr>
              <a:t>return true</a:t>
            </a:r>
            <a:r>
              <a:rPr lang="zh-CN" altLang="en-US" dirty="0" smtClean="0">
                <a:latin typeface="+mn-ea"/>
              </a:rPr>
              <a:t>）， 那么</a:t>
            </a:r>
            <a:r>
              <a:rPr lang="en-US" altLang="zh-CN" dirty="0" smtClean="0">
                <a:latin typeface="+mn-ea"/>
              </a:rPr>
              <a:t>ACTION_MOVE</a:t>
            </a:r>
            <a:r>
              <a:rPr lang="zh-CN" altLang="en-US" dirty="0" smtClean="0">
                <a:latin typeface="+mn-ea"/>
              </a:rPr>
              <a:t>和</a:t>
            </a:r>
            <a:r>
              <a:rPr lang="en-US" altLang="zh-CN" dirty="0" smtClean="0">
                <a:latin typeface="+mn-ea"/>
              </a:rPr>
              <a:t>ACTION_UP</a:t>
            </a:r>
            <a:r>
              <a:rPr lang="zh-CN" altLang="en-US" dirty="0" smtClean="0">
                <a:latin typeface="+mn-ea"/>
              </a:rPr>
              <a:t>就会从上往下</a:t>
            </a:r>
            <a:endParaRPr lang="en-US" altLang="zh-CN" dirty="0" smtClean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（通过</a:t>
            </a:r>
            <a:r>
              <a:rPr lang="en-US" altLang="zh-CN" dirty="0" err="1" smtClean="0">
                <a:latin typeface="+mn-ea"/>
              </a:rPr>
              <a:t>dispatchTouchEvent</a:t>
            </a:r>
            <a:r>
              <a:rPr lang="zh-CN" altLang="en-US" dirty="0" smtClean="0">
                <a:latin typeface="+mn-ea"/>
              </a:rPr>
              <a:t>）做事件分发往下传，就只会传到这个控件，</a:t>
            </a:r>
            <a:endParaRPr lang="en-US" altLang="zh-CN" dirty="0" smtClean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不会继续往下传，如果</a:t>
            </a:r>
            <a:r>
              <a:rPr lang="en-US" altLang="zh-CN" dirty="0" smtClean="0">
                <a:latin typeface="+mn-ea"/>
              </a:rPr>
              <a:t>ACTION_DOWN</a:t>
            </a:r>
            <a:r>
              <a:rPr lang="zh-CN" altLang="en-US" dirty="0" smtClean="0">
                <a:latin typeface="+mn-ea"/>
              </a:rPr>
              <a:t>事件是在</a:t>
            </a:r>
            <a:r>
              <a:rPr lang="en-US" altLang="zh-CN" dirty="0" err="1" smtClean="0">
                <a:latin typeface="+mn-ea"/>
              </a:rPr>
              <a:t>dispatchTouchEvent</a:t>
            </a:r>
            <a:r>
              <a:rPr lang="zh-CN" altLang="en-US" dirty="0" smtClean="0">
                <a:latin typeface="+mn-ea"/>
              </a:rPr>
              <a:t>消费，</a:t>
            </a:r>
            <a:endParaRPr lang="en-US" altLang="zh-CN" dirty="0" smtClean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那么事件到此为止停止传递，如果</a:t>
            </a:r>
            <a:r>
              <a:rPr lang="en-US" altLang="zh-CN" dirty="0" smtClean="0">
                <a:latin typeface="+mn-ea"/>
              </a:rPr>
              <a:t>ACTION_DOWN</a:t>
            </a:r>
            <a:r>
              <a:rPr lang="zh-CN" altLang="en-US" dirty="0" smtClean="0">
                <a:latin typeface="+mn-ea"/>
              </a:rPr>
              <a:t>事件是在</a:t>
            </a:r>
            <a:r>
              <a:rPr lang="en-US" altLang="zh-CN" dirty="0" err="1" smtClean="0">
                <a:latin typeface="+mn-ea"/>
              </a:rPr>
              <a:t>onTouchEvent</a:t>
            </a:r>
            <a:r>
              <a:rPr lang="zh-CN" altLang="en-US" dirty="0" smtClean="0">
                <a:latin typeface="+mn-ea"/>
              </a:rPr>
              <a:t>消费的，</a:t>
            </a:r>
            <a:endParaRPr lang="en-US" altLang="zh-CN" dirty="0" smtClean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那么会把</a:t>
            </a:r>
            <a:r>
              <a:rPr lang="en-US" altLang="zh-CN" dirty="0" smtClean="0">
                <a:latin typeface="+mn-ea"/>
              </a:rPr>
              <a:t>ACTION_MOVE</a:t>
            </a:r>
            <a:r>
              <a:rPr lang="zh-CN" altLang="en-US" dirty="0" smtClean="0">
                <a:latin typeface="+mn-ea"/>
              </a:rPr>
              <a:t>或</a:t>
            </a:r>
            <a:r>
              <a:rPr lang="en-US" altLang="zh-CN" dirty="0" smtClean="0">
                <a:latin typeface="+mn-ea"/>
              </a:rPr>
              <a:t>ACTION_UP</a:t>
            </a:r>
            <a:r>
              <a:rPr lang="zh-CN" altLang="en-US" dirty="0" smtClean="0">
                <a:latin typeface="+mn-ea"/>
              </a:rPr>
              <a:t>事件传给该控件的</a:t>
            </a:r>
            <a:r>
              <a:rPr lang="en-US" altLang="zh-CN" dirty="0" err="1" smtClean="0">
                <a:latin typeface="+mn-ea"/>
              </a:rPr>
              <a:t>onTouchEvent</a:t>
            </a:r>
            <a:r>
              <a:rPr lang="zh-CN" altLang="en-US" dirty="0" smtClean="0">
                <a:latin typeface="+mn-ea"/>
              </a:rPr>
              <a:t>处理并结束传递。</a:t>
            </a:r>
            <a:endParaRPr lang="zh-CN" altLang="en-US" dirty="0"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15816" y="764704"/>
            <a:ext cx="30243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叶根友毛笔行书2.0版" pitchFamily="2" charset="-122"/>
                <a:ea typeface="叶根友毛笔行书2.0版" pitchFamily="2" charset="-122"/>
              </a:rPr>
              <a:t>总结</a:t>
            </a:r>
            <a:endParaRPr lang="zh-CN" altLang="en-US" sz="3200" dirty="0">
              <a:latin typeface="叶根友毛笔行书2.0版" pitchFamily="2" charset="-122"/>
              <a:ea typeface="叶根友毛笔行书2.0版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Administrator\Desktop\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620688"/>
            <a:ext cx="8496300" cy="55721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Administrator\Desktop\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764704"/>
            <a:ext cx="8420100" cy="58293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Administrator\Desktop\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1196752"/>
            <a:ext cx="8883417" cy="4752528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323528" y="692696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onInterceptTouchEvent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的作用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Administrator\Desktop\6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8035" y="476672"/>
            <a:ext cx="7194365" cy="6093296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323528" y="0"/>
            <a:ext cx="8352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dispatchTouchEvent</a:t>
            </a:r>
            <a:r>
              <a:rPr lang="zh-CN" altLang="en-US" b="1" dirty="0" smtClean="0"/>
              <a:t>、</a:t>
            </a:r>
            <a:r>
              <a:rPr lang="en-US" altLang="zh-CN" b="1" dirty="0" err="1" smtClean="0"/>
              <a:t>onTouchEvent</a:t>
            </a:r>
            <a:r>
              <a:rPr lang="zh-CN" altLang="en-US" b="1" dirty="0" smtClean="0"/>
              <a:t>、</a:t>
            </a:r>
            <a:r>
              <a:rPr lang="en-US" altLang="zh-CN" b="1" dirty="0" err="1" smtClean="0"/>
              <a:t>onInterceptTouchEvent</a:t>
            </a:r>
            <a:r>
              <a:rPr lang="zh-CN" altLang="en-US" b="1" dirty="0" smtClean="0"/>
              <a:t>默认情况下的走向</a:t>
            </a:r>
            <a:endParaRPr lang="en-US" altLang="zh-CN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Administrator\Desktop\7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18" y="836712"/>
            <a:ext cx="9105882" cy="4032448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539552" y="476672"/>
            <a:ext cx="4633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ViewGroup</a:t>
            </a:r>
            <a:r>
              <a:rPr lang="zh-CN" altLang="en-US" dirty="0" smtClean="0"/>
              <a:t>调用自己的</a:t>
            </a:r>
            <a:r>
              <a:rPr lang="en-US" altLang="zh-CN" dirty="0" err="1" smtClean="0"/>
              <a:t>onTouchEvent</a:t>
            </a:r>
            <a:r>
              <a:rPr lang="zh-CN" altLang="en-US" dirty="0" smtClean="0"/>
              <a:t>事件流程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9512" y="692696"/>
            <a:ext cx="8064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一</a:t>
            </a:r>
            <a:r>
              <a:rPr lang="en-US" altLang="zh-CN" b="1" dirty="0" smtClean="0"/>
              <a:t>.</a:t>
            </a:r>
            <a:r>
              <a:rPr lang="en-US" altLang="zh-CN" b="1" dirty="0" err="1" smtClean="0"/>
              <a:t>ViewGroup</a:t>
            </a:r>
            <a:r>
              <a:rPr lang="zh-CN" altLang="en-US" b="1" dirty="0" smtClean="0"/>
              <a:t>和</a:t>
            </a:r>
            <a:r>
              <a:rPr lang="en-US" altLang="zh-CN" b="1" dirty="0" smtClean="0"/>
              <a:t>View </a:t>
            </a:r>
            <a:r>
              <a:rPr lang="zh-CN" altLang="en-US" b="1" dirty="0" smtClean="0"/>
              <a:t>的</a:t>
            </a:r>
            <a:r>
              <a:rPr lang="en-US" altLang="zh-CN" b="1" dirty="0" err="1" smtClean="0"/>
              <a:t>dispatchTouchEvent</a:t>
            </a:r>
            <a:r>
              <a:rPr lang="en-US" altLang="zh-CN" b="1" dirty="0" smtClean="0"/>
              <a:t> </a:t>
            </a:r>
            <a:r>
              <a:rPr lang="zh-CN" altLang="en-US" b="1" dirty="0" smtClean="0"/>
              <a:t>是做事件分发，那么这个事件可能分发出去的四个目标</a:t>
            </a:r>
            <a:endParaRPr lang="zh-CN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1268760"/>
            <a:ext cx="79208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 自己消费，终结传递。</a:t>
            </a:r>
            <a:r>
              <a:rPr lang="en-US" altLang="zh-CN" dirty="0" smtClean="0"/>
              <a:t>-------&gt;return true </a:t>
            </a:r>
            <a:r>
              <a:rPr lang="zh-CN" altLang="en-US" dirty="0" smtClean="0"/>
              <a:t>；</a:t>
            </a:r>
            <a:br>
              <a:rPr lang="zh-CN" altLang="en-US" dirty="0" smtClean="0"/>
            </a:br>
            <a:r>
              <a:rPr lang="en-US" altLang="zh-CN" dirty="0" smtClean="0"/>
              <a:t>2</a:t>
            </a:r>
            <a:r>
              <a:rPr lang="zh-CN" altLang="en-US" dirty="0" smtClean="0"/>
              <a:t>、 给自己的</a:t>
            </a:r>
            <a:r>
              <a:rPr lang="en-US" altLang="zh-CN" dirty="0" err="1" smtClean="0"/>
              <a:t>onTouchEvent</a:t>
            </a:r>
            <a:r>
              <a:rPr lang="zh-CN" altLang="en-US" dirty="0" smtClean="0"/>
              <a:t>处理</a:t>
            </a:r>
            <a:r>
              <a:rPr lang="en-US" altLang="zh-CN" dirty="0" smtClean="0"/>
              <a:t>-------&gt; </a:t>
            </a:r>
            <a:r>
              <a:rPr lang="zh-CN" altLang="en-US" dirty="0" smtClean="0"/>
              <a:t>调用</a:t>
            </a:r>
            <a:r>
              <a:rPr lang="en-US" altLang="zh-CN" dirty="0" err="1" smtClean="0"/>
              <a:t>super.dispatchTouchEvent</a:t>
            </a:r>
            <a:r>
              <a:rPr lang="en-US" altLang="zh-CN" dirty="0" smtClean="0"/>
              <a:t>()</a:t>
            </a:r>
            <a:r>
              <a:rPr lang="zh-CN" altLang="en-US" dirty="0" smtClean="0"/>
              <a:t>系统默认会去调用 </a:t>
            </a:r>
            <a:r>
              <a:rPr lang="en-US" altLang="zh-CN" dirty="0" err="1" smtClean="0"/>
              <a:t>onInterceptTouchEvent</a:t>
            </a:r>
            <a:r>
              <a:rPr lang="zh-CN" altLang="en-US" dirty="0" smtClean="0"/>
              <a:t>，在</a:t>
            </a:r>
            <a:r>
              <a:rPr lang="en-US" altLang="zh-CN" dirty="0" err="1" smtClean="0"/>
              <a:t>onInterceptTouchEvent</a:t>
            </a:r>
            <a:r>
              <a:rPr lang="en-US" altLang="zh-CN" dirty="0" smtClean="0"/>
              <a:t> return true</a:t>
            </a:r>
            <a:r>
              <a:rPr lang="zh-CN" altLang="en-US" dirty="0" smtClean="0"/>
              <a:t>就会去把事件分给自己的</a:t>
            </a:r>
            <a:r>
              <a:rPr lang="en-US" altLang="zh-CN" dirty="0" err="1" smtClean="0"/>
              <a:t>onTouchEvent</a:t>
            </a:r>
            <a:r>
              <a:rPr lang="zh-CN" altLang="en-US" dirty="0" smtClean="0"/>
              <a:t>处理。</a:t>
            </a:r>
            <a:br>
              <a:rPr lang="zh-CN" altLang="en-US" dirty="0" smtClean="0"/>
            </a:br>
            <a:r>
              <a:rPr lang="en-US" altLang="zh-CN" dirty="0" smtClean="0"/>
              <a:t>3</a:t>
            </a:r>
            <a:r>
              <a:rPr lang="zh-CN" altLang="en-US" dirty="0" smtClean="0"/>
              <a:t>、 传给子</a:t>
            </a:r>
            <a:r>
              <a:rPr lang="en-US" altLang="zh-CN" dirty="0" smtClean="0"/>
              <a:t>View------&gt;</a:t>
            </a:r>
            <a:r>
              <a:rPr lang="zh-CN" altLang="en-US" dirty="0" smtClean="0"/>
              <a:t>调用</a:t>
            </a:r>
            <a:r>
              <a:rPr lang="en-US" altLang="zh-CN" dirty="0" err="1" smtClean="0"/>
              <a:t>super.dispatchTouchEvent</a:t>
            </a:r>
            <a:r>
              <a:rPr lang="en-US" altLang="zh-CN" dirty="0" smtClean="0"/>
              <a:t>()</a:t>
            </a:r>
            <a:r>
              <a:rPr lang="zh-CN" altLang="en-US" dirty="0" smtClean="0"/>
              <a:t>默认实现会去调用 </a:t>
            </a:r>
            <a:r>
              <a:rPr lang="en-US" altLang="zh-CN" dirty="0" err="1" smtClean="0"/>
              <a:t>onInterceptTouchEvent</a:t>
            </a:r>
            <a:r>
              <a:rPr lang="en-US" altLang="zh-CN" dirty="0" smtClean="0"/>
              <a:t> </a:t>
            </a:r>
            <a:r>
              <a:rPr lang="zh-CN" altLang="en-US" dirty="0" smtClean="0"/>
              <a:t>在</a:t>
            </a:r>
            <a:r>
              <a:rPr lang="en-US" altLang="zh-CN" dirty="0" err="1" smtClean="0"/>
              <a:t>onInterceptTouchEvent</a:t>
            </a:r>
            <a:r>
              <a:rPr lang="en-US" altLang="zh-CN" dirty="0" smtClean="0"/>
              <a:t> return false</a:t>
            </a:r>
            <a:r>
              <a:rPr lang="zh-CN" altLang="en-US" dirty="0" smtClean="0"/>
              <a:t>，就会把事件传给子类。</a:t>
            </a:r>
            <a:br>
              <a:rPr lang="zh-CN" altLang="en-US" dirty="0" smtClean="0"/>
            </a:br>
            <a:r>
              <a:rPr lang="en-US" altLang="zh-CN" dirty="0" smtClean="0"/>
              <a:t>4</a:t>
            </a:r>
            <a:r>
              <a:rPr lang="zh-CN" altLang="en-US" dirty="0" smtClean="0"/>
              <a:t>、 不传给子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，事件终止往下传递，事件开始回溯，从父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onTouchEvent</a:t>
            </a:r>
            <a:r>
              <a:rPr lang="zh-CN" altLang="en-US" dirty="0" smtClean="0"/>
              <a:t>开始事件从下到上回归执行每个控件的</a:t>
            </a:r>
            <a:r>
              <a:rPr lang="en-US" altLang="zh-CN" dirty="0" err="1" smtClean="0"/>
              <a:t>onTouchEvent</a:t>
            </a:r>
            <a:r>
              <a:rPr lang="en-US" altLang="zh-CN" dirty="0" smtClean="0"/>
              <a:t>-------&gt;return false</a:t>
            </a:r>
            <a:r>
              <a:rPr lang="zh-CN" altLang="en-US" dirty="0" smtClean="0"/>
              <a:t>；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211960" y="82605"/>
            <a:ext cx="1404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latin typeface="叶根友毛笔行书2.0版" pitchFamily="2" charset="-122"/>
                <a:ea typeface="叶根友毛笔行书2.0版" pitchFamily="2" charset="-122"/>
              </a:rPr>
              <a:t>总结</a:t>
            </a:r>
            <a:endParaRPr lang="zh-CN" altLang="en-US" sz="3600" b="1" dirty="0">
              <a:latin typeface="叶根友毛笔行书2.0版" pitchFamily="2" charset="-122"/>
              <a:ea typeface="叶根友毛笔行书2.0版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1520" y="4149080"/>
            <a:ext cx="8064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二</a:t>
            </a:r>
            <a:r>
              <a:rPr lang="en-US" altLang="zh-CN" b="1" dirty="0" smtClean="0"/>
              <a:t>.</a:t>
            </a:r>
            <a:r>
              <a:rPr lang="en-US" altLang="zh-CN" b="1" dirty="0" err="1" smtClean="0"/>
              <a:t>ViewGroup</a:t>
            </a:r>
            <a:r>
              <a:rPr lang="zh-CN" altLang="en-US" b="1" dirty="0" smtClean="0"/>
              <a:t>和</a:t>
            </a:r>
            <a:r>
              <a:rPr lang="en-US" altLang="zh-CN" b="1" dirty="0" smtClean="0"/>
              <a:t>View</a:t>
            </a:r>
            <a:r>
              <a:rPr lang="zh-CN" altLang="en-US" b="1" dirty="0" smtClean="0"/>
              <a:t>的</a:t>
            </a:r>
            <a:r>
              <a:rPr lang="en-US" altLang="zh-CN" b="1" dirty="0" err="1" smtClean="0"/>
              <a:t>onTouchEvent</a:t>
            </a:r>
            <a:r>
              <a:rPr lang="zh-CN" altLang="en-US" b="1" dirty="0" smtClean="0"/>
              <a:t>方法是做事件处理的，那么这个事件只能有两个处理方式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3568" y="4797152"/>
            <a:ext cx="79208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、自己消费掉，事件终结，不再传给谁</a:t>
            </a:r>
            <a:r>
              <a:rPr lang="en-US" altLang="zh-CN" dirty="0" smtClean="0"/>
              <a:t>-----&gt;return true;</a:t>
            </a:r>
            <a:br>
              <a:rPr lang="en-US" altLang="zh-CN" dirty="0" smtClean="0"/>
            </a:br>
            <a:r>
              <a:rPr lang="en-US" altLang="zh-CN" dirty="0" smtClean="0"/>
              <a:t>2</a:t>
            </a:r>
            <a:r>
              <a:rPr lang="zh-CN" altLang="en-US" dirty="0" smtClean="0"/>
              <a:t>、继续从下往上传，不消费事件，让父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也能收到到这个事件</a:t>
            </a:r>
            <a:r>
              <a:rPr lang="en-US" altLang="zh-CN" dirty="0" smtClean="0"/>
              <a:t>-----&gt;return </a:t>
            </a:r>
            <a:r>
              <a:rPr lang="en-US" altLang="zh-CN" dirty="0" err="1" smtClean="0"/>
              <a:t>false;View</a:t>
            </a:r>
            <a:r>
              <a:rPr lang="zh-CN" altLang="en-US" dirty="0" smtClean="0"/>
              <a:t>的默认实现是不消费的。所以</a:t>
            </a:r>
            <a:r>
              <a:rPr lang="en-US" altLang="zh-CN" dirty="0" smtClean="0"/>
              <a:t>super==false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79512" y="5589240"/>
            <a:ext cx="6764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三</a:t>
            </a:r>
            <a:r>
              <a:rPr lang="en-US" altLang="zh-CN" b="1" dirty="0" smtClean="0"/>
              <a:t>.</a:t>
            </a:r>
            <a:r>
              <a:rPr lang="en-US" altLang="zh-CN" b="1" dirty="0" err="1" smtClean="0"/>
              <a:t>ViewGroup</a:t>
            </a:r>
            <a:r>
              <a:rPr lang="zh-CN" altLang="en-US" b="1" dirty="0" smtClean="0"/>
              <a:t>的</a:t>
            </a:r>
            <a:r>
              <a:rPr lang="en-US" altLang="zh-CN" b="1" dirty="0" err="1" smtClean="0"/>
              <a:t>onInterceptTouchEvent</a:t>
            </a:r>
            <a:r>
              <a:rPr lang="zh-CN" altLang="en-US" b="1" dirty="0" smtClean="0"/>
              <a:t>方法对于事件有两种情况：</a:t>
            </a:r>
            <a:endParaRPr lang="zh-CN" alt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83568" y="5934670"/>
            <a:ext cx="79928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、拦截下来，给自己的</a:t>
            </a:r>
            <a:r>
              <a:rPr lang="en-US" altLang="zh-CN" dirty="0" err="1" smtClean="0"/>
              <a:t>onTouchEvent</a:t>
            </a:r>
            <a:r>
              <a:rPr lang="zh-CN" altLang="en-US" dirty="0" smtClean="0"/>
              <a:t>处理</a:t>
            </a:r>
            <a:r>
              <a:rPr lang="en-US" altLang="zh-CN" dirty="0" smtClean="0"/>
              <a:t>---&gt;return true;</a:t>
            </a:r>
            <a:br>
              <a:rPr lang="en-US" altLang="zh-CN" dirty="0" smtClean="0"/>
            </a:br>
            <a:r>
              <a:rPr lang="en-US" altLang="zh-CN" dirty="0" smtClean="0"/>
              <a:t>2</a:t>
            </a:r>
            <a:r>
              <a:rPr lang="zh-CN" altLang="en-US" dirty="0" smtClean="0"/>
              <a:t>、不拦截，把事件往下传给子</a:t>
            </a:r>
            <a:r>
              <a:rPr lang="en-US" altLang="zh-CN" dirty="0" smtClean="0"/>
              <a:t>View----&gt;return </a:t>
            </a:r>
            <a:r>
              <a:rPr lang="en-US" altLang="zh-CN" dirty="0" err="1" smtClean="0"/>
              <a:t>false,ViewGroup</a:t>
            </a:r>
            <a:r>
              <a:rPr lang="zh-CN" altLang="en-US" dirty="0" smtClean="0"/>
              <a:t>默认是不拦截的，</a:t>
            </a:r>
            <a:endParaRPr lang="en-US" altLang="zh-CN" dirty="0" smtClean="0"/>
          </a:p>
          <a:p>
            <a:r>
              <a:rPr lang="zh-CN" altLang="en-US" dirty="0" smtClean="0"/>
              <a:t>所以</a:t>
            </a:r>
            <a:r>
              <a:rPr lang="en-US" altLang="zh-CN" dirty="0" smtClean="0"/>
              <a:t>super==false</a:t>
            </a:r>
            <a:r>
              <a:rPr lang="zh-CN" altLang="en-US" dirty="0" smtClean="0"/>
              <a:t>；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Administrator\Desktop\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6534" y="1380331"/>
            <a:ext cx="7181850" cy="4352925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115616" y="980728"/>
            <a:ext cx="6696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在</a:t>
            </a:r>
            <a:r>
              <a:rPr lang="en-US" altLang="zh-CN" b="1" dirty="0" smtClean="0"/>
              <a:t>ViewGroup1 </a:t>
            </a:r>
            <a:r>
              <a:rPr lang="zh-CN" altLang="en-US" b="1" dirty="0" smtClean="0"/>
              <a:t>的</a:t>
            </a:r>
            <a:r>
              <a:rPr lang="en-US" altLang="zh-CN" b="1" dirty="0" err="1" smtClean="0"/>
              <a:t>dispatchTouchEvent</a:t>
            </a:r>
            <a:r>
              <a:rPr lang="en-US" altLang="zh-CN" b="1" dirty="0" smtClean="0"/>
              <a:t> </a:t>
            </a:r>
            <a:r>
              <a:rPr lang="zh-CN" altLang="en-US" b="1" dirty="0" smtClean="0"/>
              <a:t>返回</a:t>
            </a:r>
            <a:r>
              <a:rPr lang="en-US" altLang="zh-CN" b="1" dirty="0" smtClean="0"/>
              <a:t>true</a:t>
            </a:r>
            <a:r>
              <a:rPr lang="zh-CN" altLang="en-US" b="1" dirty="0" smtClean="0"/>
              <a:t>消费这次事件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424</Words>
  <Application>Microsoft Office PowerPoint</Application>
  <PresentationFormat>全屏显示(4:3)</PresentationFormat>
  <Paragraphs>36</Paragraphs>
  <Slides>20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AutoBVT</cp:lastModifiedBy>
  <cp:revision>26</cp:revision>
  <dcterms:modified xsi:type="dcterms:W3CDTF">2016-12-06T07:04:17Z</dcterms:modified>
</cp:coreProperties>
</file>