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CAD"/>
    <a:srgbClr val="D6CED1"/>
    <a:srgbClr val="C0F9F5"/>
    <a:srgbClr val="E6231E"/>
    <a:srgbClr val="E9403A"/>
    <a:srgbClr val="4BE1D6"/>
    <a:srgbClr val="5FE5DD"/>
    <a:srgbClr val="22D0C4"/>
    <a:srgbClr val="FFFFFF"/>
    <a:srgbClr val="DA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128</cp:revision>
  <dcterms:created xsi:type="dcterms:W3CDTF">2019-03-15T11:12:45Z</dcterms:created>
  <dcterms:modified xsi:type="dcterms:W3CDTF">2019-07-02T11:24:24Z</dcterms:modified>
</cp:coreProperties>
</file>