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9F5"/>
    <a:srgbClr val="D6CED1"/>
    <a:srgbClr val="B8ACAD"/>
    <a:srgbClr val="E6231E"/>
    <a:srgbClr val="E9403A"/>
    <a:srgbClr val="4BE1D6"/>
    <a:srgbClr val="5FE5DD"/>
    <a:srgbClr val="22D0C4"/>
    <a:srgbClr val="FFFFFF"/>
    <a:srgbClr val="DAC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41" d="100"/>
          <a:sy n="141" d="100"/>
        </p:scale>
        <p:origin x="-34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A0902B-3C84-4A24-81F0-74DDEE1E6166}"/>
              </a:ext>
            </a:extLst>
          </p:cNvPr>
          <p:cNvSpPr/>
          <p:nvPr/>
        </p:nvSpPr>
        <p:spPr>
          <a:xfrm>
            <a:off x="3081670" y="3647787"/>
            <a:ext cx="1199263" cy="1044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67D4BD1-5965-4BB2-AE8A-8AC9FE0FC643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3173453"/>
            <a:chExt cx="1404000" cy="140400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E8B130A-47E0-4BEE-9ECD-CC04467C4BAA}"/>
                </a:ext>
              </a:extLst>
            </p:cNvPr>
            <p:cNvGrpSpPr/>
            <p:nvPr/>
          </p:nvGrpSpPr>
          <p:grpSpPr>
            <a:xfrm>
              <a:off x="1747526" y="3534942"/>
              <a:ext cx="949604" cy="638759"/>
              <a:chOff x="1747525" y="3429000"/>
              <a:chExt cx="949604" cy="638759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76B7D22F-66F3-41A1-8854-5777892E978E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BC4AF2EC-D208-4A13-B1A3-9D98D69FA200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9F146B93-0550-4D7D-8740-6D8DB3FAADF2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AC50D995-51C1-47AF-8424-78C47D59A4DB}"/>
                </a:ext>
              </a:extLst>
            </p:cNvPr>
            <p:cNvGrpSpPr/>
            <p:nvPr/>
          </p:nvGrpSpPr>
          <p:grpSpPr>
            <a:xfrm>
              <a:off x="1747526" y="3534942"/>
              <a:ext cx="195821" cy="638759"/>
              <a:chOff x="1747525" y="3429000"/>
              <a:chExt cx="949604" cy="638759"/>
            </a:xfrm>
            <a:solidFill>
              <a:srgbClr val="B8ACAD"/>
            </a:solidFill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8CB0945B-DACD-45D8-A225-8B3354E89763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667CD4FC-B7EF-4421-97F5-223DF4822E13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1EEAEF92-FC54-42CD-AD59-FD681923D9A8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F59BAE-B3B8-4A26-A293-10D643369509}"/>
              </a:ext>
            </a:extLst>
          </p:cNvPr>
          <p:cNvSpPr/>
          <p:nvPr/>
        </p:nvSpPr>
        <p:spPr>
          <a:xfrm>
            <a:off x="3061374" y="2268623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8FFBC9-4974-45F0-8334-1FB10BC93717}"/>
              </a:ext>
            </a:extLst>
          </p:cNvPr>
          <p:cNvGrpSpPr/>
          <p:nvPr/>
        </p:nvGrpSpPr>
        <p:grpSpPr>
          <a:xfrm>
            <a:off x="3195236" y="2402485"/>
            <a:ext cx="384853" cy="384853"/>
            <a:chOff x="3443491" y="3402202"/>
            <a:chExt cx="828000" cy="82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F8C2E0-0642-4A92-AB84-901ADC686AD9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ellipse">
              <a:avLst/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88859E61-0E7F-4E52-8847-094A97F6510C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plus">
              <a:avLst>
                <a:gd name="adj" fmla="val 40958"/>
              </a:avLst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3F5EE71-24B1-4DB0-AF5F-8357F8DF8361}"/>
              </a:ext>
            </a:extLst>
          </p:cNvPr>
          <p:cNvGrpSpPr/>
          <p:nvPr/>
        </p:nvGrpSpPr>
        <p:grpSpPr>
          <a:xfrm>
            <a:off x="3434115" y="3940340"/>
            <a:ext cx="468000" cy="468000"/>
            <a:chOff x="4627642" y="4188354"/>
            <a:chExt cx="417573" cy="420715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36DD277-8A3C-419F-98D3-F628A208C8AD}"/>
                </a:ext>
              </a:extLst>
            </p:cNvPr>
            <p:cNvSpPr/>
            <p:nvPr/>
          </p:nvSpPr>
          <p:spPr>
            <a:xfrm rot="1313670"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678651A-7662-404F-A8EA-0C58273168C2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BDDDD1D-B7C6-4B4D-84DE-46A3FE19D50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301E77A-43B7-4C8D-A565-28B64025D4BE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4D812F0-5840-4937-B540-173D31478326}"/>
              </a:ext>
            </a:extLst>
          </p:cNvPr>
          <p:cNvSpPr/>
          <p:nvPr/>
        </p:nvSpPr>
        <p:spPr>
          <a:xfrm>
            <a:off x="3822565" y="2266756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E70058-B6EC-4A62-9F2E-2D6A4ED9289D}"/>
              </a:ext>
            </a:extLst>
          </p:cNvPr>
          <p:cNvGrpSpPr/>
          <p:nvPr/>
        </p:nvGrpSpPr>
        <p:grpSpPr>
          <a:xfrm>
            <a:off x="3956253" y="2400444"/>
            <a:ext cx="385200" cy="385200"/>
            <a:chOff x="1735950" y="1574809"/>
            <a:chExt cx="1434299" cy="1494233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403B085-F654-452A-84FA-BBB40B983B05}"/>
                </a:ext>
              </a:extLst>
            </p:cNvPr>
            <p:cNvSpPr/>
            <p:nvPr/>
          </p:nvSpPr>
          <p:spPr>
            <a:xfrm>
              <a:off x="1735952" y="1574809"/>
              <a:ext cx="1434297" cy="1494233"/>
            </a:xfrm>
            <a:prstGeom prst="ellipse">
              <a:avLst/>
            </a:prstGeom>
            <a:solidFill>
              <a:srgbClr val="F7B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C8F926F-CE11-4976-9DC1-E7A5DF612AB2}"/>
                </a:ext>
              </a:extLst>
            </p:cNvPr>
            <p:cNvSpPr/>
            <p:nvPr/>
          </p:nvSpPr>
          <p:spPr>
            <a:xfrm>
              <a:off x="1735950" y="1574809"/>
              <a:ext cx="1434297" cy="1494233"/>
            </a:xfrm>
            <a:prstGeom prst="ellipse">
              <a:avLst/>
            </a:prstGeom>
            <a:solidFill>
              <a:srgbClr val="B8ACAD"/>
            </a:solidFill>
            <a:ln w="28575">
              <a:solidFill>
                <a:srgbClr val="B8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A6B76E0-1913-40A1-ABE9-27A227140EDF}"/>
                </a:ext>
              </a:extLst>
            </p:cNvPr>
            <p:cNvSpPr/>
            <p:nvPr/>
          </p:nvSpPr>
          <p:spPr>
            <a:xfrm>
              <a:off x="2065348" y="1748253"/>
              <a:ext cx="775504" cy="9838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2430030-04F7-4430-8E46-050709682DA6}"/>
                </a:ext>
              </a:extLst>
            </p:cNvPr>
            <p:cNvSpPr/>
            <p:nvPr/>
          </p:nvSpPr>
          <p:spPr>
            <a:xfrm>
              <a:off x="2024996" y="1806286"/>
              <a:ext cx="856209" cy="983848"/>
            </a:xfrm>
            <a:prstGeom prst="rect">
              <a:avLst/>
            </a:prstGeom>
            <a:solidFill>
              <a:srgbClr val="D6C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0538A06-C37B-4633-9288-A50E3EEEE954}"/>
                </a:ext>
              </a:extLst>
            </p:cNvPr>
            <p:cNvSpPr/>
            <p:nvPr/>
          </p:nvSpPr>
          <p:spPr>
            <a:xfrm>
              <a:off x="1982541" y="1864319"/>
              <a:ext cx="941118" cy="983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208EB5C-1DC2-4B48-BB33-60DE79841B29}"/>
                </a:ext>
              </a:extLst>
            </p:cNvPr>
            <p:cNvSpPr/>
            <p:nvPr/>
          </p:nvSpPr>
          <p:spPr>
            <a:xfrm>
              <a:off x="1735950" y="2283293"/>
              <a:ext cx="1434299" cy="785749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rgbClr val="D6CED1"/>
            </a:solidFill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EE50413-0523-4E14-BF7E-A8AF2C7A8459}"/>
                </a:ext>
              </a:extLst>
            </p:cNvPr>
            <p:cNvSpPr/>
            <p:nvPr/>
          </p:nvSpPr>
          <p:spPr>
            <a:xfrm>
              <a:off x="2065346" y="1977357"/>
              <a:ext cx="705911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3C33DBB-4EC9-45F6-97C8-2C3E78D158CF}"/>
                </a:ext>
              </a:extLst>
            </p:cNvPr>
            <p:cNvSpPr/>
            <p:nvPr/>
          </p:nvSpPr>
          <p:spPr>
            <a:xfrm>
              <a:off x="2065346" y="2098680"/>
              <a:ext cx="466839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52F6A86-CC50-4C20-B876-29D21D4DF7F4}"/>
              </a:ext>
            </a:extLst>
          </p:cNvPr>
          <p:cNvSpPr/>
          <p:nvPr/>
        </p:nvSpPr>
        <p:spPr>
          <a:xfrm>
            <a:off x="4192287" y="1796102"/>
            <a:ext cx="794132" cy="935999"/>
          </a:xfrm>
          <a:prstGeom prst="triangle">
            <a:avLst/>
          </a:prstGeom>
          <a:solidFill>
            <a:srgbClr val="5FE5DD"/>
          </a:solidFill>
          <a:ln>
            <a:noFill/>
          </a:ln>
          <a:effectLst>
            <a:outerShdw blurRad="1651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54184FD-8D97-4783-AC2D-DD6C44E6A79A}"/>
              </a:ext>
            </a:extLst>
          </p:cNvPr>
          <p:cNvSpPr/>
          <p:nvPr/>
        </p:nvSpPr>
        <p:spPr>
          <a:xfrm>
            <a:off x="4560152" y="2116954"/>
            <a:ext cx="598967" cy="615147"/>
          </a:xfrm>
          <a:prstGeom prst="triangle">
            <a:avLst/>
          </a:prstGeom>
          <a:solidFill>
            <a:srgbClr val="C0F9F5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9F9412F-E5FE-49BC-8AA9-A7CC29AB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2" y="3531557"/>
            <a:ext cx="334800" cy="3348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3FE2F80-9000-4B41-9784-ED02FFD59A0B}"/>
              </a:ext>
            </a:extLst>
          </p:cNvPr>
          <p:cNvSpPr/>
          <p:nvPr/>
        </p:nvSpPr>
        <p:spPr>
          <a:xfrm>
            <a:off x="4304061" y="826837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CD09B6-7136-423C-A2F3-06831FEA0C84}"/>
              </a:ext>
            </a:extLst>
          </p:cNvPr>
          <p:cNvGrpSpPr/>
          <p:nvPr/>
        </p:nvGrpSpPr>
        <p:grpSpPr>
          <a:xfrm>
            <a:off x="7550894" y="751055"/>
            <a:ext cx="720001" cy="720000"/>
            <a:chOff x="7548956" y="646268"/>
            <a:chExt cx="720001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1DA4B1-B82E-4757-9AE3-C5B0DDA135E4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5FE5DD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7746598-8DC3-47FA-8CEE-53F5F9A9CFC6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B92060E-103E-4098-9F0A-61165464A546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AF6B459-8DD1-4DB7-8FA4-63A744AC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2" y="4274415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8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126</cp:revision>
  <dcterms:created xsi:type="dcterms:W3CDTF">2019-03-15T11:12:45Z</dcterms:created>
  <dcterms:modified xsi:type="dcterms:W3CDTF">2019-06-24T10:38:42Z</dcterms:modified>
</cp:coreProperties>
</file>