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4"/>
    <p:sldMasterId id="2147483650" r:id="rId5"/>
    <p:sldMasterId id="2147483660" r:id="rId6"/>
    <p:sldMasterId id="2147483662" r:id="rId7"/>
  </p:sldMasterIdLst>
  <p:notesMasterIdLst>
    <p:notesMasterId r:id="rId18"/>
  </p:notesMasterIdLst>
  <p:handoutMasterIdLst>
    <p:handoutMasterId r:id="rId19"/>
  </p:handoutMasterIdLst>
  <p:sldIdLst>
    <p:sldId id="256" r:id="rId8"/>
    <p:sldId id="257" r:id="rId9"/>
    <p:sldId id="263" r:id="rId10"/>
    <p:sldId id="319" r:id="rId11"/>
    <p:sldId id="320" r:id="rId12"/>
    <p:sldId id="321" r:id="rId13"/>
    <p:sldId id="323" r:id="rId14"/>
    <p:sldId id="322" r:id="rId15"/>
    <p:sldId id="262" r:id="rId16"/>
    <p:sldId id="296" r:id="rId17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 Lin" initials="RL" lastIdx="30" clrIdx="0">
    <p:extLst>
      <p:ext uri="{19B8F6BF-5375-455C-9EA6-DF929625EA0E}">
        <p15:presenceInfo xmlns:p15="http://schemas.microsoft.com/office/powerpoint/2012/main" userId="S-1-5-21-2021243588-4293919169-3387299209-86798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3" autoAdjust="0"/>
    <p:restoredTop sz="88192" autoAdjust="0"/>
  </p:normalViewPr>
  <p:slideViewPr>
    <p:cSldViewPr snapToGrid="0" snapToObjects="1">
      <p:cViewPr varScale="1">
        <p:scale>
          <a:sx n="81" d="100"/>
          <a:sy n="81" d="100"/>
        </p:scale>
        <p:origin x="14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BAB3-C479-364A-9351-40BBAD2DF62A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6911-C4B8-E045-9FE9-8E4CB6BB6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64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10C6A-AE6E-E04E-A334-5A86CA1B64F1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6EF05-0C3A-1946-950F-A554D6998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1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4211" y="3027947"/>
            <a:ext cx="8475578" cy="782053"/>
          </a:xfrm>
          <a:prstGeom prst="rect">
            <a:avLst/>
          </a:prstGeom>
        </p:spPr>
        <p:txBody>
          <a:bodyPr/>
          <a:lstStyle>
            <a:lvl1pPr>
              <a:defRPr sz="3200" b="1" i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4211" y="3863474"/>
            <a:ext cx="8475578" cy="9625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0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Body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4949-3612-9740-936B-33335EA749AE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32B1-CD86-A142-BD53-A3A7959B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Body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305"/>
            <a:ext cx="4038600" cy="496369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305"/>
            <a:ext cx="4038600" cy="496369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9F21-27F7-4A4F-8C46-CC3219A562C6}" type="datetime1">
              <a:rPr lang="en-US" smtClean="0"/>
              <a:t>12/17/2015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32B1-CD86-A142-BD53-A3A7959B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35783" y="160423"/>
            <a:ext cx="6443568" cy="628316"/>
          </a:xfrm>
        </p:spPr>
        <p:txBody>
          <a:bodyPr anchor="ctr" anchorCtr="0">
            <a:normAutofit/>
          </a:bodyPr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dirty="0" smtClean="0"/>
              <a:t>Click to edit Body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46" y="1269999"/>
            <a:ext cx="3177717" cy="367633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9999"/>
            <a:ext cx="5304300" cy="485616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546" y="1637632"/>
            <a:ext cx="3177717" cy="448853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AD0D-ACAB-9744-811E-DD059FF7FD67}" type="datetime1">
              <a:rPr lang="en-US" smtClean="0"/>
              <a:t>12/17/2015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32B1-CD86-A142-BD53-A3A7959B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46" y="1300119"/>
            <a:ext cx="8654804" cy="367549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546" y="2048752"/>
            <a:ext cx="8654804" cy="4287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546" y="1667669"/>
            <a:ext cx="8654804" cy="381083"/>
          </a:xfrm>
        </p:spPr>
        <p:txBody>
          <a:bodyPr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46F7-2CE0-6E45-8B48-6568EE037CD9}" type="datetime1">
              <a:rPr lang="en-US" smtClean="0"/>
              <a:t>12/17/2015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32B1-CD86-A142-BD53-A3A7959BDB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35783" y="160423"/>
            <a:ext cx="6443568" cy="628316"/>
          </a:xfrm>
        </p:spPr>
        <p:txBody>
          <a:bodyPr anchor="ctr" anchorCtr="0">
            <a:normAutofit/>
          </a:bodyPr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dirty="0" smtClean="0"/>
              <a:t>Click to edit Body Header</a:t>
            </a:r>
          </a:p>
        </p:txBody>
      </p:sp>
    </p:spTree>
    <p:extLst>
      <p:ext uri="{BB962C8B-B14F-4D97-AF65-F5344CB8AC3E}">
        <p14:creationId xmlns:p14="http://schemas.microsoft.com/office/powerpoint/2010/main" val="7407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0789" y="2319421"/>
            <a:ext cx="8542422" cy="1281029"/>
          </a:xfrm>
        </p:spPr>
        <p:txBody>
          <a:bodyPr/>
          <a:lstStyle/>
          <a:p>
            <a:r>
              <a:rPr lang="en-US" dirty="0" smtClean="0"/>
              <a:t>Click to edit Section Divider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0789" y="3600450"/>
            <a:ext cx="8542422" cy="563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Divider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0581" y="6403138"/>
            <a:ext cx="2446421" cy="365125"/>
          </a:xfrm>
          <a:prstGeom prst="rect">
            <a:avLst/>
          </a:prstGeom>
        </p:spPr>
        <p:txBody>
          <a:bodyPr/>
          <a:lstStyle/>
          <a:p>
            <a:fld id="{C759B546-1228-BA45-8CBF-33A20D3704D4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3563" y="6403138"/>
            <a:ext cx="2216487" cy="365125"/>
          </a:xfrm>
          <a:prstGeom prst="rect">
            <a:avLst/>
          </a:prstGeom>
        </p:spPr>
        <p:txBody>
          <a:bodyPr/>
          <a:lstStyle/>
          <a:p>
            <a:fld id="{B6865858-F58F-6547-AF88-BE2F5EF0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0789" y="2319421"/>
            <a:ext cx="8542422" cy="1281029"/>
          </a:xfrm>
        </p:spPr>
        <p:txBody>
          <a:bodyPr/>
          <a:lstStyle/>
          <a:p>
            <a:r>
              <a:rPr lang="en-US" dirty="0" smtClean="0"/>
              <a:t>Click to edit Section Divider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0789" y="3600450"/>
            <a:ext cx="8542422" cy="563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Divider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0581" y="6403138"/>
            <a:ext cx="2446421" cy="365125"/>
          </a:xfrm>
          <a:prstGeom prst="rect">
            <a:avLst/>
          </a:prstGeom>
        </p:spPr>
        <p:txBody>
          <a:bodyPr/>
          <a:lstStyle/>
          <a:p>
            <a:fld id="{C759B546-1228-BA45-8CBF-33A20D3704D4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3563" y="6403138"/>
            <a:ext cx="2216487" cy="365125"/>
          </a:xfrm>
          <a:prstGeom prst="rect">
            <a:avLst/>
          </a:prstGeom>
        </p:spPr>
        <p:txBody>
          <a:bodyPr/>
          <a:lstStyle/>
          <a:p>
            <a:fld id="{B6865858-F58F-6547-AF88-BE2F5EF0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5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a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0789" y="2319421"/>
            <a:ext cx="8542422" cy="12810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Questions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0789" y="3600450"/>
            <a:ext cx="8542422" cy="563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Questions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0582" y="6403138"/>
            <a:ext cx="1858208" cy="365125"/>
          </a:xfrm>
          <a:prstGeom prst="rect">
            <a:avLst/>
          </a:prstGeom>
        </p:spPr>
        <p:txBody>
          <a:bodyPr/>
          <a:lstStyle/>
          <a:p>
            <a:fld id="{A1B125D5-A7DB-DC46-B165-2E4C4CA10B42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9000" y="6403138"/>
            <a:ext cx="401050" cy="365125"/>
          </a:xfrm>
          <a:prstGeom prst="rect">
            <a:avLst/>
          </a:prstGeom>
        </p:spPr>
        <p:txBody>
          <a:bodyPr/>
          <a:lstStyle/>
          <a:p>
            <a:fld id="{B6865858-F58F-6547-AF88-BE2F5EF0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3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enericCo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9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dyCopys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5782" y="160423"/>
            <a:ext cx="6443568" cy="628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Body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474" y="1276684"/>
            <a:ext cx="8529052" cy="484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4546" y="6463294"/>
            <a:ext cx="2211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996ACB82-3938-424E-B6A4-58534F5261FA}" type="datetime1">
              <a:rPr lang="en-US" smtClean="0"/>
              <a:t>12/17/2015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8114" y="6463294"/>
            <a:ext cx="2211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A85732B1-CD86-A142-BD53-A3A7959BDB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7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8" r:id="rId3"/>
    <p:sldLayoutId id="2147483659" r:id="rId4"/>
    <p:sldLayoutId id="2147483664" r:id="rId5"/>
  </p:sldLayoutIdLst>
  <p:hf hdr="0" ftr="0"/>
  <p:txStyles>
    <p:titleStyle>
      <a:lvl1pPr algn="r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ctionDividers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053" y="2560638"/>
            <a:ext cx="863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Section Divider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224546" y="6403138"/>
            <a:ext cx="2211236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/>
                <a:cs typeface="Arial"/>
              </a:defRPr>
            </a:lvl1pPr>
          </a:lstStyle>
          <a:p>
            <a:fld id="{C823C3CC-394A-3E4D-AF42-507A49D61201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68113" y="6403138"/>
            <a:ext cx="2241939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"/>
                <a:cs typeface="Arial"/>
              </a:defRPr>
            </a:lvl1pPr>
          </a:lstStyle>
          <a:p>
            <a:fld id="{A85732B1-CD86-A142-BD53-A3A7959BDB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1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andAs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053" y="2560638"/>
            <a:ext cx="863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Questions Slide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2"/>
          </p:nvPr>
        </p:nvSpPr>
        <p:spPr>
          <a:xfrm>
            <a:off x="224546" y="6403138"/>
            <a:ext cx="2211236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/>
                <a:cs typeface="Arial"/>
              </a:defRPr>
            </a:lvl1pPr>
          </a:lstStyle>
          <a:p>
            <a:fld id="{25DCFC23-F352-1A45-B710-091A60B18683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668113" y="6403138"/>
            <a:ext cx="2241939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Arial"/>
                <a:cs typeface="Arial"/>
              </a:defRPr>
            </a:lvl1pPr>
          </a:lstStyle>
          <a:p>
            <a:fld id="{A85732B1-CD86-A142-BD53-A3A7959BDB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Touch UI experiences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6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25D5-A7DB-DC46-B165-2E4C4CA10B42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5858-F58F-6547-AF88-BE2F5EF0F2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B897-95B0-764E-BC13-F38C03867FA0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32B1-CD86-A142-BD53-A3A7959BDB74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Dynamic dialog</a:t>
            </a:r>
          </a:p>
          <a:p>
            <a:pPr lvl="1"/>
            <a:r>
              <a:rPr lang="en-US" altLang="zh-CN" dirty="0" smtClean="0"/>
              <a:t>Custom </a:t>
            </a:r>
            <a:r>
              <a:rPr lang="en-US" altLang="zh-CN" dirty="0" err="1" smtClean="0"/>
              <a:t>resourceType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Raymond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ClientLib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Jane</a:t>
            </a:r>
            <a:endParaRPr lang="en-US" altLang="zh-CN" dirty="0" smtClean="0"/>
          </a:p>
          <a:p>
            <a:r>
              <a:rPr lang="en-US" altLang="zh-CN" dirty="0" smtClean="0"/>
              <a:t>Multi </a:t>
            </a:r>
            <a:r>
              <a:rPr lang="en-US" altLang="zh-CN" dirty="0" err="1" smtClean="0"/>
              <a:t>Multifield</a:t>
            </a:r>
            <a:r>
              <a:rPr lang="en-US" altLang="zh-CN" dirty="0" smtClean="0"/>
              <a:t>: Jane</a:t>
            </a:r>
            <a:endParaRPr lang="en-US" altLang="zh-CN" dirty="0" smtClean="0"/>
          </a:p>
          <a:p>
            <a:r>
              <a:rPr lang="en-US" dirty="0" smtClean="0"/>
              <a:t>RTE – inline </a:t>
            </a:r>
            <a:r>
              <a:rPr lang="en-US" dirty="0" smtClean="0"/>
              <a:t>edit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Raymond</a:t>
            </a:r>
            <a:endParaRPr lang="en-US" dirty="0" smtClean="0"/>
          </a:p>
          <a:p>
            <a:r>
              <a:rPr lang="en-US" dirty="0" smtClean="0"/>
              <a:t>Convert design </a:t>
            </a:r>
            <a:r>
              <a:rPr lang="en-US" dirty="0" smtClean="0"/>
              <a:t>dialog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Raymond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ialog in </a:t>
            </a:r>
            <a:r>
              <a:rPr lang="en-US" smtClean="0"/>
              <a:t>baked </a:t>
            </a:r>
            <a:r>
              <a:rPr lang="en-US" smtClean="0"/>
              <a:t>component: Jane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Dynamic </a:t>
            </a:r>
            <a:r>
              <a:rPr lang="en-US" altLang="zh-CN" dirty="0" smtClean="0"/>
              <a:t>dialog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285-817E-6F42-93DB-AB40DD7582E7}" type="datetime1">
              <a:rPr lang="en-US" smtClean="0">
                <a:solidFill>
                  <a:prstClr val="black"/>
                </a:solidFill>
              </a:rPr>
              <a:pPr/>
              <a:t>12/17/2015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5858-F58F-6547-AF88-BE2F5EF0F2A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24546" y="1667669"/>
            <a:ext cx="8654804" cy="454263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Dynamic </a:t>
            </a:r>
            <a:r>
              <a:rPr lang="en-US" altLang="zh-CN" dirty="0" smtClean="0"/>
              <a:t>dialog</a:t>
            </a:r>
            <a:endParaRPr lang="en-US" altLang="zh-CN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32B2-8916-6C4D-A216-E03D0164CE99}" type="datetime1">
              <a:rPr lang="en-US" smtClean="0"/>
              <a:pPr/>
              <a:t>12/17/2015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32B1-CD86-A142-BD53-A3A7959BDB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cap="all" dirty="0"/>
              <a:t>Custom </a:t>
            </a:r>
            <a:r>
              <a:rPr lang="en-US" b="0" cap="all" dirty="0" err="1" smtClean="0"/>
              <a:t>resourceType</a:t>
            </a:r>
            <a:r>
              <a:rPr lang="en-US" b="0" cap="all" dirty="0" smtClean="0"/>
              <a:t>  </a:t>
            </a:r>
            <a:r>
              <a:rPr lang="en-US" cap="all" dirty="0"/>
              <a:t>vs</a:t>
            </a:r>
            <a:r>
              <a:rPr lang="en-US" b="0" cap="all" dirty="0"/>
              <a:t>  </a:t>
            </a:r>
            <a:r>
              <a:rPr lang="en-US" b="0" cap="all" dirty="0" err="1"/>
              <a:t>ClientLib</a:t>
            </a:r>
            <a:endParaRPr lang="en-US" b="0" cap="all" dirty="0"/>
          </a:p>
        </p:txBody>
      </p:sp>
    </p:spTree>
    <p:extLst>
      <p:ext uri="{BB962C8B-B14F-4D97-AF65-F5344CB8AC3E}">
        <p14:creationId xmlns:p14="http://schemas.microsoft.com/office/powerpoint/2010/main" val="29397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 </a:t>
            </a:r>
            <a:r>
              <a:rPr lang="en-US" altLang="zh-CN" dirty="0" err="1"/>
              <a:t>Multifield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285-817E-6F42-93DB-AB40DD7582E7}" type="datetime1">
              <a:rPr lang="en-US" smtClean="0">
                <a:solidFill>
                  <a:prstClr val="black"/>
                </a:solidFill>
              </a:rPr>
              <a:pPr/>
              <a:t>12/17/2015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5858-F58F-6547-AF88-BE2F5EF0F2A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RTE – inline edit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285-817E-6F42-93DB-AB40DD7582E7}" type="datetime1">
              <a:rPr lang="en-US" smtClean="0">
                <a:solidFill>
                  <a:prstClr val="black"/>
                </a:solidFill>
              </a:rPr>
              <a:pPr/>
              <a:t>12/17/2015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5858-F58F-6547-AF88-BE2F5EF0F2A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Convert design dialog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B546-1228-BA45-8CBF-33A20D3704D4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5858-F58F-6547-AF88-BE2F5EF0F2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Dialog in baked 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9B546-1228-BA45-8CBF-33A20D3704D4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5858-F58F-6547-AF88-BE2F5EF0F2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F911-67B0-0E41-A8B4-9529FC1AEDF5}" type="datetime1">
              <a:rPr lang="en-US" smtClean="0"/>
              <a:t>12/17/2015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65858-F58F-6547-AF88-BE2F5EF0F2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CFDD3D8-0855-4CF4-8194-893A65264778}" vid="{420E81B4-8B44-4C87-AA30-B4451478A876}"/>
    </a:ext>
  </a:extLst>
</a:theme>
</file>

<file path=ppt/theme/theme2.xml><?xml version="1.0" encoding="utf-8"?>
<a:theme xmlns:a="http://schemas.openxmlformats.org/drawingml/2006/main" name="Body Cop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CFDD3D8-0855-4CF4-8194-893A65264778}" vid="{D6285F48-28E9-40E9-B4B4-6C0CCEF60017}"/>
    </a:ext>
  </a:extLst>
</a:theme>
</file>

<file path=ppt/theme/theme3.xml><?xml version="1.0" encoding="utf-8"?>
<a:theme xmlns:a="http://schemas.openxmlformats.org/drawingml/2006/main" name="Section Divi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CFDD3D8-0855-4CF4-8194-893A65264778}" vid="{3F96E921-8F89-40B5-AEDE-222A820EE303}"/>
    </a:ext>
  </a:extLst>
</a:theme>
</file>

<file path=ppt/theme/theme4.xml><?xml version="1.0" encoding="utf-8"?>
<a:theme xmlns:a="http://schemas.openxmlformats.org/drawingml/2006/main" name="QandA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CFDD3D8-0855-4CF4-8194-893A65264778}" vid="{746E71A4-6A22-435C-A488-EC293F0A141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85F5ACA656F14087A05F42EBBFA9A8" ma:contentTypeVersion="0" ma:contentTypeDescription="Create a new document." ma:contentTypeScope="" ma:versionID="041bc488044e506d1aa9ac78f8beef0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AC6DDA5-775F-4293-A24F-89FD45FA84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E21E52-75B3-4FD8-A8E6-3A9CF8C70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3C728F6-86A7-45A0-AF65-40F7598EA934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PowerPoint Template</Template>
  <TotalTime>8710</TotalTime>
  <Words>77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Title Slide</vt:lpstr>
      <vt:lpstr>Body Copy Slide</vt:lpstr>
      <vt:lpstr>Section Divider</vt:lpstr>
      <vt:lpstr>QandA Slide</vt:lpstr>
      <vt:lpstr>Touch UI experiences</vt:lpstr>
      <vt:lpstr>Agenda</vt:lpstr>
      <vt:lpstr>Dynamic dialog</vt:lpstr>
      <vt:lpstr>Custom resourceType  vs  ClientLib</vt:lpstr>
      <vt:lpstr>Multi Multifield</vt:lpstr>
      <vt:lpstr>RTE – inline edit</vt:lpstr>
      <vt:lpstr>Convert design dialog</vt:lpstr>
      <vt:lpstr>Dialog in baked component</vt:lpstr>
      <vt:lpstr>Q&amp;A</vt:lpstr>
      <vt:lpstr>Thank you!</vt:lpstr>
    </vt:vector>
  </TitlesOfParts>
  <Company>Perficient,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Li</dc:creator>
  <cp:lastModifiedBy>Felix Xu</cp:lastModifiedBy>
  <cp:revision>522</cp:revision>
  <cp:lastPrinted>2014-05-04T03:00:15Z</cp:lastPrinted>
  <dcterms:created xsi:type="dcterms:W3CDTF">2014-04-10T06:53:53Z</dcterms:created>
  <dcterms:modified xsi:type="dcterms:W3CDTF">2015-12-17T07:21:55Z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0x010100C185F5ACA656F14087A05F42EBBFA9A8</vt:lpwstr>
  </property>
</Properties>
</file>