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 userDrawn="1">
          <p15:clr>
            <a:srgbClr val="A4A3A4"/>
          </p15:clr>
        </p15:guide>
        <p15:guide id="2" pos="9533" userDrawn="1">
          <p15:clr>
            <a:srgbClr val="A4A3A4"/>
          </p15:clr>
        </p15:guide>
        <p15:guide id="3" pos="18917" userDrawn="1">
          <p15:clr>
            <a:srgbClr val="A4A3A4"/>
          </p15:clr>
        </p15:guide>
        <p15:guide id="4" pos="149" userDrawn="1">
          <p15:clr>
            <a:srgbClr val="A4A3A4"/>
          </p15:clr>
        </p15:guide>
        <p15:guide id="5" orient="horz" pos="2682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Howes" initials="L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507" autoAdjust="0"/>
    <p:restoredTop sz="96006" autoAdjust="0"/>
  </p:normalViewPr>
  <p:slideViewPr>
    <p:cSldViewPr snapToGrid="0" showGuides="1">
      <p:cViewPr>
        <p:scale>
          <a:sx n="28" d="100"/>
          <a:sy n="28" d="100"/>
        </p:scale>
        <p:origin x="1856" y="-104"/>
      </p:cViewPr>
      <p:guideLst>
        <p:guide orient="horz" pos="159"/>
        <p:guide pos="9533"/>
        <p:guide pos="18917"/>
        <p:guide pos="149"/>
        <p:guide orient="horz" pos="268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0858611001585"/>
          <c:y val="0.146487429000222"/>
          <c:w val="0.521921287981836"/>
          <c:h val="0.850058086481356"/>
        </c:manualLayout>
      </c:layout>
      <c:pieChart>
        <c:varyColors val="1"/>
        <c:ser>
          <c:idx val="0"/>
          <c:order val="0"/>
          <c:tx>
            <c:strRef>
              <c:f>Sheet1!$B$1</c:f>
              <c:strCache>
                <c:ptCount val="1"/>
                <c:pt idx="0">
                  <c:v>Data</c:v>
                </c:pt>
              </c:strCache>
            </c:strRef>
          </c:tx>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8.200000000000001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0940301466346739"/>
          <c:y val="0.299182825311507"/>
          <c:w val="0.338530928880299"/>
          <c:h val="0.533697713434719"/>
        </c:manualLayout>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2-14T17:49:47.629" idx="1">
    <p:pos x="-38" y="-80"/>
    <p:text>The Library does not have the ability for edge-to-edge printing, so leave room for margins! The template has guides in place to help. To turn guides on or off, go to View--&gt;Show--&gt; check/uncheck guides.</p:text>
    <p:extLst mod="1">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A99A76-A471-44C6-B04F-D8DB482DE158}" type="doc">
      <dgm:prSet loTypeId="urn:microsoft.com/office/officeart/2009/layout/CircleArrowProcess" loCatId="process" qsTypeId="urn:microsoft.com/office/officeart/2005/8/quickstyle/3d4" qsCatId="3D" csTypeId="urn:microsoft.com/office/officeart/2005/8/colors/colorful1" csCatId="colorful" phldr="1"/>
      <dgm:spPr/>
      <dgm:t>
        <a:bodyPr/>
        <a:lstStyle/>
        <a:p>
          <a:endParaRPr lang="en-US"/>
        </a:p>
      </dgm:t>
    </dgm:pt>
    <dgm:pt modelId="{858179C2-3AD0-4648-B5E5-BBACEDCBEDE9}">
      <dgm:prSet phldrT="[Text]" custT="1"/>
      <dgm:spPr/>
      <dgm:t>
        <a:bodyPr/>
        <a:lstStyle/>
        <a:p>
          <a:r>
            <a:rPr lang="en-US" sz="4000" dirty="0" smtClean="0"/>
            <a:t>Step 1</a:t>
          </a:r>
          <a:endParaRPr lang="en-US" sz="4000" dirty="0"/>
        </a:p>
      </dgm:t>
    </dgm:pt>
    <dgm:pt modelId="{CF502FF8-F080-46C0-84EF-9BA43B8E4646}" type="parTrans" cxnId="{861B301A-41AF-4F94-8EA2-FE50BD0F6742}">
      <dgm:prSet/>
      <dgm:spPr/>
      <dgm:t>
        <a:bodyPr/>
        <a:lstStyle/>
        <a:p>
          <a:endParaRPr lang="en-US"/>
        </a:p>
      </dgm:t>
    </dgm:pt>
    <dgm:pt modelId="{3A10DD80-7CB9-4241-BDD6-B2B9EEE57C8C}" type="sibTrans" cxnId="{861B301A-41AF-4F94-8EA2-FE50BD0F6742}">
      <dgm:prSet/>
      <dgm:spPr/>
      <dgm:t>
        <a:bodyPr/>
        <a:lstStyle/>
        <a:p>
          <a:endParaRPr lang="en-US"/>
        </a:p>
      </dgm:t>
    </dgm:pt>
    <dgm:pt modelId="{D97EADE9-33E6-4065-A270-9331D8852430}">
      <dgm:prSet phldrT="[Text]" custT="1"/>
      <dgm:spPr/>
      <dgm:t>
        <a:bodyPr/>
        <a:lstStyle/>
        <a:p>
          <a:r>
            <a:rPr lang="en-US" sz="4000" dirty="0" smtClean="0"/>
            <a:t>Step 2</a:t>
          </a:r>
          <a:endParaRPr lang="en-US" sz="4000" dirty="0"/>
        </a:p>
      </dgm:t>
    </dgm:pt>
    <dgm:pt modelId="{C454EB13-B6B9-4B86-A32F-32B8EE3F55CF}" type="parTrans" cxnId="{0C7F139B-BE11-462C-9585-2DF5DBC3879E}">
      <dgm:prSet/>
      <dgm:spPr/>
      <dgm:t>
        <a:bodyPr/>
        <a:lstStyle/>
        <a:p>
          <a:endParaRPr lang="en-US"/>
        </a:p>
      </dgm:t>
    </dgm:pt>
    <dgm:pt modelId="{AA175819-8118-4C24-8D9E-A1F2F60C8877}" type="sibTrans" cxnId="{0C7F139B-BE11-462C-9585-2DF5DBC3879E}">
      <dgm:prSet/>
      <dgm:spPr/>
      <dgm:t>
        <a:bodyPr/>
        <a:lstStyle/>
        <a:p>
          <a:endParaRPr lang="en-US"/>
        </a:p>
      </dgm:t>
    </dgm:pt>
    <dgm:pt modelId="{0825EC45-8794-4A75-A7F7-CE0FFEFD3186}">
      <dgm:prSet phldrT="[Text]" custT="1"/>
      <dgm:spPr/>
      <dgm:t>
        <a:bodyPr/>
        <a:lstStyle/>
        <a:p>
          <a:r>
            <a:rPr lang="en-US" sz="4000" dirty="0" smtClean="0"/>
            <a:t>Step 4</a:t>
          </a:r>
          <a:endParaRPr lang="en-US" sz="4000" dirty="0"/>
        </a:p>
      </dgm:t>
    </dgm:pt>
    <dgm:pt modelId="{01F78F90-C4F5-435C-9395-F0F939C767D2}" type="parTrans" cxnId="{F7310B7E-0442-4700-A42C-B317ADEAC771}">
      <dgm:prSet/>
      <dgm:spPr/>
      <dgm:t>
        <a:bodyPr/>
        <a:lstStyle/>
        <a:p>
          <a:endParaRPr lang="en-US"/>
        </a:p>
      </dgm:t>
    </dgm:pt>
    <dgm:pt modelId="{BC5C41BB-DA72-45F8-9FF9-7F5D7D595EDF}" type="sibTrans" cxnId="{F7310B7E-0442-4700-A42C-B317ADEAC771}">
      <dgm:prSet/>
      <dgm:spPr/>
      <dgm:t>
        <a:bodyPr/>
        <a:lstStyle/>
        <a:p>
          <a:endParaRPr lang="en-US"/>
        </a:p>
      </dgm:t>
    </dgm:pt>
    <dgm:pt modelId="{F6F35D4F-16FE-4075-9BF6-B7A83AD99AD1}">
      <dgm:prSet phldrT="[Text]" custT="1"/>
      <dgm:spPr/>
      <dgm:t>
        <a:bodyPr/>
        <a:lstStyle/>
        <a:p>
          <a:r>
            <a:rPr lang="en-US" sz="4000" dirty="0" smtClean="0"/>
            <a:t>Step 3</a:t>
          </a:r>
          <a:endParaRPr lang="en-US" sz="4000" dirty="0"/>
        </a:p>
      </dgm:t>
    </dgm:pt>
    <dgm:pt modelId="{9FE5D356-72D3-4ED3-B3BC-53E5C28F3F6B}" type="parTrans" cxnId="{21206B98-B884-4E7A-9176-272D47625C99}">
      <dgm:prSet/>
      <dgm:spPr/>
      <dgm:t>
        <a:bodyPr/>
        <a:lstStyle/>
        <a:p>
          <a:endParaRPr lang="en-US"/>
        </a:p>
      </dgm:t>
    </dgm:pt>
    <dgm:pt modelId="{01B55C1B-A8BF-41CF-8D5B-EDECD716FCB2}" type="sibTrans" cxnId="{21206B98-B884-4E7A-9176-272D47625C99}">
      <dgm:prSet/>
      <dgm:spPr/>
      <dgm:t>
        <a:bodyPr/>
        <a:lstStyle/>
        <a:p>
          <a:endParaRPr lang="en-US"/>
        </a:p>
      </dgm:t>
    </dgm:pt>
    <dgm:pt modelId="{7CEC1C80-70FD-4619-9E7B-42F57B91FB53}" type="pres">
      <dgm:prSet presAssocID="{D3A99A76-A471-44C6-B04F-D8DB482DE158}" presName="Name0" presStyleCnt="0">
        <dgm:presLayoutVars>
          <dgm:chMax val="7"/>
          <dgm:chPref val="7"/>
          <dgm:dir/>
          <dgm:animLvl val="lvl"/>
        </dgm:presLayoutVars>
      </dgm:prSet>
      <dgm:spPr/>
      <dgm:t>
        <a:bodyPr/>
        <a:lstStyle/>
        <a:p>
          <a:endParaRPr lang="en-US"/>
        </a:p>
      </dgm:t>
    </dgm:pt>
    <dgm:pt modelId="{514AFEA2-DDDE-47FE-9F64-C5B39A169FCF}" type="pres">
      <dgm:prSet presAssocID="{858179C2-3AD0-4648-B5E5-BBACEDCBEDE9}" presName="Accent1" presStyleCnt="0"/>
      <dgm:spPr/>
      <dgm:t>
        <a:bodyPr/>
        <a:lstStyle/>
        <a:p>
          <a:endParaRPr lang="en-US"/>
        </a:p>
      </dgm:t>
    </dgm:pt>
    <dgm:pt modelId="{9B869324-9E0D-4BB1-B69B-935E8D17567C}" type="pres">
      <dgm:prSet presAssocID="{858179C2-3AD0-4648-B5E5-BBACEDCBEDE9}" presName="Accent" presStyleLbl="node1" presStyleIdx="0" presStyleCnt="4" custAng="16200000" custScaleX="153094" custScaleY="161356" custLinFactX="-60800" custLinFactNeighborX="-100000" custLinFactNeighborY="64699"/>
      <dgm:spPr/>
      <dgm:t>
        <a:bodyPr/>
        <a:lstStyle/>
        <a:p>
          <a:endParaRPr lang="en-US"/>
        </a:p>
      </dgm:t>
    </dgm:pt>
    <dgm:pt modelId="{C15BB1C7-6ACB-4A46-9930-5B1ECECE183E}" type="pres">
      <dgm:prSet presAssocID="{858179C2-3AD0-4648-B5E5-BBACEDCBEDE9}" presName="Parent1" presStyleLbl="revTx" presStyleIdx="0" presStyleCnt="4" custScaleX="193775" custScaleY="190755" custLinFactX="-100000" custLinFactY="100000" custLinFactNeighborX="-186234" custLinFactNeighborY="120530">
        <dgm:presLayoutVars>
          <dgm:chMax val="1"/>
          <dgm:chPref val="1"/>
          <dgm:bulletEnabled val="1"/>
        </dgm:presLayoutVars>
      </dgm:prSet>
      <dgm:spPr/>
      <dgm:t>
        <a:bodyPr/>
        <a:lstStyle/>
        <a:p>
          <a:endParaRPr lang="en-US"/>
        </a:p>
      </dgm:t>
    </dgm:pt>
    <dgm:pt modelId="{FCEF371A-E972-420D-85E9-41BAB04794B8}" type="pres">
      <dgm:prSet presAssocID="{D97EADE9-33E6-4065-A270-9331D8852430}" presName="Accent2" presStyleCnt="0"/>
      <dgm:spPr/>
      <dgm:t>
        <a:bodyPr/>
        <a:lstStyle/>
        <a:p>
          <a:endParaRPr lang="en-US"/>
        </a:p>
      </dgm:t>
    </dgm:pt>
    <dgm:pt modelId="{D6B7F7E9-76FD-4001-91DE-C3E114E2AD6D}" type="pres">
      <dgm:prSet presAssocID="{D97EADE9-33E6-4065-A270-9331D8852430}" presName="Accent" presStyleLbl="node1" presStyleIdx="1" presStyleCnt="4" custAng="16200000" custScaleX="149222" custScaleY="159765" custLinFactNeighborX="-39682" custLinFactNeighborY="48818"/>
      <dgm:spPr/>
      <dgm:t>
        <a:bodyPr/>
        <a:lstStyle/>
        <a:p>
          <a:endParaRPr lang="en-US"/>
        </a:p>
      </dgm:t>
    </dgm:pt>
    <dgm:pt modelId="{24B3FF8B-ED46-4D6D-A7F7-9FFB68CFD9B9}" type="pres">
      <dgm:prSet presAssocID="{D97EADE9-33E6-4065-A270-9331D8852430}" presName="Parent2" presStyleLbl="revTx" presStyleIdx="1" presStyleCnt="4" custLinFactY="47832" custLinFactNeighborX="-89794" custLinFactNeighborY="100000">
        <dgm:presLayoutVars>
          <dgm:chMax val="1"/>
          <dgm:chPref val="1"/>
          <dgm:bulletEnabled val="1"/>
        </dgm:presLayoutVars>
      </dgm:prSet>
      <dgm:spPr/>
      <dgm:t>
        <a:bodyPr/>
        <a:lstStyle/>
        <a:p>
          <a:endParaRPr lang="en-US"/>
        </a:p>
      </dgm:t>
    </dgm:pt>
    <dgm:pt modelId="{9EA80320-F335-491B-A5FC-E4DC18E5CABC}" type="pres">
      <dgm:prSet presAssocID="{F6F35D4F-16FE-4075-9BF6-B7A83AD99AD1}" presName="Accent3" presStyleCnt="0"/>
      <dgm:spPr/>
      <dgm:t>
        <a:bodyPr/>
        <a:lstStyle/>
        <a:p>
          <a:endParaRPr lang="en-US"/>
        </a:p>
      </dgm:t>
    </dgm:pt>
    <dgm:pt modelId="{332D36D3-EF85-40BE-94A7-8FE5F2D13EEB}" type="pres">
      <dgm:prSet presAssocID="{F6F35D4F-16FE-4075-9BF6-B7A83AD99AD1}" presName="Accent" presStyleLbl="node1" presStyleIdx="2" presStyleCnt="4" custAng="16200000" custScaleX="170103" custScaleY="170103" custLinFactNeighborX="36267" custLinFactNeighborY="-58553"/>
      <dgm:spPr/>
      <dgm:t>
        <a:bodyPr/>
        <a:lstStyle/>
        <a:p>
          <a:endParaRPr lang="en-US"/>
        </a:p>
      </dgm:t>
    </dgm:pt>
    <dgm:pt modelId="{F1A5AEA4-1C23-47EA-A5FE-BC37826AC44B}" type="pres">
      <dgm:prSet presAssocID="{F6F35D4F-16FE-4075-9BF6-B7A83AD99AD1}" presName="Parent3" presStyleLbl="revTx" presStyleIdx="2" presStyleCnt="4" custLinFactY="-100000" custLinFactNeighborX="59173" custLinFactNeighborY="-121047">
        <dgm:presLayoutVars>
          <dgm:chMax val="1"/>
          <dgm:chPref val="1"/>
          <dgm:bulletEnabled val="1"/>
        </dgm:presLayoutVars>
      </dgm:prSet>
      <dgm:spPr/>
      <dgm:t>
        <a:bodyPr/>
        <a:lstStyle/>
        <a:p>
          <a:endParaRPr lang="en-US"/>
        </a:p>
      </dgm:t>
    </dgm:pt>
    <dgm:pt modelId="{96A715A4-9ED3-4125-9EBA-6881187BB7A2}" type="pres">
      <dgm:prSet presAssocID="{0825EC45-8794-4A75-A7F7-CE0FFEFD3186}" presName="Accent4" presStyleCnt="0"/>
      <dgm:spPr/>
      <dgm:t>
        <a:bodyPr/>
        <a:lstStyle/>
        <a:p>
          <a:endParaRPr lang="en-US"/>
        </a:p>
      </dgm:t>
    </dgm:pt>
    <dgm:pt modelId="{D497D7A2-EB08-4F77-844F-5EB4D7DD926E}" type="pres">
      <dgm:prSet presAssocID="{0825EC45-8794-4A75-A7F7-CE0FFEFD3186}" presName="Accent" presStyleLbl="node1" presStyleIdx="3" presStyleCnt="4" custAng="16200000" custScaleX="164182" custScaleY="175781" custLinFactX="92643" custLinFactNeighborX="100000" custLinFactNeighborY="-81011"/>
      <dgm:spPr/>
      <dgm:t>
        <a:bodyPr/>
        <a:lstStyle/>
        <a:p>
          <a:endParaRPr lang="en-US"/>
        </a:p>
      </dgm:t>
    </dgm:pt>
    <dgm:pt modelId="{A6196884-2CE1-4A0A-BFA2-1A2CA11C6A6F}" type="pres">
      <dgm:prSet presAssocID="{0825EC45-8794-4A75-A7F7-CE0FFEFD3186}" presName="Parent4" presStyleLbl="revTx" presStyleIdx="3" presStyleCnt="4" custLinFactX="100000" custLinFactY="-100000" custLinFactNeighborX="195354" custLinFactNeighborY="-149780">
        <dgm:presLayoutVars>
          <dgm:chMax val="1"/>
          <dgm:chPref val="1"/>
          <dgm:bulletEnabled val="1"/>
        </dgm:presLayoutVars>
      </dgm:prSet>
      <dgm:spPr/>
      <dgm:t>
        <a:bodyPr/>
        <a:lstStyle/>
        <a:p>
          <a:endParaRPr lang="en-US"/>
        </a:p>
      </dgm:t>
    </dgm:pt>
  </dgm:ptLst>
  <dgm:cxnLst>
    <dgm:cxn modelId="{914CF462-BCE1-4F5D-BC5D-AC9A4DC8A418}" type="presOf" srcId="{D97EADE9-33E6-4065-A270-9331D8852430}" destId="{24B3FF8B-ED46-4D6D-A7F7-9FFB68CFD9B9}" srcOrd="0" destOrd="0" presId="urn:microsoft.com/office/officeart/2009/layout/CircleArrowProcess"/>
    <dgm:cxn modelId="{861B301A-41AF-4F94-8EA2-FE50BD0F6742}" srcId="{D3A99A76-A471-44C6-B04F-D8DB482DE158}" destId="{858179C2-3AD0-4648-B5E5-BBACEDCBEDE9}" srcOrd="0" destOrd="0" parTransId="{CF502FF8-F080-46C0-84EF-9BA43B8E4646}" sibTransId="{3A10DD80-7CB9-4241-BDD6-B2B9EEE57C8C}"/>
    <dgm:cxn modelId="{D65D4526-698D-47A6-B542-F250C41463D7}" type="presOf" srcId="{D3A99A76-A471-44C6-B04F-D8DB482DE158}" destId="{7CEC1C80-70FD-4619-9E7B-42F57B91FB53}" srcOrd="0" destOrd="0" presId="urn:microsoft.com/office/officeart/2009/layout/CircleArrowProcess"/>
    <dgm:cxn modelId="{21206B98-B884-4E7A-9176-272D47625C99}" srcId="{D3A99A76-A471-44C6-B04F-D8DB482DE158}" destId="{F6F35D4F-16FE-4075-9BF6-B7A83AD99AD1}" srcOrd="2" destOrd="0" parTransId="{9FE5D356-72D3-4ED3-B3BC-53E5C28F3F6B}" sibTransId="{01B55C1B-A8BF-41CF-8D5B-EDECD716FCB2}"/>
    <dgm:cxn modelId="{EEA9DDBD-A2DE-49DF-A250-459B0D3E7924}" type="presOf" srcId="{858179C2-3AD0-4648-B5E5-BBACEDCBEDE9}" destId="{C15BB1C7-6ACB-4A46-9930-5B1ECECE183E}" srcOrd="0" destOrd="0" presId="urn:microsoft.com/office/officeart/2009/layout/CircleArrowProcess"/>
    <dgm:cxn modelId="{138F8993-999F-4726-BF71-AA929A7C9793}" type="presOf" srcId="{0825EC45-8794-4A75-A7F7-CE0FFEFD3186}" destId="{A6196884-2CE1-4A0A-BFA2-1A2CA11C6A6F}" srcOrd="0" destOrd="0" presId="urn:microsoft.com/office/officeart/2009/layout/CircleArrowProcess"/>
    <dgm:cxn modelId="{0C7F139B-BE11-462C-9585-2DF5DBC3879E}" srcId="{D3A99A76-A471-44C6-B04F-D8DB482DE158}" destId="{D97EADE9-33E6-4065-A270-9331D8852430}" srcOrd="1" destOrd="0" parTransId="{C454EB13-B6B9-4B86-A32F-32B8EE3F55CF}" sibTransId="{AA175819-8118-4C24-8D9E-A1F2F60C8877}"/>
    <dgm:cxn modelId="{B11AFBB2-2B2E-4D08-8800-8FC2336EC1C5}" type="presOf" srcId="{F6F35D4F-16FE-4075-9BF6-B7A83AD99AD1}" destId="{F1A5AEA4-1C23-47EA-A5FE-BC37826AC44B}" srcOrd="0" destOrd="0" presId="urn:microsoft.com/office/officeart/2009/layout/CircleArrowProcess"/>
    <dgm:cxn modelId="{F7310B7E-0442-4700-A42C-B317ADEAC771}" srcId="{D3A99A76-A471-44C6-B04F-D8DB482DE158}" destId="{0825EC45-8794-4A75-A7F7-CE0FFEFD3186}" srcOrd="3" destOrd="0" parTransId="{01F78F90-C4F5-435C-9395-F0F939C767D2}" sibTransId="{BC5C41BB-DA72-45F8-9FF9-7F5D7D595EDF}"/>
    <dgm:cxn modelId="{2522A2B5-2427-4EE9-A3E3-54F7F538346D}" type="presParOf" srcId="{7CEC1C80-70FD-4619-9E7B-42F57B91FB53}" destId="{514AFEA2-DDDE-47FE-9F64-C5B39A169FCF}" srcOrd="0" destOrd="0" presId="urn:microsoft.com/office/officeart/2009/layout/CircleArrowProcess"/>
    <dgm:cxn modelId="{85149040-EE45-455D-9E6A-AF38AED9E4E8}" type="presParOf" srcId="{514AFEA2-DDDE-47FE-9F64-C5B39A169FCF}" destId="{9B869324-9E0D-4BB1-B69B-935E8D17567C}" srcOrd="0" destOrd="0" presId="urn:microsoft.com/office/officeart/2009/layout/CircleArrowProcess"/>
    <dgm:cxn modelId="{C6DC5713-E7C1-434B-AEBA-5F910AFF7DF9}" type="presParOf" srcId="{7CEC1C80-70FD-4619-9E7B-42F57B91FB53}" destId="{C15BB1C7-6ACB-4A46-9930-5B1ECECE183E}" srcOrd="1" destOrd="0" presId="urn:microsoft.com/office/officeart/2009/layout/CircleArrowProcess"/>
    <dgm:cxn modelId="{46C92FD3-5C24-4574-83AE-1730C44BA95A}" type="presParOf" srcId="{7CEC1C80-70FD-4619-9E7B-42F57B91FB53}" destId="{FCEF371A-E972-420D-85E9-41BAB04794B8}" srcOrd="2" destOrd="0" presId="urn:microsoft.com/office/officeart/2009/layout/CircleArrowProcess"/>
    <dgm:cxn modelId="{1DF63477-78E6-4344-BF64-65201BEBEFC7}" type="presParOf" srcId="{FCEF371A-E972-420D-85E9-41BAB04794B8}" destId="{D6B7F7E9-76FD-4001-91DE-C3E114E2AD6D}" srcOrd="0" destOrd="0" presId="urn:microsoft.com/office/officeart/2009/layout/CircleArrowProcess"/>
    <dgm:cxn modelId="{DF869B78-5BC7-4191-8EF9-F20C62CC39DE}" type="presParOf" srcId="{7CEC1C80-70FD-4619-9E7B-42F57B91FB53}" destId="{24B3FF8B-ED46-4D6D-A7F7-9FFB68CFD9B9}" srcOrd="3" destOrd="0" presId="urn:microsoft.com/office/officeart/2009/layout/CircleArrowProcess"/>
    <dgm:cxn modelId="{E8CBD193-BBAF-4882-A307-4170384C2AA1}" type="presParOf" srcId="{7CEC1C80-70FD-4619-9E7B-42F57B91FB53}" destId="{9EA80320-F335-491B-A5FC-E4DC18E5CABC}" srcOrd="4" destOrd="0" presId="urn:microsoft.com/office/officeart/2009/layout/CircleArrowProcess"/>
    <dgm:cxn modelId="{0581AF65-E12D-4FC6-BF89-8F538598ED33}" type="presParOf" srcId="{9EA80320-F335-491B-A5FC-E4DC18E5CABC}" destId="{332D36D3-EF85-40BE-94A7-8FE5F2D13EEB}" srcOrd="0" destOrd="0" presId="urn:microsoft.com/office/officeart/2009/layout/CircleArrowProcess"/>
    <dgm:cxn modelId="{81356E55-1ED8-4B12-A6B2-C7F31D58724E}" type="presParOf" srcId="{7CEC1C80-70FD-4619-9E7B-42F57B91FB53}" destId="{F1A5AEA4-1C23-47EA-A5FE-BC37826AC44B}" srcOrd="5" destOrd="0" presId="urn:microsoft.com/office/officeart/2009/layout/CircleArrowProcess"/>
    <dgm:cxn modelId="{3752D839-9309-4AA6-A4BC-B8B381927014}" type="presParOf" srcId="{7CEC1C80-70FD-4619-9E7B-42F57B91FB53}" destId="{96A715A4-9ED3-4125-9EBA-6881187BB7A2}" srcOrd="6" destOrd="0" presId="urn:microsoft.com/office/officeart/2009/layout/CircleArrowProcess"/>
    <dgm:cxn modelId="{939A168D-EC81-47B9-8FC2-8C21E4F74B53}" type="presParOf" srcId="{96A715A4-9ED3-4125-9EBA-6881187BB7A2}" destId="{D497D7A2-EB08-4F77-844F-5EB4D7DD926E}" srcOrd="0" destOrd="0" presId="urn:microsoft.com/office/officeart/2009/layout/CircleArrowProcess"/>
    <dgm:cxn modelId="{8883F75B-445E-45F3-AF8C-6F7342EE3AEF}" type="presParOf" srcId="{7CEC1C80-70FD-4619-9E7B-42F57B91FB53}" destId="{A6196884-2CE1-4A0A-BFA2-1A2CA11C6A6F}" srcOrd="7"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69324-9E0D-4BB1-B69B-935E8D17567C}">
      <dsp:nvSpPr>
        <dsp:cNvPr id="0" name=""/>
        <dsp:cNvSpPr/>
      </dsp:nvSpPr>
      <dsp:spPr>
        <a:xfrm rot="16200000">
          <a:off x="102329" y="817731"/>
          <a:ext cx="3784364" cy="3989000"/>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15BB1C7-6ACB-4A46-9930-5B1ECECE183E}">
      <dsp:nvSpPr>
        <dsp:cNvPr id="0" name=""/>
        <dsp:cNvSpPr/>
      </dsp:nvSpPr>
      <dsp:spPr>
        <a:xfrm>
          <a:off x="683842" y="2079498"/>
          <a:ext cx="2673073" cy="1315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Step 1</a:t>
          </a:r>
          <a:endParaRPr lang="en-US" sz="4000" kern="1200" dirty="0"/>
        </a:p>
      </dsp:txBody>
      <dsp:txXfrm>
        <a:off x="683842" y="2079498"/>
        <a:ext cx="2673073" cy="1315570"/>
      </dsp:txXfrm>
    </dsp:sp>
    <dsp:sp modelId="{D6B7F7E9-76FD-4001-91DE-C3E114E2AD6D}">
      <dsp:nvSpPr>
        <dsp:cNvPr id="0" name=""/>
        <dsp:cNvSpPr/>
      </dsp:nvSpPr>
      <dsp:spPr>
        <a:xfrm rot="16200000">
          <a:off x="2457406" y="1865423"/>
          <a:ext cx="3688651" cy="3949668"/>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4B3FF8B-ED46-4D6D-A7F7-9FFB68CFD9B9}">
      <dsp:nvSpPr>
        <dsp:cNvPr id="0" name=""/>
        <dsp:cNvSpPr/>
      </dsp:nvSpPr>
      <dsp:spPr>
        <a:xfrm>
          <a:off x="3350974" y="3314332"/>
          <a:ext cx="1379472" cy="689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Step 2</a:t>
          </a:r>
          <a:endParaRPr lang="en-US" sz="4000" kern="1200" dirty="0"/>
        </a:p>
      </dsp:txBody>
      <dsp:txXfrm>
        <a:off x="3350974" y="3314332"/>
        <a:ext cx="1379472" cy="689665"/>
      </dsp:txXfrm>
    </dsp:sp>
    <dsp:sp modelId="{332D36D3-EF85-40BE-94A7-8FE5F2D13EEB}">
      <dsp:nvSpPr>
        <dsp:cNvPr id="0" name=""/>
        <dsp:cNvSpPr/>
      </dsp:nvSpPr>
      <dsp:spPr>
        <a:xfrm rot="16200000">
          <a:off x="4763447" y="509114"/>
          <a:ext cx="4204813" cy="4205241"/>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1A5AEA4-1C23-47EA-A5FE-BC37826AC44B}">
      <dsp:nvSpPr>
        <dsp:cNvPr id="0" name=""/>
        <dsp:cNvSpPr/>
      </dsp:nvSpPr>
      <dsp:spPr>
        <a:xfrm>
          <a:off x="6095437" y="2193556"/>
          <a:ext cx="1379472" cy="689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Step 3</a:t>
          </a:r>
          <a:endParaRPr lang="en-US" sz="4000" kern="1200" dirty="0"/>
        </a:p>
      </dsp:txBody>
      <dsp:txXfrm>
        <a:off x="6095437" y="2193556"/>
        <a:ext cx="1379472" cy="689665"/>
      </dsp:txXfrm>
    </dsp:sp>
    <dsp:sp modelId="{D497D7A2-EB08-4F77-844F-5EB4D7DD926E}">
      <dsp:nvSpPr>
        <dsp:cNvPr id="0" name=""/>
        <dsp:cNvSpPr/>
      </dsp:nvSpPr>
      <dsp:spPr>
        <a:xfrm rot="16200000">
          <a:off x="7632511" y="1881382"/>
          <a:ext cx="3486720" cy="3734852"/>
        </a:xfrm>
        <a:prstGeom prst="blockArc">
          <a:avLst>
            <a:gd name="adj1" fmla="val 0"/>
            <a:gd name="adj2" fmla="val 18900000"/>
            <a:gd name="adj3" fmla="val 1274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6196884-2CE1-4A0A-BFA2-1A2CA11C6A6F}">
      <dsp:nvSpPr>
        <dsp:cNvPr id="0" name=""/>
        <dsp:cNvSpPr/>
      </dsp:nvSpPr>
      <dsp:spPr>
        <a:xfrm>
          <a:off x="8663985" y="3418648"/>
          <a:ext cx="1379472" cy="689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Step 4</a:t>
          </a:r>
          <a:endParaRPr lang="en-US" sz="4000" kern="1200" dirty="0"/>
        </a:p>
      </dsp:txBody>
      <dsp:txXfrm>
        <a:off x="8663985" y="3418648"/>
        <a:ext cx="1379472" cy="68966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C6F1A-1039-4C54-9CFF-5DE3C97F7A89}" type="datetimeFigureOut">
              <a:rPr lang="en-US" smtClean="0"/>
              <a:t>4/25/21</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A66B9-DB0A-49EB-B2C8-69ADD5BB5942}" type="slidenum">
              <a:rPr lang="en-US" smtClean="0"/>
              <a:t>‹#›</a:t>
            </a:fld>
            <a:endParaRPr lang="en-US"/>
          </a:p>
        </p:txBody>
      </p:sp>
    </p:spTree>
    <p:extLst>
      <p:ext uri="{BB962C8B-B14F-4D97-AF65-F5344CB8AC3E}">
        <p14:creationId xmlns:p14="http://schemas.microsoft.com/office/powerpoint/2010/main" val="248100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3707151">
              <a:defRPr/>
            </a:pPr>
            <a:r>
              <a:rPr lang="en-US" baseline="0" smtClean="0"/>
              <a:t>Prints </a:t>
            </a:r>
            <a:r>
              <a:rPr lang="en-US" baseline="0" dirty="0" smtClean="0"/>
              <a:t>as 33.1 x 46.8 (A0) at 100%. When printed using the library printing service, this will require trimming from 36 inch wide paper. To fill 36 inch paper roll, scale to 108.5% (prints as ~ 36 X 51).</a:t>
            </a:r>
            <a:endParaRPr lang="en-US" dirty="0" smtClean="0"/>
          </a:p>
          <a:p>
            <a:endParaRPr lang="en-US" dirty="0"/>
          </a:p>
        </p:txBody>
      </p:sp>
      <p:sp>
        <p:nvSpPr>
          <p:cNvPr id="4" name="Slide Number Placeholder 3"/>
          <p:cNvSpPr>
            <a:spLocks noGrp="1"/>
          </p:cNvSpPr>
          <p:nvPr>
            <p:ph type="sldNum" sz="quarter" idx="10"/>
          </p:nvPr>
        </p:nvSpPr>
        <p:spPr/>
        <p:txBody>
          <a:bodyPr/>
          <a:lstStyle/>
          <a:p>
            <a:fld id="{3C7A66B9-DB0A-49EB-B2C8-69ADD5BB5942}" type="slidenum">
              <a:rPr lang="en-US" smtClean="0"/>
              <a:t>1</a:t>
            </a:fld>
            <a:endParaRPr lang="en-US"/>
          </a:p>
        </p:txBody>
      </p:sp>
    </p:spTree>
    <p:extLst>
      <p:ext uri="{BB962C8B-B14F-4D97-AF65-F5344CB8AC3E}">
        <p14:creationId xmlns:p14="http://schemas.microsoft.com/office/powerpoint/2010/main" val="41552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74025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12686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269383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8041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095314-68FD-4919-B69A-04FEC013801C}" type="datetimeFigureOut">
              <a:rPr lang="en-US" smtClean="0"/>
              <a:t>4/25/21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322928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095314-68FD-4919-B69A-04FEC013801C}" type="datetimeFigureOut">
              <a:rPr lang="en-US" smtClean="0"/>
              <a:t>4/25/21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01125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095314-68FD-4919-B69A-04FEC013801C}" type="datetimeFigureOut">
              <a:rPr lang="en-US" smtClean="0"/>
              <a:t>4/25/21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03368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095314-68FD-4919-B69A-04FEC013801C}" type="datetimeFigureOut">
              <a:rPr lang="en-US" smtClean="0"/>
              <a:t>4/25/21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403499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95314-68FD-4919-B69A-04FEC013801C}" type="datetimeFigureOut">
              <a:rPr lang="en-US" smtClean="0"/>
              <a:t>4/25/21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389134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95314-68FD-4919-B69A-04FEC013801C}" type="datetimeFigureOut">
              <a:rPr lang="en-US" smtClean="0"/>
              <a:t>4/25/21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233756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95314-68FD-4919-B69A-04FEC013801C}" type="datetimeFigureOut">
              <a:rPr lang="en-US" smtClean="0"/>
              <a:t>4/25/21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40141169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DF095314-68FD-4919-B69A-04FEC013801C}" type="datetimeFigureOut">
              <a:rPr lang="en-US" smtClean="0"/>
              <a:t>4/25/21</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75AB05BA-0348-42F8-93EF-7E6BE1067B20}" type="slidenum">
              <a:rPr lang="en-US" smtClean="0"/>
              <a:t>‹#›</a:t>
            </a:fld>
            <a:endParaRPr lang="en-US"/>
          </a:p>
        </p:txBody>
      </p:sp>
    </p:spTree>
    <p:extLst>
      <p:ext uri="{BB962C8B-B14F-4D97-AF65-F5344CB8AC3E}">
        <p14:creationId xmlns:p14="http://schemas.microsoft.com/office/powerpoint/2010/main" val="101892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chart" Target="../charts/chart1.xml"/><Relationship Id="rId10" Type="http://schemas.openxmlformats.org/officeDocument/2006/relationships/image" Target="../media/image2.jpg"/><Relationship Id="rId11"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945726"/>
            <a:ext cx="30267275" cy="1641988"/>
          </a:xfrm>
          <a:prstGeom prst="rect">
            <a:avLst/>
          </a:prstGeom>
          <a:noFill/>
        </p:spPr>
        <p:txBody>
          <a:bodyPr wrap="square" rtlCol="0">
            <a:spAutoFit/>
          </a:bodyPr>
          <a:lstStyle/>
          <a:p>
            <a:pPr algn="ctr">
              <a:lnSpc>
                <a:spcPts val="6000"/>
              </a:lnSpc>
            </a:pPr>
            <a:r>
              <a:rPr lang="en-US" sz="6000" dirty="0"/>
              <a:t>Authors: </a:t>
            </a:r>
            <a:r>
              <a:rPr lang="en-US" sz="6000" dirty="0" err="1" smtClean="0"/>
              <a:t>Jianqi</a:t>
            </a:r>
            <a:r>
              <a:rPr lang="en-US" sz="6000" dirty="0"/>
              <a:t> </a:t>
            </a:r>
            <a:r>
              <a:rPr lang="en-US" sz="6000" dirty="0" smtClean="0"/>
              <a:t>Ma</a:t>
            </a:r>
            <a:r>
              <a:rPr lang="en-US" sz="6000" dirty="0" smtClean="0"/>
              <a:t>, Kevin Delgado, </a:t>
            </a:r>
            <a:r>
              <a:rPr lang="en-US" sz="6000" dirty="0" err="1" smtClean="0"/>
              <a:t>Xiaoxin</a:t>
            </a:r>
            <a:r>
              <a:rPr lang="en-US" sz="6000" dirty="0" smtClean="0"/>
              <a:t> </a:t>
            </a:r>
            <a:r>
              <a:rPr lang="en-US" sz="6000" dirty="0" err="1"/>
              <a:t>G</a:t>
            </a:r>
            <a:r>
              <a:rPr lang="en-US" sz="6000" dirty="0" err="1" smtClean="0"/>
              <a:t>an</a:t>
            </a:r>
            <a:r>
              <a:rPr lang="en-US" sz="6000" dirty="0" smtClean="0"/>
              <a:t> </a:t>
            </a:r>
            <a:endParaRPr lang="en-US" sz="6000" dirty="0"/>
          </a:p>
          <a:p>
            <a:pPr algn="ctr">
              <a:lnSpc>
                <a:spcPts val="6000"/>
              </a:lnSpc>
            </a:pPr>
            <a:r>
              <a:rPr lang="en-US" sz="5000" dirty="0" err="1"/>
              <a:t>Affililations</a:t>
            </a:r>
            <a:r>
              <a:rPr lang="en-US" sz="5000" dirty="0"/>
              <a:t>: </a:t>
            </a:r>
            <a:r>
              <a:rPr lang="en-US" sz="5000" dirty="0" smtClean="0"/>
              <a:t>Boston University</a:t>
            </a:r>
            <a:endParaRPr lang="en-US" sz="6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35762" y="2106470"/>
            <a:ext cx="3582186" cy="1737360"/>
          </a:xfrm>
          <a:prstGeom prst="rect">
            <a:avLst/>
          </a:prstGeom>
        </p:spPr>
      </p:pic>
      <p:grpSp>
        <p:nvGrpSpPr>
          <p:cNvPr id="7" name="Group 6"/>
          <p:cNvGrpSpPr/>
          <p:nvPr/>
        </p:nvGrpSpPr>
        <p:grpSpPr>
          <a:xfrm>
            <a:off x="984244" y="3966401"/>
            <a:ext cx="13941432" cy="10836902"/>
            <a:chOff x="446015" y="3689357"/>
            <a:chExt cx="16242180" cy="10836902"/>
          </a:xfrm>
        </p:grpSpPr>
        <p:grpSp>
          <p:nvGrpSpPr>
            <p:cNvPr id="8" name="Group 7"/>
            <p:cNvGrpSpPr/>
            <p:nvPr/>
          </p:nvGrpSpPr>
          <p:grpSpPr>
            <a:xfrm>
              <a:off x="446015" y="3689357"/>
              <a:ext cx="16242180" cy="10550174"/>
              <a:chOff x="993908" y="7307089"/>
              <a:chExt cx="12159685" cy="10550174"/>
            </a:xfrm>
          </p:grpSpPr>
          <p:sp>
            <p:nvSpPr>
              <p:cNvPr id="10" name="Rectangle 9"/>
              <p:cNvSpPr/>
              <p:nvPr/>
            </p:nvSpPr>
            <p:spPr>
              <a:xfrm>
                <a:off x="993908" y="7307089"/>
                <a:ext cx="12159684" cy="10550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3911" y="7307089"/>
                <a:ext cx="12159682" cy="954107"/>
              </a:xfrm>
              <a:prstGeom prst="rect">
                <a:avLst/>
              </a:prstGeom>
              <a:solidFill>
                <a:schemeClr val="accent1"/>
              </a:solidFill>
            </p:spPr>
            <p:txBody>
              <a:bodyPr wrap="square" rtlCol="0">
                <a:spAutoFit/>
              </a:bodyPr>
              <a:lstStyle/>
              <a:p>
                <a:pPr algn="ctr"/>
                <a:r>
                  <a:rPr lang="en-US" sz="5600" b="1" dirty="0" smtClean="0">
                    <a:solidFill>
                      <a:schemeClr val="bg1"/>
                    </a:solidFill>
                    <a:latin typeface="Arial" panose="020B0604020202020204" pitchFamily="34" charset="0"/>
                    <a:cs typeface="Arial" panose="020B0604020202020204" pitchFamily="34" charset="0"/>
                  </a:rPr>
                  <a:t>Introduction</a:t>
                </a:r>
                <a:endParaRPr lang="en-US" sz="5600" b="1" dirty="0">
                  <a:solidFill>
                    <a:schemeClr val="bg1"/>
                  </a:solidFill>
                  <a:latin typeface="Arial" panose="020B0604020202020204" pitchFamily="34" charset="0"/>
                  <a:cs typeface="Arial" panose="020B0604020202020204" pitchFamily="34" charset="0"/>
                </a:endParaRPr>
              </a:p>
            </p:txBody>
          </p:sp>
        </p:grpSp>
        <p:sp>
          <p:nvSpPr>
            <p:cNvPr id="9" name="TextBox 8"/>
            <p:cNvSpPr txBox="1"/>
            <p:nvPr/>
          </p:nvSpPr>
          <p:spPr>
            <a:xfrm>
              <a:off x="693726" y="4880029"/>
              <a:ext cx="15994468" cy="9646230"/>
            </a:xfrm>
            <a:prstGeom prst="rect">
              <a:avLst/>
            </a:prstGeom>
            <a:noFill/>
          </p:spPr>
          <p:txBody>
            <a:bodyPr wrap="square" rtlCol="0">
              <a:spAutoFit/>
            </a:bodyPr>
            <a:lstStyle/>
            <a:p>
              <a:r>
                <a:rPr lang="en-US" sz="4000" dirty="0" smtClean="0"/>
                <a:t>As the use of tobacco become more prevail among modern society, having appropriate tobacco use warnings can effectively shape people’s idea on the usage of tobacco. Therefore, it is important to see whether people have appropriate warnings when confronted with tobacco related topics.</a:t>
              </a:r>
              <a:endParaRPr lang="en-US" sz="4000" dirty="0"/>
            </a:p>
            <a:p>
              <a:pPr>
                <a:lnSpc>
                  <a:spcPts val="2500"/>
                </a:lnSpc>
              </a:pPr>
              <a:endParaRPr lang="en-US" sz="4000" dirty="0"/>
            </a:p>
            <a:p>
              <a:r>
                <a:rPr lang="en-US" sz="4000" dirty="0" smtClean="0"/>
                <a:t>We crawled posts from two Instagram accounts which contain heavy tobacco content, </a:t>
              </a:r>
              <a:r>
                <a:rPr lang="en-US" sz="4000" b="1" dirty="0" smtClean="0"/>
                <a:t>Swisher Sweets </a:t>
              </a:r>
              <a:r>
                <a:rPr lang="en-US" sz="4000" dirty="0" smtClean="0"/>
                <a:t>and </a:t>
              </a:r>
              <a:r>
                <a:rPr lang="en-US" sz="4000" b="1" dirty="0" smtClean="0"/>
                <a:t>Backwoods</a:t>
              </a:r>
              <a:r>
                <a:rPr lang="en-US" sz="4000" dirty="0" smtClean="0"/>
                <a:t>. Each post from both accounts were annotated/categorized into 3 different label.</a:t>
              </a:r>
            </a:p>
            <a:p>
              <a:endParaRPr lang="en-US" sz="4000" dirty="0" smtClean="0"/>
            </a:p>
            <a:p>
              <a:pPr marL="742950" indent="-742950">
                <a:buFont typeface="+mj-lt"/>
                <a:buAutoNum type="arabicPeriod"/>
              </a:pPr>
              <a:r>
                <a:rPr lang="en-US" sz="4000" dirty="0" smtClean="0"/>
                <a:t>Whether they contain tobacco use warnings or not</a:t>
              </a:r>
            </a:p>
            <a:p>
              <a:pPr marL="742950" indent="-742950">
                <a:buFont typeface="+mj-lt"/>
                <a:buAutoNum type="arabicPeriod"/>
              </a:pPr>
              <a:r>
                <a:rPr lang="en-US" sz="4000" dirty="0" smtClean="0"/>
                <a:t>Whether they contain explicit sponsorship hashtags(#ad)</a:t>
              </a:r>
            </a:p>
            <a:p>
              <a:pPr marL="742950" indent="-742950">
                <a:buFont typeface="+mj-lt"/>
                <a:buAutoNum type="arabicPeriod"/>
              </a:pPr>
              <a:r>
                <a:rPr lang="en-US" sz="4000" dirty="0" smtClean="0"/>
                <a:t>Whether they contain ambiguous sponsorship hashtags(#thanks) </a:t>
              </a:r>
              <a:endParaRPr lang="en-US" sz="4000" dirty="0"/>
            </a:p>
            <a:p>
              <a:endParaRPr lang="en-US" sz="4000" dirty="0"/>
            </a:p>
          </p:txBody>
        </p:sp>
      </p:grpSp>
      <p:grpSp>
        <p:nvGrpSpPr>
          <p:cNvPr id="12" name="Group 11"/>
          <p:cNvGrpSpPr/>
          <p:nvPr/>
        </p:nvGrpSpPr>
        <p:grpSpPr>
          <a:xfrm>
            <a:off x="15368588" y="3966401"/>
            <a:ext cx="13949364" cy="11640797"/>
            <a:chOff x="-1568721" y="14827487"/>
            <a:chExt cx="13949364" cy="11640797"/>
          </a:xfrm>
        </p:grpSpPr>
        <p:grpSp>
          <p:nvGrpSpPr>
            <p:cNvPr id="13" name="Group 12"/>
            <p:cNvGrpSpPr/>
            <p:nvPr/>
          </p:nvGrpSpPr>
          <p:grpSpPr>
            <a:xfrm>
              <a:off x="-1568721" y="14827487"/>
              <a:ext cx="13949364" cy="10550174"/>
              <a:chOff x="1246670" y="16535871"/>
              <a:chExt cx="13359096" cy="9655523"/>
            </a:xfrm>
          </p:grpSpPr>
          <p:grpSp>
            <p:nvGrpSpPr>
              <p:cNvPr id="15" name="Group 14"/>
              <p:cNvGrpSpPr/>
              <p:nvPr/>
            </p:nvGrpSpPr>
            <p:grpSpPr>
              <a:xfrm>
                <a:off x="1246670" y="16535871"/>
                <a:ext cx="13359096" cy="9655523"/>
                <a:chOff x="1599831" y="21942758"/>
                <a:chExt cx="10001269" cy="9655523"/>
              </a:xfrm>
            </p:grpSpPr>
            <p:sp>
              <p:nvSpPr>
                <p:cNvPr id="17" name="Rectangle 16"/>
                <p:cNvSpPr/>
                <p:nvPr/>
              </p:nvSpPr>
              <p:spPr>
                <a:xfrm>
                  <a:off x="1599831" y="21942758"/>
                  <a:ext cx="10001269" cy="96555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599832" y="21942758"/>
                  <a:ext cx="10001268" cy="873199"/>
                </a:xfrm>
                <a:prstGeom prst="rect">
                  <a:avLst/>
                </a:prstGeom>
                <a:solidFill>
                  <a:schemeClr val="accent1"/>
                </a:solidFill>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Methods</a:t>
                  </a:r>
                </a:p>
              </p:txBody>
            </p:sp>
          </p:grpSp>
          <p:sp>
            <p:nvSpPr>
              <p:cNvPr id="16" name="TextBox 15"/>
              <p:cNvSpPr txBox="1"/>
              <p:nvPr/>
            </p:nvSpPr>
            <p:spPr>
              <a:xfrm>
                <a:off x="1438232" y="17551534"/>
                <a:ext cx="12994216" cy="4591339"/>
              </a:xfrm>
              <a:prstGeom prst="rect">
                <a:avLst/>
              </a:prstGeom>
              <a:noFill/>
            </p:spPr>
            <p:txBody>
              <a:bodyPr wrap="square" rtlCol="0">
                <a:spAutoFit/>
              </a:bodyPr>
              <a:lstStyle/>
              <a:p>
                <a:r>
                  <a:rPr lang="en-US" sz="4000" dirty="0"/>
                  <a:t>You can use PowerPoint’s SmartArt to create flow charts and other types of diagrams.</a:t>
                </a:r>
              </a:p>
              <a:p>
                <a:endParaRPr lang="en-US" sz="4000" dirty="0"/>
              </a:p>
              <a:p>
                <a:pPr marL="742950" indent="-742950">
                  <a:buFont typeface="+mj-lt"/>
                  <a:buAutoNum type="arabicPeriod"/>
                </a:pPr>
                <a:r>
                  <a:rPr lang="en-US" sz="4000" dirty="0"/>
                  <a:t>Insert </a:t>
                </a:r>
                <a:r>
                  <a:rPr lang="en-US" sz="4000" dirty="0">
                    <a:sym typeface="Wingdings" panose="05000000000000000000" pitchFamily="2" charset="2"/>
                  </a:rPr>
                  <a:t> SmartArt</a:t>
                </a:r>
              </a:p>
              <a:p>
                <a:pPr marL="742950" indent="-742950">
                  <a:buFont typeface="+mj-lt"/>
                  <a:buAutoNum type="arabicPeriod"/>
                </a:pPr>
                <a:r>
                  <a:rPr lang="en-US" sz="4000" dirty="0">
                    <a:sym typeface="Wingdings" panose="05000000000000000000" pitchFamily="2" charset="2"/>
                  </a:rPr>
                  <a:t>Select a diagram appropriate for your needs </a:t>
                </a:r>
              </a:p>
              <a:p>
                <a:pPr marL="742950" indent="-742950">
                  <a:buFont typeface="+mj-lt"/>
                  <a:buAutoNum type="arabicPeriod"/>
                </a:pPr>
                <a:r>
                  <a:rPr lang="en-US" sz="4000" dirty="0">
                    <a:sym typeface="Wingdings" panose="05000000000000000000" pitchFamily="2" charset="2"/>
                  </a:rPr>
                  <a:t>Use the “insert text” box to label and add to your diagram..</a:t>
                </a:r>
              </a:p>
              <a:p>
                <a:pPr marL="742950" indent="-742950">
                  <a:buFont typeface="+mj-lt"/>
                  <a:buAutoNum type="arabicPeriod"/>
                </a:pPr>
                <a:r>
                  <a:rPr lang="en-US" sz="4000" dirty="0" smtClean="0">
                    <a:sym typeface="Wingdings" panose="05000000000000000000" pitchFamily="2" charset="2"/>
                  </a:rPr>
                  <a:t>Clicking </a:t>
                </a:r>
                <a:r>
                  <a:rPr lang="en-US" sz="4000" dirty="0">
                    <a:sym typeface="Wingdings" panose="05000000000000000000" pitchFamily="2" charset="2"/>
                  </a:rPr>
                  <a:t>on the art will add Format and/or Design “SmartArt” ribbons to your menu options. </a:t>
                </a:r>
              </a:p>
            </p:txBody>
          </p:sp>
        </p:grpSp>
        <p:graphicFrame>
          <p:nvGraphicFramePr>
            <p:cNvPr id="14" name="Diagram 13"/>
            <p:cNvGraphicFramePr/>
            <p:nvPr>
              <p:extLst>
                <p:ext uri="{D42A27DB-BD31-4B8C-83A1-F6EECF244321}">
                  <p14:modId xmlns:p14="http://schemas.microsoft.com/office/powerpoint/2010/main" val="2876153343"/>
                </p:ext>
              </p:extLst>
            </p:nvPr>
          </p:nvGraphicFramePr>
          <p:xfrm>
            <a:off x="-75539" y="19912533"/>
            <a:ext cx="11510084" cy="6555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19" name="Group 18"/>
          <p:cNvGrpSpPr/>
          <p:nvPr/>
        </p:nvGrpSpPr>
        <p:grpSpPr>
          <a:xfrm>
            <a:off x="984243" y="14980661"/>
            <a:ext cx="28333710" cy="17773843"/>
            <a:chOff x="14138390" y="3623448"/>
            <a:chExt cx="28333710" cy="17773843"/>
          </a:xfrm>
        </p:grpSpPr>
        <p:grpSp>
          <p:nvGrpSpPr>
            <p:cNvPr id="20" name="Group 19"/>
            <p:cNvGrpSpPr/>
            <p:nvPr/>
          </p:nvGrpSpPr>
          <p:grpSpPr>
            <a:xfrm>
              <a:off x="14138390" y="3623448"/>
              <a:ext cx="28333710" cy="17773843"/>
              <a:chOff x="15259533" y="7307088"/>
              <a:chExt cx="31229073" cy="15839400"/>
            </a:xfrm>
          </p:grpSpPr>
          <p:sp>
            <p:nvSpPr>
              <p:cNvPr id="31" name="Rectangle 30"/>
              <p:cNvSpPr/>
              <p:nvPr/>
            </p:nvSpPr>
            <p:spPr>
              <a:xfrm>
                <a:off x="15259533" y="7307088"/>
                <a:ext cx="31229073" cy="15839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5259533" y="7307089"/>
                <a:ext cx="31229070" cy="850265"/>
              </a:xfrm>
              <a:prstGeom prst="rect">
                <a:avLst/>
              </a:prstGeom>
              <a:solidFill>
                <a:schemeClr val="accent1"/>
              </a:solidFill>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Results</a:t>
                </a:r>
              </a:p>
            </p:txBody>
          </p:sp>
        </p:grpSp>
        <p:sp>
          <p:nvSpPr>
            <p:cNvPr id="21" name="TextBox 20"/>
            <p:cNvSpPr txBox="1"/>
            <p:nvPr/>
          </p:nvSpPr>
          <p:spPr>
            <a:xfrm>
              <a:off x="14351014" y="4888120"/>
              <a:ext cx="8930791" cy="10018127"/>
            </a:xfrm>
            <a:prstGeom prst="rect">
              <a:avLst/>
            </a:prstGeom>
            <a:noFill/>
            <a:ln>
              <a:noFill/>
            </a:ln>
          </p:spPr>
          <p:txBody>
            <a:bodyPr wrap="square" rtlCol="0">
              <a:spAutoFit/>
            </a:bodyPr>
            <a:lstStyle/>
            <a:p>
              <a:pPr algn="ctr"/>
              <a:r>
                <a:rPr lang="en-US" sz="4500" b="1" dirty="0"/>
                <a:t>Column 1</a:t>
              </a:r>
            </a:p>
            <a:p>
              <a:r>
                <a:rPr lang="en-US" sz="4000" dirty="0"/>
                <a:t>PowerPoint allows you to create basic charts, graphs, and tables. To insert a chart of graph:</a:t>
              </a:r>
            </a:p>
            <a:p>
              <a:pPr marL="742950" indent="-742950">
                <a:buFont typeface="+mj-lt"/>
                <a:buAutoNum type="arabicPeriod"/>
              </a:pPr>
              <a:r>
                <a:rPr lang="en-US" sz="4000" dirty="0"/>
                <a:t>Insert </a:t>
              </a:r>
              <a:r>
                <a:rPr lang="en-US" sz="4000" dirty="0">
                  <a:sym typeface="Wingdings" panose="05000000000000000000" pitchFamily="2" charset="2"/>
                </a:rPr>
                <a:t> Chart</a:t>
              </a:r>
            </a:p>
            <a:p>
              <a:pPr marL="742950" indent="-742950">
                <a:buFont typeface="+mj-lt"/>
                <a:buAutoNum type="arabicPeriod"/>
              </a:pPr>
              <a:r>
                <a:rPr lang="en-US" sz="4000" dirty="0">
                  <a:sym typeface="Wingdings" panose="05000000000000000000" pitchFamily="2" charset="2"/>
                </a:rPr>
                <a:t>Select the type appropriate for your data.</a:t>
              </a:r>
            </a:p>
            <a:p>
              <a:pPr marL="742950" indent="-742950">
                <a:buFont typeface="+mj-lt"/>
                <a:buAutoNum type="arabicPeriod"/>
              </a:pPr>
              <a:r>
                <a:rPr lang="en-US" sz="4000" dirty="0">
                  <a:sym typeface="Wingdings" panose="05000000000000000000" pitchFamily="2" charset="2"/>
                </a:rPr>
                <a:t>Input your data to the spreadsheet popup.</a:t>
              </a:r>
            </a:p>
            <a:p>
              <a:pPr marL="742950" indent="-742950">
                <a:buFont typeface="+mj-lt"/>
                <a:buAutoNum type="arabicPeriod"/>
              </a:pPr>
              <a:r>
                <a:rPr lang="en-US" sz="4000" dirty="0">
                  <a:sym typeface="Wingdings" panose="05000000000000000000" pitchFamily="2" charset="2"/>
                </a:rPr>
                <a:t>The Design and Format “Chart Tools” ribbon will allow you to change the colors and layout or your chart as well as, add or edit the underlying data.</a:t>
              </a:r>
            </a:p>
            <a:p>
              <a:pPr marL="742950" indent="-742950">
                <a:buFont typeface="+mj-lt"/>
                <a:buAutoNum type="arabicPeriod"/>
              </a:pPr>
              <a:r>
                <a:rPr lang="en-US" sz="4000" dirty="0">
                  <a:sym typeface="Wingdings" panose="05000000000000000000" pitchFamily="2" charset="2"/>
                </a:rPr>
                <a:t>In PP 2013, clicking the graph pulls up </a:t>
              </a:r>
              <a:r>
                <a:rPr lang="en-US" sz="4000" dirty="0" smtClean="0">
                  <a:sym typeface="Wingdings" panose="05000000000000000000" pitchFamily="2" charset="2"/>
                </a:rPr>
                <a:t>Chart “elements</a:t>
              </a:r>
              <a:r>
                <a:rPr lang="en-US" sz="4000" dirty="0">
                  <a:sym typeface="Wingdings" panose="05000000000000000000" pitchFamily="2" charset="2"/>
                </a:rPr>
                <a:t>,” </a:t>
              </a:r>
              <a:r>
                <a:rPr lang="en-US" sz="4000" dirty="0" smtClean="0">
                  <a:sym typeface="Wingdings" panose="05000000000000000000" pitchFamily="2" charset="2"/>
                </a:rPr>
                <a:t>“styles</a:t>
              </a:r>
              <a:r>
                <a:rPr lang="en-US" sz="4000" dirty="0">
                  <a:sym typeface="Wingdings" panose="05000000000000000000" pitchFamily="2" charset="2"/>
                </a:rPr>
                <a:t>,” and </a:t>
              </a:r>
              <a:r>
                <a:rPr lang="en-US" sz="4000" dirty="0" smtClean="0">
                  <a:sym typeface="Wingdings" panose="05000000000000000000" pitchFamily="2" charset="2"/>
                </a:rPr>
                <a:t>“layout” buttons for quick edits.</a:t>
              </a:r>
            </a:p>
          </p:txBody>
        </p:sp>
        <p:grpSp>
          <p:nvGrpSpPr>
            <p:cNvPr id="24" name="Group 23"/>
            <p:cNvGrpSpPr/>
            <p:nvPr/>
          </p:nvGrpSpPr>
          <p:grpSpPr>
            <a:xfrm>
              <a:off x="14381650" y="14844570"/>
              <a:ext cx="8770560" cy="5782391"/>
              <a:chOff x="31180445" y="7423197"/>
              <a:chExt cx="7323188" cy="6811178"/>
            </a:xfrm>
          </p:grpSpPr>
          <p:graphicFrame>
            <p:nvGraphicFramePr>
              <p:cNvPr id="29" name="Chart 28"/>
              <p:cNvGraphicFramePr/>
              <p:nvPr>
                <p:extLst>
                  <p:ext uri="{D42A27DB-BD31-4B8C-83A1-F6EECF244321}">
                    <p14:modId xmlns:p14="http://schemas.microsoft.com/office/powerpoint/2010/main" val="2678313551"/>
                  </p:ext>
                </p:extLst>
              </p:nvPr>
            </p:nvGraphicFramePr>
            <p:xfrm>
              <a:off x="31180445" y="7423197"/>
              <a:ext cx="6540112" cy="5249904"/>
            </p:xfrm>
            <a:graphic>
              <a:graphicData uri="http://schemas.openxmlformats.org/drawingml/2006/chart">
                <c:chart xmlns:c="http://schemas.openxmlformats.org/drawingml/2006/chart" xmlns:r="http://schemas.openxmlformats.org/officeDocument/2006/relationships" r:id="rId9"/>
              </a:graphicData>
            </a:graphic>
          </p:graphicFrame>
          <p:sp>
            <p:nvSpPr>
              <p:cNvPr id="30" name="TextBox 29"/>
              <p:cNvSpPr txBox="1"/>
              <p:nvPr/>
            </p:nvSpPr>
            <p:spPr>
              <a:xfrm>
                <a:off x="31263077" y="12856741"/>
                <a:ext cx="7240556" cy="1377634"/>
              </a:xfrm>
              <a:prstGeom prst="rect">
                <a:avLst/>
              </a:prstGeom>
              <a:noFill/>
            </p:spPr>
            <p:txBody>
              <a:bodyPr wrap="square" rtlCol="0">
                <a:spAutoFit/>
              </a:bodyPr>
              <a:lstStyle/>
              <a:p>
                <a:r>
                  <a:rPr lang="en-US" sz="3600" b="1" dirty="0"/>
                  <a:t>Figure 1.</a:t>
                </a:r>
              </a:p>
              <a:p>
                <a:r>
                  <a:rPr lang="en-US" sz="3400" dirty="0"/>
                  <a:t>Figure text. </a:t>
                </a:r>
                <a:r>
                  <a:rPr lang="en-US" sz="3400" dirty="0" err="1"/>
                  <a:t>Aenean</a:t>
                </a:r>
                <a:r>
                  <a:rPr lang="en-US" sz="3400" dirty="0"/>
                  <a:t> </a:t>
                </a:r>
                <a:r>
                  <a:rPr lang="en-US" sz="3400" dirty="0" err="1"/>
                  <a:t>imperdiet</a:t>
                </a:r>
                <a:r>
                  <a:rPr lang="en-US" sz="3400" dirty="0"/>
                  <a:t>. </a:t>
                </a:r>
                <a:r>
                  <a:rPr lang="en-US" sz="3400" dirty="0" err="1"/>
                  <a:t>Etiam</a:t>
                </a:r>
                <a:r>
                  <a:rPr lang="en-US" sz="3400" dirty="0"/>
                  <a:t> </a:t>
                </a:r>
                <a:r>
                  <a:rPr lang="en-US" sz="3400" dirty="0" err="1" smtClean="0"/>
                  <a:t>ultricies</a:t>
                </a:r>
                <a:endParaRPr lang="en-US" sz="3400" dirty="0"/>
              </a:p>
            </p:txBody>
          </p:sp>
        </p:grpSp>
      </p:grpSp>
      <p:grpSp>
        <p:nvGrpSpPr>
          <p:cNvPr id="33" name="Group 32"/>
          <p:cNvGrpSpPr/>
          <p:nvPr/>
        </p:nvGrpSpPr>
        <p:grpSpPr>
          <a:xfrm>
            <a:off x="15368589" y="38440805"/>
            <a:ext cx="13949360" cy="3431096"/>
            <a:chOff x="28679776" y="28769182"/>
            <a:chExt cx="13949360" cy="3431096"/>
          </a:xfrm>
        </p:grpSpPr>
        <p:grpSp>
          <p:nvGrpSpPr>
            <p:cNvPr id="34" name="Group 33"/>
            <p:cNvGrpSpPr/>
            <p:nvPr/>
          </p:nvGrpSpPr>
          <p:grpSpPr>
            <a:xfrm>
              <a:off x="28679776" y="28769182"/>
              <a:ext cx="13949360" cy="3431096"/>
              <a:chOff x="32938282" y="29350085"/>
              <a:chExt cx="14912938" cy="3431096"/>
            </a:xfrm>
          </p:grpSpPr>
          <p:sp>
            <p:nvSpPr>
              <p:cNvPr id="36" name="Rectangle 35"/>
              <p:cNvSpPr/>
              <p:nvPr/>
            </p:nvSpPr>
            <p:spPr>
              <a:xfrm>
                <a:off x="32938282" y="29350085"/>
                <a:ext cx="14912938" cy="3431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2938282" y="29350085"/>
                <a:ext cx="14912938" cy="784830"/>
              </a:xfrm>
              <a:prstGeom prst="rect">
                <a:avLst/>
              </a:prstGeom>
              <a:solidFill>
                <a:schemeClr val="accent1"/>
              </a:solidFill>
            </p:spPr>
            <p:txBody>
              <a:bodyPr wrap="square" rtlCol="0">
                <a:spAutoFit/>
              </a:bodyPr>
              <a:lstStyle/>
              <a:p>
                <a:pPr algn="ctr"/>
                <a:r>
                  <a:rPr lang="en-US" sz="4500" b="1" dirty="0">
                    <a:solidFill>
                      <a:schemeClr val="bg1"/>
                    </a:solidFill>
                    <a:latin typeface="Arial" panose="020B0604020202020204" pitchFamily="34" charset="0"/>
                    <a:cs typeface="Arial" panose="020B0604020202020204" pitchFamily="34" charset="0"/>
                  </a:rPr>
                  <a:t>References</a:t>
                </a:r>
              </a:p>
            </p:txBody>
          </p:sp>
        </p:grpSp>
        <p:sp>
          <p:nvSpPr>
            <p:cNvPr id="35" name="TextBox 34"/>
            <p:cNvSpPr txBox="1"/>
            <p:nvPr/>
          </p:nvSpPr>
          <p:spPr>
            <a:xfrm>
              <a:off x="28859195" y="29834252"/>
              <a:ext cx="13588968" cy="2062103"/>
            </a:xfrm>
            <a:prstGeom prst="rect">
              <a:avLst/>
            </a:prstGeom>
            <a:noFill/>
            <a:ln>
              <a:noFill/>
            </a:ln>
          </p:spPr>
          <p:txBody>
            <a:bodyPr wrap="square" rtlCol="0">
              <a:spAutoFit/>
            </a:bodyPr>
            <a:lstStyle/>
            <a:p>
              <a:pPr marL="514350" indent="-514350">
                <a:buFont typeface="+mj-lt"/>
                <a:buAutoNum type="arabicPeriod"/>
              </a:pPr>
              <a:r>
                <a:rPr lang="en-US" sz="3200" dirty="0" err="1"/>
                <a:t>Quisque</a:t>
              </a:r>
              <a:r>
                <a:rPr lang="en-US" sz="3200" dirty="0"/>
                <a:t> </a:t>
              </a:r>
              <a:r>
                <a:rPr lang="en-US" sz="3200" dirty="0" err="1"/>
                <a:t>rutrum</a:t>
              </a:r>
              <a:r>
                <a:rPr lang="en-US" sz="3200" dirty="0"/>
                <a:t>. </a:t>
              </a:r>
              <a:r>
                <a:rPr lang="en-US" sz="3200" dirty="0" err="1"/>
                <a:t>Aenean</a:t>
              </a:r>
              <a:r>
                <a:rPr lang="en-US" sz="3200" dirty="0"/>
                <a:t> </a:t>
              </a:r>
              <a:r>
                <a:rPr lang="en-US" sz="3200" dirty="0" err="1"/>
                <a:t>imperdiet</a:t>
              </a:r>
              <a:r>
                <a:rPr lang="en-US" sz="3200" dirty="0"/>
                <a:t>. </a:t>
              </a:r>
              <a:r>
                <a:rPr lang="en-US" sz="3200" dirty="0" err="1"/>
                <a:t>Etiam</a:t>
              </a:r>
              <a:r>
                <a:rPr lang="en-US" sz="3200" dirty="0"/>
                <a:t> </a:t>
              </a:r>
              <a:r>
                <a:rPr lang="en-US" sz="3200" dirty="0" err="1"/>
                <a:t>ultricies</a:t>
              </a:r>
              <a:r>
                <a:rPr lang="en-US" sz="3200" dirty="0"/>
                <a:t> nisi </a:t>
              </a:r>
              <a:r>
                <a:rPr lang="en-US" sz="3200" dirty="0" err="1"/>
                <a:t>vel</a:t>
              </a:r>
              <a:r>
                <a:rPr lang="en-US" sz="3200" dirty="0"/>
                <a:t> </a:t>
              </a:r>
              <a:r>
                <a:rPr lang="en-US" sz="3200" dirty="0" err="1"/>
                <a:t>augue</a:t>
              </a:r>
              <a:r>
                <a:rPr lang="en-US" sz="3200" dirty="0"/>
                <a:t>. </a:t>
              </a:r>
            </a:p>
            <a:p>
              <a:pPr marL="514350" indent="-514350">
                <a:buFont typeface="+mj-lt"/>
                <a:buAutoNum type="arabicPeriod"/>
              </a:pPr>
              <a:r>
                <a:rPr lang="en-US" sz="3200" dirty="0" err="1"/>
                <a:t>Curabitur</a:t>
              </a:r>
              <a:r>
                <a:rPr lang="en-US" sz="3200" dirty="0"/>
                <a:t> </a:t>
              </a:r>
              <a:r>
                <a:rPr lang="en-US" sz="3200" dirty="0" err="1"/>
                <a:t>ullamcorper</a:t>
              </a:r>
              <a:r>
                <a:rPr lang="en-US" sz="3200" dirty="0"/>
                <a:t> </a:t>
              </a:r>
              <a:r>
                <a:rPr lang="en-US" sz="3200" dirty="0" err="1"/>
                <a:t>ultricies</a:t>
              </a:r>
              <a:r>
                <a:rPr lang="en-US" sz="3200" dirty="0"/>
                <a:t> nisi. Nam </a:t>
              </a:r>
              <a:r>
                <a:rPr lang="en-US" sz="3200" dirty="0" err="1"/>
                <a:t>eget</a:t>
              </a:r>
              <a:r>
                <a:rPr lang="en-US" sz="3200" dirty="0"/>
                <a:t> dui. </a:t>
              </a:r>
            </a:p>
            <a:p>
              <a:pPr marL="514350" indent="-514350">
                <a:buFont typeface="+mj-lt"/>
                <a:buAutoNum type="arabicPeriod"/>
              </a:pPr>
              <a:r>
                <a:rPr lang="en-US" sz="3200" dirty="0" err="1"/>
                <a:t>Etiam</a:t>
              </a:r>
              <a:r>
                <a:rPr lang="en-US" sz="3200" dirty="0"/>
                <a:t> </a:t>
              </a:r>
              <a:r>
                <a:rPr lang="en-US" sz="3200" dirty="0" err="1"/>
                <a:t>rhoncus</a:t>
              </a:r>
              <a:r>
                <a:rPr lang="en-US" sz="3200" dirty="0"/>
                <a:t>. Maecenas tempus, </a:t>
              </a:r>
              <a:r>
                <a:rPr lang="en-US" sz="3200" dirty="0" err="1"/>
                <a:t>tellus</a:t>
              </a:r>
              <a:r>
                <a:rPr lang="en-US" sz="3200" dirty="0"/>
                <a:t> </a:t>
              </a:r>
              <a:r>
                <a:rPr lang="en-US" sz="3200" dirty="0" err="1"/>
                <a:t>eget</a:t>
              </a:r>
              <a:r>
                <a:rPr lang="en-US" sz="3200" dirty="0"/>
                <a:t> </a:t>
              </a:r>
              <a:r>
                <a:rPr lang="en-US" sz="3200" dirty="0" err="1"/>
                <a:t>condimentum</a:t>
              </a:r>
              <a:r>
                <a:rPr lang="en-US" sz="3200" dirty="0"/>
                <a:t> </a:t>
              </a:r>
              <a:r>
                <a:rPr lang="en-US" sz="3200" dirty="0" err="1"/>
                <a:t>rhoncus</a:t>
              </a:r>
              <a:r>
                <a:rPr lang="en-US" sz="3200" dirty="0"/>
                <a:t>, </a:t>
              </a:r>
            </a:p>
            <a:p>
              <a:pPr marL="514350" indent="-514350">
                <a:buFont typeface="+mj-lt"/>
                <a:buAutoNum type="arabicPeriod"/>
              </a:pPr>
              <a:r>
                <a:rPr lang="en-US" sz="3200" dirty="0" err="1"/>
                <a:t>sem</a:t>
              </a:r>
              <a:r>
                <a:rPr lang="en-US" sz="3200" dirty="0"/>
                <a:t> quam semper libero, sit </a:t>
              </a:r>
              <a:r>
                <a:rPr lang="en-US" sz="3200" dirty="0" err="1"/>
                <a:t>amet</a:t>
              </a:r>
              <a:r>
                <a:rPr lang="en-US" sz="3200" dirty="0"/>
                <a:t> </a:t>
              </a:r>
              <a:r>
                <a:rPr lang="en-US" sz="3200" dirty="0" err="1"/>
                <a:t>adipiscing</a:t>
              </a:r>
              <a:r>
                <a:rPr lang="en-US" sz="3200" dirty="0"/>
                <a:t> </a:t>
              </a:r>
              <a:r>
                <a:rPr lang="en-US" sz="3200" dirty="0" err="1"/>
                <a:t>sem</a:t>
              </a:r>
              <a:r>
                <a:rPr lang="en-US" sz="3200" dirty="0"/>
                <a:t> </a:t>
              </a:r>
              <a:r>
                <a:rPr lang="en-US" sz="3200" dirty="0" err="1"/>
                <a:t>neque</a:t>
              </a:r>
              <a:r>
                <a:rPr lang="en-US" sz="3200" dirty="0"/>
                <a:t> </a:t>
              </a:r>
              <a:r>
                <a:rPr lang="en-US" sz="3200" dirty="0" err="1"/>
                <a:t>sed</a:t>
              </a:r>
              <a:r>
                <a:rPr lang="en-US" sz="3200" dirty="0"/>
                <a:t> ipsum. </a:t>
              </a:r>
              <a:r>
                <a:rPr lang="en-US" sz="3200" dirty="0" smtClean="0"/>
                <a:t>Nam</a:t>
              </a:r>
              <a:endParaRPr lang="en-US" sz="3200" dirty="0"/>
            </a:p>
          </p:txBody>
        </p:sp>
      </p:grpSp>
      <p:grpSp>
        <p:nvGrpSpPr>
          <p:cNvPr id="38" name="Group 37"/>
          <p:cNvGrpSpPr/>
          <p:nvPr/>
        </p:nvGrpSpPr>
        <p:grpSpPr>
          <a:xfrm>
            <a:off x="984243" y="33209618"/>
            <a:ext cx="13941433" cy="8662282"/>
            <a:chOff x="14061878" y="23547850"/>
            <a:chExt cx="13941433" cy="9226455"/>
          </a:xfrm>
        </p:grpSpPr>
        <p:grpSp>
          <p:nvGrpSpPr>
            <p:cNvPr id="39" name="Group 38"/>
            <p:cNvGrpSpPr/>
            <p:nvPr/>
          </p:nvGrpSpPr>
          <p:grpSpPr>
            <a:xfrm>
              <a:off x="14061878" y="23547850"/>
              <a:ext cx="13941433" cy="9226455"/>
              <a:chOff x="17351773" y="24567726"/>
              <a:chExt cx="13899565" cy="9226455"/>
            </a:xfrm>
          </p:grpSpPr>
          <p:sp>
            <p:nvSpPr>
              <p:cNvPr id="41" name="Rectangle 40"/>
              <p:cNvSpPr/>
              <p:nvPr/>
            </p:nvSpPr>
            <p:spPr>
              <a:xfrm>
                <a:off x="17351773" y="24567726"/>
                <a:ext cx="13899565" cy="92264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7351774" y="24567727"/>
                <a:ext cx="13899564" cy="1016248"/>
              </a:xfrm>
              <a:prstGeom prst="rect">
                <a:avLst/>
              </a:prstGeom>
              <a:solidFill>
                <a:schemeClr val="accent1"/>
              </a:solidFill>
            </p:spPr>
            <p:txBody>
              <a:bodyPr wrap="square" rtlCol="0">
                <a:spAutoFit/>
              </a:bodyPr>
              <a:lstStyle/>
              <a:p>
                <a:pPr algn="ctr"/>
                <a:r>
                  <a:rPr lang="en-US" sz="5600" b="1" dirty="0" smtClean="0">
                    <a:solidFill>
                      <a:schemeClr val="bg1"/>
                    </a:solidFill>
                    <a:latin typeface="Arial" panose="020B0604020202020204" pitchFamily="34" charset="0"/>
                    <a:cs typeface="Arial" panose="020B0604020202020204" pitchFamily="34" charset="0"/>
                  </a:rPr>
                  <a:t>Discussion</a:t>
                </a:r>
                <a:endParaRPr lang="en-US" sz="5600" b="1" dirty="0">
                  <a:solidFill>
                    <a:schemeClr val="bg1"/>
                  </a:solidFill>
                  <a:latin typeface="Arial" panose="020B0604020202020204" pitchFamily="34" charset="0"/>
                  <a:cs typeface="Arial" panose="020B0604020202020204" pitchFamily="34" charset="0"/>
                </a:endParaRPr>
              </a:p>
            </p:txBody>
          </p:sp>
        </p:grpSp>
        <p:sp>
          <p:nvSpPr>
            <p:cNvPr id="40" name="TextBox 39"/>
            <p:cNvSpPr txBox="1"/>
            <p:nvPr/>
          </p:nvSpPr>
          <p:spPr>
            <a:xfrm>
              <a:off x="14305136" y="24730156"/>
              <a:ext cx="13501514" cy="7966074"/>
            </a:xfrm>
            <a:prstGeom prst="rect">
              <a:avLst/>
            </a:prstGeom>
            <a:noFill/>
          </p:spPr>
          <p:txBody>
            <a:bodyPr wrap="square" rtlCol="0">
              <a:spAutoFit/>
            </a:bodyPr>
            <a:lstStyle/>
            <a:p>
              <a:r>
                <a:rPr lang="en-US" sz="4000" dirty="0"/>
                <a:t>Lorem ipsum dolor sit </a:t>
              </a:r>
              <a:r>
                <a:rPr lang="en-US" sz="4000" dirty="0" err="1"/>
                <a:t>amet</a:t>
              </a:r>
              <a:r>
                <a:rPr lang="en-US" sz="4000" dirty="0"/>
                <a:t>, </a:t>
              </a:r>
              <a:r>
                <a:rPr lang="en-US" sz="4000" dirty="0" err="1"/>
                <a:t>consectetuer</a:t>
              </a:r>
              <a:r>
                <a:rPr lang="en-US" sz="4000" dirty="0"/>
                <a:t> </a:t>
              </a:r>
              <a:r>
                <a:rPr lang="en-US" sz="4000" dirty="0" err="1"/>
                <a:t>adipiscing</a:t>
              </a:r>
              <a:r>
                <a:rPr lang="en-US" sz="4000" dirty="0"/>
                <a:t> </a:t>
              </a:r>
              <a:r>
                <a:rPr lang="en-US" sz="4000" dirty="0" err="1"/>
                <a:t>elit</a:t>
              </a:r>
              <a:r>
                <a:rPr lang="en-US" sz="4000" dirty="0"/>
                <a:t>. </a:t>
              </a:r>
              <a:r>
                <a:rPr lang="en-US" sz="4000" dirty="0" err="1"/>
                <a:t>Aenean</a:t>
              </a:r>
              <a:r>
                <a:rPr lang="en-US" sz="4000" dirty="0"/>
                <a:t> </a:t>
              </a:r>
              <a:r>
                <a:rPr lang="en-US" sz="4000" dirty="0" err="1"/>
                <a:t>commodo</a:t>
              </a:r>
              <a:r>
                <a:rPr lang="en-US" sz="4000" dirty="0"/>
                <a:t> ligula </a:t>
              </a:r>
              <a:r>
                <a:rPr lang="en-US" sz="4000" dirty="0" err="1"/>
                <a:t>eget</a:t>
              </a:r>
              <a:r>
                <a:rPr lang="en-US" sz="4000" dirty="0"/>
                <a:t> dolor. </a:t>
              </a:r>
              <a:r>
                <a:rPr lang="en-US" sz="4000" dirty="0" err="1"/>
                <a:t>Aenean</a:t>
              </a:r>
              <a:r>
                <a:rPr lang="en-US" sz="4000" dirty="0"/>
                <a:t> </a:t>
              </a:r>
              <a:r>
                <a:rPr lang="en-US" sz="4000" dirty="0" err="1"/>
                <a:t>massa</a:t>
              </a:r>
              <a:r>
                <a:rPr lang="en-US" sz="4000" dirty="0"/>
                <a:t>. Cum </a:t>
              </a:r>
              <a:r>
                <a:rPr lang="en-US" sz="4000" dirty="0" err="1"/>
                <a:t>sociis</a:t>
              </a:r>
              <a:r>
                <a:rPr lang="en-US" sz="4000" dirty="0"/>
                <a:t> </a:t>
              </a:r>
              <a:r>
                <a:rPr lang="en-US" sz="4000" dirty="0" err="1"/>
                <a:t>natoque</a:t>
              </a:r>
              <a:r>
                <a:rPr lang="en-US" sz="4000" dirty="0"/>
                <a:t> </a:t>
              </a:r>
              <a:r>
                <a:rPr lang="en-US" sz="4000" dirty="0" err="1"/>
                <a:t>penatibus</a:t>
              </a:r>
              <a:r>
                <a:rPr lang="en-US" sz="4000" dirty="0"/>
                <a:t> et </a:t>
              </a:r>
              <a:r>
                <a:rPr lang="en-US" sz="4000" dirty="0" err="1"/>
                <a:t>magnis</a:t>
              </a:r>
              <a:r>
                <a:rPr lang="en-US" sz="4000" dirty="0"/>
                <a:t> dis parturient </a:t>
              </a:r>
              <a:r>
                <a:rPr lang="en-US" sz="4000" dirty="0" err="1"/>
                <a:t>montes</a:t>
              </a:r>
              <a:r>
                <a:rPr lang="en-US" sz="4000" dirty="0"/>
                <a:t>, </a:t>
              </a:r>
              <a:r>
                <a:rPr lang="en-US" sz="4000" dirty="0" err="1"/>
                <a:t>nascetur</a:t>
              </a:r>
              <a:r>
                <a:rPr lang="en-US" sz="4000" dirty="0"/>
                <a:t> </a:t>
              </a:r>
              <a:r>
                <a:rPr lang="en-US" sz="4000" dirty="0" err="1"/>
                <a:t>ridiculus</a:t>
              </a:r>
              <a:r>
                <a:rPr lang="en-US" sz="4000" dirty="0"/>
                <a:t> mus. </a:t>
              </a:r>
              <a:r>
                <a:rPr lang="en-US" sz="4000" dirty="0" err="1"/>
                <a:t>Donec</a:t>
              </a:r>
              <a:r>
                <a:rPr lang="en-US" sz="4000" dirty="0"/>
                <a:t> quam </a:t>
              </a:r>
              <a:r>
                <a:rPr lang="en-US" sz="4000" dirty="0" err="1"/>
                <a:t>felis</a:t>
              </a:r>
              <a:r>
                <a:rPr lang="en-US" sz="4000" dirty="0"/>
                <a:t>, </a:t>
              </a:r>
              <a:r>
                <a:rPr lang="en-US" sz="4000" dirty="0" err="1"/>
                <a:t>ultricies</a:t>
              </a:r>
              <a:r>
                <a:rPr lang="en-US" sz="4000" dirty="0"/>
                <a:t> </a:t>
              </a:r>
              <a:r>
                <a:rPr lang="en-US" sz="4000" dirty="0" err="1"/>
                <a:t>nec</a:t>
              </a:r>
              <a:r>
                <a:rPr lang="en-US" sz="4000" dirty="0"/>
                <a:t>, </a:t>
              </a:r>
              <a:r>
                <a:rPr lang="en-US" sz="4000" dirty="0" err="1"/>
                <a:t>pellentesque</a:t>
              </a:r>
              <a:r>
                <a:rPr lang="en-US" sz="4000" dirty="0"/>
                <a:t> </a:t>
              </a:r>
              <a:r>
                <a:rPr lang="en-US" sz="4000" dirty="0" err="1"/>
                <a:t>eu</a:t>
              </a:r>
              <a:r>
                <a:rPr lang="en-US" sz="4000" dirty="0"/>
                <a:t>, </a:t>
              </a:r>
              <a:r>
                <a:rPr lang="en-US" sz="4000" dirty="0" err="1"/>
                <a:t>pretium</a:t>
              </a:r>
              <a:r>
                <a:rPr lang="en-US" sz="4000" dirty="0"/>
                <a:t> </a:t>
              </a:r>
              <a:r>
                <a:rPr lang="en-US" sz="4000" dirty="0" err="1"/>
                <a:t>quis</a:t>
              </a:r>
              <a:r>
                <a:rPr lang="en-US" sz="4000" dirty="0"/>
                <a:t>, sem. </a:t>
              </a:r>
              <a:r>
                <a:rPr lang="en-US" sz="4000" dirty="0" err="1"/>
                <a:t>Nulla</a:t>
              </a:r>
              <a:r>
                <a:rPr lang="en-US" sz="4000" dirty="0"/>
                <a:t> </a:t>
              </a:r>
              <a:r>
                <a:rPr lang="en-US" sz="4000" dirty="0" err="1"/>
                <a:t>consequat</a:t>
              </a:r>
              <a:r>
                <a:rPr lang="en-US" sz="4000" dirty="0"/>
                <a:t> </a:t>
              </a:r>
              <a:r>
                <a:rPr lang="en-US" sz="4000" dirty="0" err="1"/>
                <a:t>massa</a:t>
              </a:r>
              <a:r>
                <a:rPr lang="en-US" sz="4000" dirty="0"/>
                <a:t> </a:t>
              </a:r>
              <a:r>
                <a:rPr lang="en-US" sz="4000" dirty="0" err="1"/>
                <a:t>quis</a:t>
              </a:r>
              <a:r>
                <a:rPr lang="en-US" sz="4000" dirty="0"/>
                <a:t> </a:t>
              </a:r>
              <a:r>
                <a:rPr lang="en-US" sz="4000" dirty="0" err="1"/>
                <a:t>enim</a:t>
              </a:r>
              <a:r>
                <a:rPr lang="en-US" sz="4000" dirty="0"/>
                <a:t>. </a:t>
              </a:r>
              <a:r>
                <a:rPr lang="en-US" sz="4000" dirty="0" err="1"/>
                <a:t>Donec</a:t>
              </a:r>
              <a:r>
                <a:rPr lang="en-US" sz="4000" dirty="0"/>
                <a:t> </a:t>
              </a:r>
              <a:r>
                <a:rPr lang="en-US" sz="4000" dirty="0" err="1"/>
                <a:t>pede</a:t>
              </a:r>
              <a:r>
                <a:rPr lang="en-US" sz="4000" dirty="0"/>
                <a:t> </a:t>
              </a:r>
              <a:r>
                <a:rPr lang="en-US" sz="4000" dirty="0" err="1"/>
                <a:t>justo</a:t>
              </a:r>
              <a:r>
                <a:rPr lang="en-US" sz="4000" dirty="0"/>
                <a:t>, </a:t>
              </a:r>
              <a:r>
                <a:rPr lang="en-US" sz="4000" dirty="0" err="1"/>
                <a:t>fringilla</a:t>
              </a:r>
              <a:r>
                <a:rPr lang="en-US" sz="4000" dirty="0"/>
                <a:t> </a:t>
              </a:r>
              <a:r>
                <a:rPr lang="en-US" sz="4000" dirty="0" err="1"/>
                <a:t>vel</a:t>
              </a:r>
              <a:r>
                <a:rPr lang="en-US" sz="4000" dirty="0"/>
                <a:t>, </a:t>
              </a:r>
              <a:r>
                <a:rPr lang="en-US" sz="4000" dirty="0" err="1"/>
                <a:t>aliquet</a:t>
              </a:r>
              <a:r>
                <a:rPr lang="en-US" sz="4000" dirty="0"/>
                <a:t> </a:t>
              </a:r>
              <a:r>
                <a:rPr lang="en-US" sz="4000" dirty="0" err="1"/>
                <a:t>nec</a:t>
              </a:r>
              <a:r>
                <a:rPr lang="en-US" sz="4000" dirty="0"/>
                <a:t>, </a:t>
              </a:r>
              <a:r>
                <a:rPr lang="en-US" sz="4000" dirty="0" err="1"/>
                <a:t>vulputate</a:t>
              </a:r>
              <a:r>
                <a:rPr lang="en-US" sz="4000" dirty="0"/>
                <a:t> </a:t>
              </a:r>
              <a:r>
                <a:rPr lang="en-US" sz="4000" dirty="0" err="1"/>
                <a:t>eget</a:t>
              </a:r>
              <a:r>
                <a:rPr lang="en-US" sz="4000" dirty="0"/>
                <a:t>, </a:t>
              </a:r>
              <a:r>
                <a:rPr lang="en-US" sz="4000" dirty="0" err="1"/>
                <a:t>arcu</a:t>
              </a:r>
              <a:r>
                <a:rPr lang="en-US" sz="4000" dirty="0"/>
                <a:t>. In </a:t>
              </a:r>
              <a:r>
                <a:rPr lang="en-US" sz="4000" dirty="0" err="1"/>
                <a:t>enim</a:t>
              </a:r>
              <a:r>
                <a:rPr lang="en-US" sz="4000" dirty="0"/>
                <a:t> </a:t>
              </a:r>
              <a:r>
                <a:rPr lang="en-US" sz="4000" dirty="0" err="1"/>
                <a:t>justo</a:t>
              </a:r>
              <a:r>
                <a:rPr lang="en-US" sz="4000" dirty="0"/>
                <a:t>, </a:t>
              </a:r>
              <a:r>
                <a:rPr lang="en-US" sz="4000" dirty="0" err="1"/>
                <a:t>rhoncus</a:t>
              </a:r>
              <a:r>
                <a:rPr lang="en-US" sz="4000" dirty="0"/>
                <a:t> </a:t>
              </a:r>
              <a:r>
                <a:rPr lang="en-US" sz="4000" dirty="0" err="1"/>
                <a:t>ut</a:t>
              </a:r>
              <a:r>
                <a:rPr lang="en-US" sz="4000" dirty="0"/>
                <a:t>, </a:t>
              </a:r>
              <a:r>
                <a:rPr lang="en-US" sz="4000" dirty="0" err="1"/>
                <a:t>imperdiet</a:t>
              </a:r>
              <a:r>
                <a:rPr lang="en-US" sz="4000" dirty="0"/>
                <a:t> a, </a:t>
              </a:r>
              <a:r>
                <a:rPr lang="en-US" sz="4000" dirty="0" err="1"/>
                <a:t>venenatis</a:t>
              </a:r>
              <a:r>
                <a:rPr lang="en-US" sz="4000" dirty="0"/>
                <a:t> vitae, </a:t>
              </a:r>
              <a:r>
                <a:rPr lang="en-US" sz="4000" dirty="0" err="1"/>
                <a:t>justo</a:t>
              </a:r>
              <a:r>
                <a:rPr lang="en-US" sz="4000" dirty="0"/>
                <a:t>. </a:t>
              </a:r>
              <a:r>
                <a:rPr lang="en-US" sz="4000" dirty="0" err="1"/>
                <a:t>Nullam</a:t>
              </a:r>
              <a:r>
                <a:rPr lang="en-US" sz="4000" dirty="0"/>
                <a:t> dictum </a:t>
              </a:r>
              <a:r>
                <a:rPr lang="en-US" sz="4000" dirty="0" err="1"/>
                <a:t>felis</a:t>
              </a:r>
              <a:r>
                <a:rPr lang="en-US" sz="4000" dirty="0"/>
                <a:t> </a:t>
              </a:r>
              <a:r>
                <a:rPr lang="en-US" sz="4000" dirty="0" err="1"/>
                <a:t>eu</a:t>
              </a:r>
              <a:r>
                <a:rPr lang="en-US" sz="4000" dirty="0"/>
                <a:t> </a:t>
              </a:r>
              <a:r>
                <a:rPr lang="en-US" sz="4000" dirty="0" err="1"/>
                <a:t>pede</a:t>
              </a:r>
              <a:r>
                <a:rPr lang="en-US" sz="4000" dirty="0"/>
                <a:t> </a:t>
              </a:r>
              <a:r>
                <a:rPr lang="en-US" sz="4000" dirty="0" err="1"/>
                <a:t>mollis</a:t>
              </a:r>
              <a:r>
                <a:rPr lang="en-US" sz="4000" dirty="0"/>
                <a:t> </a:t>
              </a:r>
              <a:r>
                <a:rPr lang="en-US" sz="4000" dirty="0" err="1"/>
                <a:t>pretium</a:t>
              </a:r>
              <a:r>
                <a:rPr lang="en-US" sz="4000" dirty="0"/>
                <a:t>. Integer </a:t>
              </a:r>
              <a:r>
                <a:rPr lang="en-US" sz="4000" dirty="0" err="1"/>
                <a:t>tincidunt</a:t>
              </a:r>
              <a:r>
                <a:rPr lang="en-US" sz="4000" dirty="0"/>
                <a:t>. </a:t>
              </a:r>
              <a:r>
                <a:rPr lang="en-US" sz="4000" dirty="0" err="1"/>
                <a:t>Cras</a:t>
              </a:r>
              <a:r>
                <a:rPr lang="en-US" sz="4000" dirty="0"/>
                <a:t> </a:t>
              </a:r>
              <a:r>
                <a:rPr lang="en-US" sz="4000" dirty="0" err="1"/>
                <a:t>dapibus</a:t>
              </a:r>
              <a:r>
                <a:rPr lang="en-US" sz="4000" dirty="0"/>
                <a:t>. </a:t>
              </a:r>
              <a:r>
                <a:rPr lang="en-US" sz="4000" dirty="0" err="1"/>
                <a:t>Vivamus</a:t>
              </a:r>
              <a:r>
                <a:rPr lang="en-US" sz="4000" dirty="0"/>
                <a:t> </a:t>
              </a:r>
              <a:r>
                <a:rPr lang="en-US" sz="4000" dirty="0" err="1"/>
                <a:t>elementum</a:t>
              </a:r>
              <a:r>
                <a:rPr lang="en-US" sz="4000" dirty="0"/>
                <a:t> semper nisi. </a:t>
              </a:r>
              <a:r>
                <a:rPr lang="en-US" sz="4000" dirty="0" err="1"/>
                <a:t>Aenean</a:t>
              </a:r>
              <a:r>
                <a:rPr lang="en-US" sz="4000" dirty="0"/>
                <a:t> </a:t>
              </a:r>
              <a:r>
                <a:rPr lang="en-US" sz="4000" dirty="0" err="1"/>
                <a:t>vulputate</a:t>
              </a:r>
              <a:r>
                <a:rPr lang="en-US" sz="4000" dirty="0"/>
                <a:t> </a:t>
              </a:r>
              <a:r>
                <a:rPr lang="en-US" sz="4000" dirty="0" err="1"/>
                <a:t>eleifend</a:t>
              </a:r>
              <a:r>
                <a:rPr lang="en-US" sz="4000" dirty="0"/>
                <a:t> </a:t>
              </a:r>
              <a:r>
                <a:rPr lang="en-US" sz="4000" dirty="0" err="1"/>
                <a:t>tellus</a:t>
              </a:r>
              <a:r>
                <a:rPr lang="en-US" sz="4000" dirty="0"/>
                <a:t>. </a:t>
              </a:r>
              <a:r>
                <a:rPr lang="en-US" sz="4000" dirty="0" err="1"/>
                <a:t>Aenean</a:t>
              </a:r>
              <a:r>
                <a:rPr lang="en-US" sz="4000" dirty="0"/>
                <a:t> </a:t>
              </a:r>
              <a:r>
                <a:rPr lang="en-US" sz="4000" dirty="0" err="1"/>
                <a:t>leo</a:t>
              </a:r>
              <a:r>
                <a:rPr lang="en-US" sz="4000" dirty="0"/>
                <a:t> ligula, </a:t>
              </a:r>
              <a:r>
                <a:rPr lang="en-US" sz="4000" dirty="0" err="1"/>
                <a:t>porttitor</a:t>
              </a:r>
              <a:r>
                <a:rPr lang="en-US" sz="4000" dirty="0"/>
                <a:t> </a:t>
              </a:r>
              <a:r>
                <a:rPr lang="en-US" sz="4000" dirty="0" err="1"/>
                <a:t>eu</a:t>
              </a:r>
              <a:r>
                <a:rPr lang="en-US" sz="4000" dirty="0"/>
                <a:t>, </a:t>
              </a:r>
              <a:r>
                <a:rPr lang="en-US" sz="4000" dirty="0" err="1"/>
                <a:t>consequat</a:t>
              </a:r>
              <a:r>
                <a:rPr lang="en-US" sz="4000" dirty="0"/>
                <a:t> vitae, </a:t>
              </a:r>
              <a:r>
                <a:rPr lang="en-US" sz="4000" dirty="0" err="1"/>
                <a:t>eleifend</a:t>
              </a:r>
              <a:r>
                <a:rPr lang="en-US" sz="4000" dirty="0"/>
                <a:t> ac, </a:t>
              </a:r>
              <a:r>
                <a:rPr lang="en-US" sz="4000" dirty="0" err="1"/>
                <a:t>enim</a:t>
              </a:r>
              <a:r>
                <a:rPr lang="en-US" sz="4000" dirty="0"/>
                <a:t>. </a:t>
              </a:r>
              <a:r>
                <a:rPr lang="en-US" sz="4000" dirty="0" err="1"/>
                <a:t>Aliquam</a:t>
              </a:r>
              <a:r>
                <a:rPr lang="en-US" sz="4000" dirty="0"/>
                <a:t> lorem ante, </a:t>
              </a:r>
              <a:r>
                <a:rPr lang="en-US" sz="4000" dirty="0" err="1"/>
                <a:t>dapibus</a:t>
              </a:r>
              <a:r>
                <a:rPr lang="en-US" sz="4000" dirty="0"/>
                <a:t> in, </a:t>
              </a:r>
              <a:r>
                <a:rPr lang="en-US" sz="4000" dirty="0" err="1"/>
                <a:t>viverra</a:t>
              </a:r>
              <a:r>
                <a:rPr lang="en-US" sz="4000" dirty="0"/>
                <a:t> </a:t>
              </a:r>
              <a:r>
                <a:rPr lang="en-US" sz="4000" dirty="0" err="1"/>
                <a:t>quis</a:t>
              </a:r>
              <a:r>
                <a:rPr lang="en-US" sz="4000" dirty="0"/>
                <a:t>, </a:t>
              </a:r>
              <a:r>
                <a:rPr lang="en-US" sz="4000" dirty="0" err="1"/>
                <a:t>feugiat</a:t>
              </a:r>
              <a:r>
                <a:rPr lang="en-US" sz="4000" dirty="0"/>
                <a:t> a, </a:t>
              </a:r>
            </a:p>
          </p:txBody>
        </p:sp>
      </p:grpSp>
      <p:grpSp>
        <p:nvGrpSpPr>
          <p:cNvPr id="43" name="Group 42"/>
          <p:cNvGrpSpPr/>
          <p:nvPr/>
        </p:nvGrpSpPr>
        <p:grpSpPr>
          <a:xfrm>
            <a:off x="15370518" y="33209618"/>
            <a:ext cx="13947431" cy="4912847"/>
            <a:chOff x="29786877" y="23547855"/>
            <a:chExt cx="12902555" cy="4912847"/>
          </a:xfrm>
        </p:grpSpPr>
        <p:grpSp>
          <p:nvGrpSpPr>
            <p:cNvPr id="44" name="Group 43"/>
            <p:cNvGrpSpPr/>
            <p:nvPr/>
          </p:nvGrpSpPr>
          <p:grpSpPr>
            <a:xfrm>
              <a:off x="29786877" y="23547855"/>
              <a:ext cx="12902555" cy="4912847"/>
              <a:chOff x="16817008" y="24567722"/>
              <a:chExt cx="13907366" cy="4688427"/>
            </a:xfrm>
          </p:grpSpPr>
          <p:sp>
            <p:nvSpPr>
              <p:cNvPr id="46" name="Rectangle 45"/>
              <p:cNvSpPr/>
              <p:nvPr/>
            </p:nvSpPr>
            <p:spPr>
              <a:xfrm>
                <a:off x="16817010" y="24567722"/>
                <a:ext cx="13907364" cy="46884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16817008" y="24567727"/>
                <a:ext cx="13907365" cy="908076"/>
              </a:xfrm>
              <a:prstGeom prst="rect">
                <a:avLst/>
              </a:prstGeom>
              <a:solidFill>
                <a:schemeClr val="accent1"/>
              </a:solidFill>
            </p:spPr>
            <p:txBody>
              <a:bodyPr wrap="square" rtlCol="0">
                <a:spAutoFit/>
              </a:bodyPr>
              <a:lstStyle/>
              <a:p>
                <a:pPr algn="ctr">
                  <a:lnSpc>
                    <a:spcPts val="6700"/>
                  </a:lnSpc>
                </a:pPr>
                <a:r>
                  <a:rPr lang="en-US" sz="5600" b="1" smtClean="0">
                    <a:solidFill>
                      <a:schemeClr val="bg1"/>
                    </a:solidFill>
                    <a:latin typeface="Arial" panose="020B0604020202020204" pitchFamily="34" charset="0"/>
                    <a:cs typeface="Arial" panose="020B0604020202020204" pitchFamily="34" charset="0"/>
                  </a:rPr>
                  <a:t>Challenges</a:t>
                </a:r>
                <a:endParaRPr lang="en-US" sz="5600" b="1" dirty="0">
                  <a:solidFill>
                    <a:schemeClr val="bg1"/>
                  </a:solidFill>
                  <a:latin typeface="Arial" panose="020B0604020202020204" pitchFamily="34" charset="0"/>
                  <a:cs typeface="Arial" panose="020B0604020202020204" pitchFamily="34" charset="0"/>
                </a:endParaRPr>
              </a:p>
            </p:txBody>
          </p:sp>
        </p:grpSp>
        <p:sp>
          <p:nvSpPr>
            <p:cNvPr id="45" name="Rectangle 44"/>
            <p:cNvSpPr/>
            <p:nvPr/>
          </p:nvSpPr>
          <p:spPr>
            <a:xfrm>
              <a:off x="29905517" y="24717662"/>
              <a:ext cx="12708444" cy="2554545"/>
            </a:xfrm>
            <a:prstGeom prst="rect">
              <a:avLst/>
            </a:prstGeom>
          </p:spPr>
          <p:txBody>
            <a:bodyPr wrap="square">
              <a:spAutoFit/>
            </a:bodyPr>
            <a:lstStyle/>
            <a:p>
              <a:r>
                <a:rPr lang="en-US" sz="4000" dirty="0" err="1"/>
                <a:t>Aenean</a:t>
              </a:r>
              <a:r>
                <a:rPr lang="en-US" sz="4000" dirty="0"/>
                <a:t> </a:t>
              </a:r>
              <a:r>
                <a:rPr lang="en-US" sz="4000" dirty="0" err="1"/>
                <a:t>imperdiet</a:t>
              </a:r>
              <a:r>
                <a:rPr lang="en-US" sz="4000" dirty="0"/>
                <a:t>. </a:t>
              </a:r>
              <a:r>
                <a:rPr lang="en-US" sz="4000" dirty="0" err="1"/>
                <a:t>Etiam</a:t>
              </a:r>
              <a:r>
                <a:rPr lang="en-US" sz="4000" dirty="0"/>
                <a:t> </a:t>
              </a:r>
              <a:r>
                <a:rPr lang="en-US" sz="4000" dirty="0" err="1"/>
                <a:t>ultricies</a:t>
              </a:r>
              <a:r>
                <a:rPr lang="en-US" sz="4000" dirty="0"/>
                <a:t> nisi </a:t>
              </a:r>
              <a:r>
                <a:rPr lang="en-US" sz="4000" dirty="0" err="1"/>
                <a:t>vel</a:t>
              </a:r>
              <a:r>
                <a:rPr lang="en-US" sz="4000" dirty="0"/>
                <a:t> </a:t>
              </a:r>
              <a:r>
                <a:rPr lang="en-US" sz="4000" dirty="0" err="1"/>
                <a:t>augue</a:t>
              </a:r>
              <a:r>
                <a:rPr lang="en-US" sz="4000" dirty="0"/>
                <a:t>. </a:t>
              </a:r>
              <a:r>
                <a:rPr lang="en-US" sz="4000" dirty="0" err="1"/>
                <a:t>Curabitur</a:t>
              </a:r>
              <a:r>
                <a:rPr lang="en-US" sz="4000" dirty="0"/>
                <a:t> </a:t>
              </a:r>
              <a:r>
                <a:rPr lang="en-US" sz="4000" dirty="0" err="1"/>
                <a:t>ullamcorper</a:t>
              </a:r>
              <a:r>
                <a:rPr lang="en-US" sz="4000" dirty="0"/>
                <a:t> </a:t>
              </a:r>
              <a:r>
                <a:rPr lang="en-US" sz="4000" dirty="0" err="1"/>
                <a:t>ultricies</a:t>
              </a:r>
              <a:r>
                <a:rPr lang="en-US" sz="4000" dirty="0"/>
                <a:t> nisi. Nam </a:t>
              </a:r>
              <a:r>
                <a:rPr lang="en-US" sz="4000" dirty="0" err="1"/>
                <a:t>eget</a:t>
              </a:r>
              <a:r>
                <a:rPr lang="en-US" sz="4000" dirty="0"/>
                <a:t> dui. </a:t>
              </a:r>
              <a:r>
                <a:rPr lang="en-US" sz="4000" dirty="0" err="1"/>
                <a:t>Etiam</a:t>
              </a:r>
              <a:r>
                <a:rPr lang="en-US" sz="4000" dirty="0"/>
                <a:t> </a:t>
              </a:r>
              <a:r>
                <a:rPr lang="en-US" sz="4000" dirty="0" err="1"/>
                <a:t>rhoncus</a:t>
              </a:r>
              <a:r>
                <a:rPr lang="en-US" sz="4000" dirty="0"/>
                <a:t>. Maecenas tempus, </a:t>
              </a:r>
              <a:r>
                <a:rPr lang="en-US" sz="4000" dirty="0" err="1"/>
                <a:t>tellus</a:t>
              </a:r>
              <a:r>
                <a:rPr lang="en-US" sz="4000" dirty="0"/>
                <a:t> </a:t>
              </a:r>
              <a:r>
                <a:rPr lang="en-US" sz="4000" dirty="0" err="1"/>
                <a:t>eget</a:t>
              </a:r>
              <a:r>
                <a:rPr lang="en-US" sz="4000" dirty="0"/>
                <a:t> </a:t>
              </a:r>
              <a:r>
                <a:rPr lang="en-US" sz="4000" dirty="0" err="1"/>
                <a:t>condimentum</a:t>
              </a:r>
              <a:r>
                <a:rPr lang="en-US" sz="4000" dirty="0"/>
                <a:t> </a:t>
              </a:r>
              <a:r>
                <a:rPr lang="en-US" sz="4000" dirty="0" err="1"/>
                <a:t>rhoncus</a:t>
              </a:r>
              <a:r>
                <a:rPr lang="en-US" sz="4000" dirty="0"/>
                <a:t>, </a:t>
              </a:r>
              <a:r>
                <a:rPr lang="en-US" sz="4000" dirty="0" err="1"/>
                <a:t>sem</a:t>
              </a:r>
              <a:r>
                <a:rPr lang="en-US" sz="4000" dirty="0"/>
                <a:t> quam semper libero, sit </a:t>
              </a:r>
              <a:r>
                <a:rPr lang="en-US" sz="4000" dirty="0" err="1"/>
                <a:t>amet</a:t>
              </a:r>
              <a:r>
                <a:rPr lang="en-US" sz="4000" dirty="0"/>
                <a:t> </a:t>
              </a:r>
              <a:r>
                <a:rPr lang="en-US" sz="4000" dirty="0" err="1"/>
                <a:t>adipiscing</a:t>
              </a:r>
              <a:r>
                <a:rPr lang="en-US" sz="4000" dirty="0"/>
                <a:t> </a:t>
              </a:r>
              <a:r>
                <a:rPr lang="en-US" sz="4000" dirty="0" err="1"/>
                <a:t>sem</a:t>
              </a:r>
              <a:r>
                <a:rPr lang="en-US" sz="4000" dirty="0"/>
                <a:t> </a:t>
              </a:r>
              <a:r>
                <a:rPr lang="en-US" sz="4000" dirty="0" err="1"/>
                <a:t>neque</a:t>
              </a:r>
              <a:r>
                <a:rPr lang="en-US" sz="4000" dirty="0"/>
                <a:t> </a:t>
              </a:r>
              <a:r>
                <a:rPr lang="en-US" sz="4000" dirty="0" err="1"/>
                <a:t>sed</a:t>
              </a:r>
              <a:r>
                <a:rPr lang="en-US" sz="4000" dirty="0"/>
                <a:t> ipsum. Nam</a:t>
              </a:r>
            </a:p>
          </p:txBody>
        </p:sp>
      </p:grpSp>
      <p:sp>
        <p:nvSpPr>
          <p:cNvPr id="4" name="TextBox 3"/>
          <p:cNvSpPr txBox="1"/>
          <p:nvPr/>
        </p:nvSpPr>
        <p:spPr>
          <a:xfrm>
            <a:off x="0" y="304929"/>
            <a:ext cx="30267275" cy="1569660"/>
          </a:xfrm>
          <a:prstGeom prst="rect">
            <a:avLst/>
          </a:prstGeom>
          <a:noFill/>
        </p:spPr>
        <p:txBody>
          <a:bodyPr wrap="square" rtlCol="0">
            <a:spAutoFit/>
          </a:bodyPr>
          <a:lstStyle/>
          <a:p>
            <a:pPr algn="ctr"/>
            <a:r>
              <a:rPr lang="en-US" sz="9600" dirty="0" smtClean="0">
                <a:solidFill>
                  <a:schemeClr val="accent1"/>
                </a:solidFill>
                <a:latin typeface="Arial" panose="020B0604020202020204" pitchFamily="34" charset="0"/>
                <a:cs typeface="Arial" panose="020B0604020202020204" pitchFamily="34" charset="0"/>
              </a:rPr>
              <a:t>CS505 Project 4.1</a:t>
            </a:r>
            <a:endParaRPr lang="en-US" sz="9600" dirty="0">
              <a:solidFill>
                <a:schemeClr val="accent1"/>
              </a:solidFill>
              <a:latin typeface="Arial" panose="020B0604020202020204" pitchFamily="34" charset="0"/>
              <a:cs typeface="Arial" panose="020B0604020202020204" pitchFamily="34" charset="0"/>
            </a:endParaRPr>
          </a:p>
        </p:txBody>
      </p:sp>
      <p:grpSp>
        <p:nvGrpSpPr>
          <p:cNvPr id="2" name="Group 1"/>
          <p:cNvGrpSpPr/>
          <p:nvPr/>
        </p:nvGrpSpPr>
        <p:grpSpPr>
          <a:xfrm>
            <a:off x="19534338" y="16313455"/>
            <a:ext cx="9485425" cy="17635597"/>
            <a:chOff x="19442209" y="16273801"/>
            <a:chExt cx="9485425" cy="17635597"/>
          </a:xfrm>
        </p:grpSpPr>
        <p:sp>
          <p:nvSpPr>
            <p:cNvPr id="48" name="TextBox 47"/>
            <p:cNvSpPr txBox="1"/>
            <p:nvPr/>
          </p:nvSpPr>
          <p:spPr>
            <a:xfrm>
              <a:off x="19442209" y="16273801"/>
              <a:ext cx="9485425" cy="17635597"/>
            </a:xfrm>
            <a:prstGeom prst="rect">
              <a:avLst/>
            </a:prstGeom>
            <a:noFill/>
            <a:ln>
              <a:noFill/>
            </a:ln>
          </p:spPr>
          <p:txBody>
            <a:bodyPr wrap="square" rtlCol="0">
              <a:spAutoFit/>
            </a:bodyPr>
            <a:lstStyle/>
            <a:p>
              <a:pPr algn="ctr"/>
              <a:r>
                <a:rPr lang="en-US" sz="4500" b="1" dirty="0"/>
                <a:t>Column </a:t>
              </a:r>
              <a:r>
                <a:rPr lang="en-US" sz="4500" b="1" dirty="0" smtClean="0"/>
                <a:t>3</a:t>
              </a:r>
            </a:p>
            <a:p>
              <a:r>
                <a:rPr lang="en-US" sz="4000" dirty="0">
                  <a:sym typeface="Wingdings" panose="05000000000000000000" pitchFamily="2" charset="2"/>
                </a:rPr>
                <a:t>To insert </a:t>
              </a:r>
              <a:r>
                <a:rPr lang="en-US" sz="4000" dirty="0" smtClean="0">
                  <a:sym typeface="Wingdings" panose="05000000000000000000" pitchFamily="2" charset="2"/>
                </a:rPr>
                <a:t>an existing table from Excel:</a:t>
              </a:r>
              <a:endParaRPr lang="en-US" sz="4000" dirty="0">
                <a:sym typeface="Wingdings" panose="05000000000000000000" pitchFamily="2" charset="2"/>
              </a:endParaRPr>
            </a:p>
            <a:p>
              <a:pPr marL="742950" indent="-742950">
                <a:buFont typeface="+mj-lt"/>
                <a:buAutoNum type="arabicPeriod"/>
              </a:pPr>
              <a:r>
                <a:rPr lang="en-US" sz="4000" dirty="0" smtClean="0">
                  <a:sym typeface="Wingdings" panose="05000000000000000000" pitchFamily="2" charset="2"/>
                </a:rPr>
                <a:t>Insert  Object  select Create from file  click Browse  locate your file and click OK</a:t>
              </a:r>
            </a:p>
            <a:p>
              <a:r>
                <a:rPr lang="en-US" sz="4000" dirty="0" smtClean="0">
                  <a:sym typeface="Wingdings" panose="05000000000000000000" pitchFamily="2" charset="2"/>
                </a:rPr>
                <a:t>To create a new table:</a:t>
              </a:r>
            </a:p>
            <a:p>
              <a:pPr marL="742950" indent="-742950">
                <a:buFont typeface="+mj-lt"/>
                <a:buAutoNum type="arabicPeriod"/>
              </a:pPr>
              <a:r>
                <a:rPr lang="en-US" sz="4000" dirty="0" smtClean="0">
                  <a:sym typeface="Wingdings" panose="05000000000000000000" pitchFamily="2" charset="2"/>
                </a:rPr>
                <a:t>Insert </a:t>
              </a:r>
              <a:r>
                <a:rPr lang="en-US" sz="4000" dirty="0">
                  <a:sym typeface="Wingdings" panose="05000000000000000000" pitchFamily="2" charset="2"/>
                </a:rPr>
                <a:t> Table </a:t>
              </a:r>
            </a:p>
            <a:p>
              <a:pPr marL="1392238" lvl="1" indent="-636588">
                <a:buFont typeface="+mj-lt"/>
                <a:buAutoNum type="arabicPeriod"/>
              </a:pPr>
              <a:r>
                <a:rPr lang="en-US" sz="4000" dirty="0">
                  <a:sym typeface="Wingdings" panose="05000000000000000000" pitchFamily="2" charset="2"/>
                </a:rPr>
                <a:t>Use the grid to select the number of rows and </a:t>
              </a:r>
              <a:r>
                <a:rPr lang="en-US" sz="4000" dirty="0" smtClean="0">
                  <a:sym typeface="Wingdings" panose="05000000000000000000" pitchFamily="2" charset="2"/>
                </a:rPr>
                <a:t>columns, OR</a:t>
              </a:r>
              <a:endParaRPr lang="en-US" sz="4000" dirty="0">
                <a:sym typeface="Wingdings" panose="05000000000000000000" pitchFamily="2" charset="2"/>
              </a:endParaRPr>
            </a:p>
            <a:p>
              <a:pPr marL="1392238" lvl="1" indent="-636588">
                <a:buFont typeface="+mj-lt"/>
                <a:buAutoNum type="arabicPeriod"/>
              </a:pPr>
              <a:r>
                <a:rPr lang="en-US" sz="4000" dirty="0">
                  <a:sym typeface="Wingdings" panose="05000000000000000000" pitchFamily="2" charset="2"/>
                </a:rPr>
                <a:t>Draw the outline of the chart where you’d like </a:t>
              </a:r>
              <a:r>
                <a:rPr lang="en-US" sz="4000" dirty="0" smtClean="0">
                  <a:sym typeface="Wingdings" panose="05000000000000000000" pitchFamily="2" charset="2"/>
                </a:rPr>
                <a:t>it</a:t>
              </a:r>
            </a:p>
            <a:p>
              <a:pPr marL="571500" indent="-571500">
                <a:buFont typeface="Wingdings" panose="05000000000000000000" pitchFamily="2" charset="2"/>
                <a:buChar char="v"/>
              </a:pPr>
              <a:r>
                <a:rPr lang="en-US" sz="4000" dirty="0" smtClean="0">
                  <a:sym typeface="Wingdings" panose="05000000000000000000" pitchFamily="2" charset="2"/>
                </a:rPr>
                <a:t>Use </a:t>
              </a:r>
              <a:r>
                <a:rPr lang="en-US" sz="4000" dirty="0">
                  <a:sym typeface="Wingdings" panose="05000000000000000000" pitchFamily="2" charset="2"/>
                </a:rPr>
                <a:t>the </a:t>
              </a:r>
              <a:r>
                <a:rPr lang="en-US" sz="4000" dirty="0" smtClean="0">
                  <a:sym typeface="Wingdings" panose="05000000000000000000" pitchFamily="2" charset="2"/>
                </a:rPr>
                <a:t>“Table Tool’s” Layout </a:t>
              </a:r>
              <a:r>
                <a:rPr lang="en-US" sz="4000" dirty="0">
                  <a:sym typeface="Wingdings" panose="05000000000000000000" pitchFamily="2" charset="2"/>
                </a:rPr>
                <a:t>ribbon to </a:t>
              </a:r>
              <a:r>
                <a:rPr lang="en-US" sz="4000" dirty="0" smtClean="0">
                  <a:sym typeface="Wingdings" panose="05000000000000000000" pitchFamily="2" charset="2"/>
                </a:rPr>
                <a:t>add/delete </a:t>
              </a:r>
              <a:r>
                <a:rPr lang="en-US" sz="4000" dirty="0">
                  <a:sym typeface="Wingdings" panose="05000000000000000000" pitchFamily="2" charset="2"/>
                </a:rPr>
                <a:t>rows or columns to the table</a:t>
              </a:r>
              <a:r>
                <a:rPr lang="en-US" sz="4000" dirty="0" smtClean="0">
                  <a:sym typeface="Wingdings" panose="05000000000000000000" pitchFamily="2" charset="2"/>
                </a:rPr>
                <a:t>.</a:t>
              </a:r>
            </a:p>
            <a:p>
              <a:pPr marL="571500" indent="-571500">
                <a:buFont typeface="Wingdings" panose="05000000000000000000" pitchFamily="2" charset="2"/>
                <a:buChar char="v"/>
              </a:pPr>
              <a:r>
                <a:rPr lang="en-US" sz="4000" dirty="0" smtClean="0">
                  <a:sym typeface="Wingdings" panose="05000000000000000000" pitchFamily="2" charset="2"/>
                </a:rPr>
                <a:t>Use </a:t>
              </a:r>
              <a:r>
                <a:rPr lang="en-US" sz="4000" dirty="0">
                  <a:sym typeface="Wingdings" panose="05000000000000000000" pitchFamily="2" charset="2"/>
                </a:rPr>
                <a:t>the </a:t>
              </a:r>
              <a:r>
                <a:rPr lang="en-US" sz="4000" dirty="0" smtClean="0">
                  <a:sym typeface="Wingdings" panose="05000000000000000000" pitchFamily="2" charset="2"/>
                </a:rPr>
                <a:t>“Table Tool’s” Format </a:t>
              </a:r>
              <a:r>
                <a:rPr lang="en-US" sz="4000" dirty="0">
                  <a:sym typeface="Wingdings" panose="05000000000000000000" pitchFamily="2" charset="2"/>
                </a:rPr>
                <a:t>ribbon to change the table color and design.</a:t>
              </a:r>
              <a:endParaRPr lang="en-US" sz="4000" dirty="0"/>
            </a:p>
            <a:p>
              <a:endParaRPr lang="en-US" sz="4500" b="1" dirty="0" smtClean="0"/>
            </a:p>
            <a:p>
              <a:pPr algn="ctr"/>
              <a:endParaRPr lang="en-US" sz="4500" b="1" dirty="0"/>
            </a:p>
            <a:p>
              <a:pPr algn="ctr"/>
              <a:endParaRPr lang="en-US" sz="4500" b="1" dirty="0" smtClean="0"/>
            </a:p>
            <a:p>
              <a:pPr algn="ctr"/>
              <a:endParaRPr lang="en-US" sz="4500" b="1" dirty="0"/>
            </a:p>
            <a:p>
              <a:pPr algn="ctr"/>
              <a:endParaRPr lang="en-US" sz="4500" b="1" dirty="0" smtClean="0"/>
            </a:p>
            <a:p>
              <a:pPr algn="ctr"/>
              <a:endParaRPr lang="en-US" sz="4500" b="1" dirty="0"/>
            </a:p>
            <a:p>
              <a:pPr algn="ctr"/>
              <a:endParaRPr lang="en-US" sz="4500" b="1" dirty="0" smtClean="0"/>
            </a:p>
            <a:p>
              <a:pPr algn="ctr"/>
              <a:endParaRPr lang="en-US" sz="4500" b="1" dirty="0" smtClean="0"/>
            </a:p>
            <a:p>
              <a:pPr algn="ctr"/>
              <a:endParaRPr lang="en-US" sz="4500" b="1" dirty="0"/>
            </a:p>
            <a:p>
              <a:pPr algn="ctr"/>
              <a:endParaRPr lang="en-US" sz="4500" b="1" dirty="0" smtClean="0"/>
            </a:p>
            <a:p>
              <a:pPr algn="ctr"/>
              <a:endParaRPr lang="en-US" sz="4500" b="1" dirty="0"/>
            </a:p>
          </p:txBody>
        </p:sp>
        <p:sp>
          <p:nvSpPr>
            <p:cNvPr id="50" name="TextBox 49"/>
            <p:cNvSpPr txBox="1"/>
            <p:nvPr/>
          </p:nvSpPr>
          <p:spPr>
            <a:xfrm>
              <a:off x="20074108" y="30836179"/>
              <a:ext cx="8671596" cy="1169551"/>
            </a:xfrm>
            <a:prstGeom prst="rect">
              <a:avLst/>
            </a:prstGeom>
            <a:noFill/>
          </p:spPr>
          <p:txBody>
            <a:bodyPr wrap="square" rtlCol="0">
              <a:spAutoFit/>
            </a:bodyPr>
            <a:lstStyle/>
            <a:p>
              <a:r>
                <a:rPr lang="en-US" sz="3600" b="1" dirty="0" smtClean="0"/>
                <a:t>Table 1.</a:t>
              </a:r>
              <a:endParaRPr lang="en-US" sz="3600" b="1" dirty="0"/>
            </a:p>
            <a:p>
              <a:r>
                <a:rPr lang="en-US" sz="3400" dirty="0" err="1" smtClean="0"/>
                <a:t>Aenean</a:t>
              </a:r>
              <a:r>
                <a:rPr lang="en-US" sz="3400" dirty="0" smtClean="0"/>
                <a:t> </a:t>
              </a:r>
              <a:r>
                <a:rPr lang="en-US" sz="3400" dirty="0" err="1"/>
                <a:t>imperdiet</a:t>
              </a:r>
              <a:r>
                <a:rPr lang="en-US" sz="3400" dirty="0"/>
                <a:t>. </a:t>
              </a:r>
              <a:r>
                <a:rPr lang="en-US" sz="3400" dirty="0" err="1"/>
                <a:t>Etiam</a:t>
              </a:r>
              <a:r>
                <a:rPr lang="en-US" sz="3400" dirty="0"/>
                <a:t> </a:t>
              </a:r>
              <a:r>
                <a:rPr lang="en-US" sz="3400" dirty="0" err="1"/>
                <a:t>ultricies</a:t>
              </a:r>
              <a:r>
                <a:rPr lang="en-US" sz="3400" dirty="0"/>
                <a:t> nisi </a:t>
              </a:r>
              <a:r>
                <a:rPr lang="en-US" sz="3400" dirty="0" err="1"/>
                <a:t>vel</a:t>
              </a:r>
              <a:r>
                <a:rPr lang="en-US" sz="3400" dirty="0"/>
                <a:t> </a:t>
              </a:r>
              <a:r>
                <a:rPr lang="en-US" sz="3400" dirty="0" err="1"/>
                <a:t>augue</a:t>
              </a:r>
              <a:r>
                <a:rPr lang="en-US" sz="3400" dirty="0"/>
                <a:t>. </a:t>
              </a:r>
            </a:p>
          </p:txBody>
        </p:sp>
      </p:grpSp>
      <p:sp>
        <p:nvSpPr>
          <p:cNvPr id="51" name="TextBox 50"/>
          <p:cNvSpPr txBox="1"/>
          <p:nvPr/>
        </p:nvSpPr>
        <p:spPr>
          <a:xfrm>
            <a:off x="10390924" y="15930772"/>
            <a:ext cx="9485425" cy="17604819"/>
          </a:xfrm>
          <a:prstGeom prst="rect">
            <a:avLst/>
          </a:prstGeom>
          <a:noFill/>
          <a:ln>
            <a:noFill/>
          </a:ln>
        </p:spPr>
        <p:txBody>
          <a:bodyPr wrap="square" rtlCol="0">
            <a:spAutoFit/>
          </a:bodyPr>
          <a:lstStyle/>
          <a:p>
            <a:pPr algn="ctr"/>
            <a:r>
              <a:rPr lang="en-US" sz="4500" b="1" dirty="0"/>
              <a:t>Column 2</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smtClean="0"/>
          </a:p>
          <a:p>
            <a:endParaRPr lang="en-US" sz="4000" dirty="0"/>
          </a:p>
          <a:p>
            <a:endParaRPr lang="en-US" sz="4000" dirty="0" smtClean="0"/>
          </a:p>
          <a:p>
            <a:endParaRPr lang="en-US" sz="4000" dirty="0"/>
          </a:p>
          <a:p>
            <a:r>
              <a:rPr lang="en-US" sz="4000" dirty="0" smtClean="0"/>
              <a:t>To insert an image:</a:t>
            </a:r>
          </a:p>
          <a:p>
            <a:pPr marL="742950" indent="-742950">
              <a:buFont typeface="+mj-lt"/>
              <a:buAutoNum type="arabicPeriod"/>
            </a:pPr>
            <a:r>
              <a:rPr lang="en-US" sz="4000" dirty="0" smtClean="0"/>
              <a:t>Insert </a:t>
            </a:r>
            <a:r>
              <a:rPr lang="en-US" sz="4000" dirty="0" smtClean="0">
                <a:sym typeface="Wingdings" panose="05000000000000000000" pitchFamily="2" charset="2"/>
              </a:rPr>
              <a:t> Pictures</a:t>
            </a:r>
          </a:p>
          <a:p>
            <a:pPr marL="742950" indent="-742950">
              <a:buFont typeface="+mj-lt"/>
              <a:buAutoNum type="arabicPeriod"/>
            </a:pPr>
            <a:r>
              <a:rPr lang="en-US" sz="4000" dirty="0" smtClean="0">
                <a:sym typeface="Wingdings" panose="05000000000000000000" pitchFamily="2" charset="2"/>
              </a:rPr>
              <a:t>Navigate to the appropriate folder in the file manager.</a:t>
            </a:r>
          </a:p>
          <a:p>
            <a:pPr marL="742950" indent="-742950">
              <a:buFont typeface="+mj-lt"/>
              <a:buAutoNum type="arabicPeriod"/>
            </a:pPr>
            <a:r>
              <a:rPr lang="en-US" sz="4000" dirty="0" smtClean="0">
                <a:sym typeface="Wingdings" panose="05000000000000000000" pitchFamily="2" charset="2"/>
              </a:rPr>
              <a:t>Select the image file and click “OK.”</a:t>
            </a:r>
          </a:p>
          <a:p>
            <a:pPr marL="742950" indent="-742950">
              <a:buFont typeface="+mj-lt"/>
              <a:buAutoNum type="arabicPeriod"/>
            </a:pPr>
            <a:r>
              <a:rPr lang="en-US" sz="4000" dirty="0" smtClean="0">
                <a:sym typeface="Wingdings" panose="05000000000000000000" pitchFamily="2" charset="2"/>
              </a:rPr>
              <a:t>Clicking the image will bring up a Format “Picture Tools” ribbon that provides very basic photo cropping, color and artistic effects, and border options.</a:t>
            </a:r>
          </a:p>
          <a:p>
            <a:pPr marL="742950" indent="-742950">
              <a:buFont typeface="+mj-lt"/>
              <a:buAutoNum type="arabicPeriod"/>
            </a:pPr>
            <a:endParaRPr lang="en-US" sz="4000" dirty="0">
              <a:sym typeface="Wingdings" panose="05000000000000000000" pitchFamily="2" charset="2"/>
            </a:endParaRPr>
          </a:p>
          <a:p>
            <a:pPr algn="ctr"/>
            <a:endParaRPr lang="en-US" sz="4800" dirty="0"/>
          </a:p>
          <a:p>
            <a:endParaRPr lang="en-US" sz="4500" dirty="0"/>
          </a:p>
        </p:txBody>
      </p:sp>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08225" y="16884879"/>
            <a:ext cx="7639753" cy="5729815"/>
          </a:xfrm>
          <a:prstGeom prst="rect">
            <a:avLst/>
          </a:prstGeom>
        </p:spPr>
      </p:pic>
      <p:sp>
        <p:nvSpPr>
          <p:cNvPr id="53" name="TextBox 52"/>
          <p:cNvSpPr txBox="1"/>
          <p:nvPr/>
        </p:nvSpPr>
        <p:spPr>
          <a:xfrm>
            <a:off x="10507347" y="22692139"/>
            <a:ext cx="8671596" cy="2215991"/>
          </a:xfrm>
          <a:prstGeom prst="rect">
            <a:avLst/>
          </a:prstGeom>
          <a:noFill/>
        </p:spPr>
        <p:txBody>
          <a:bodyPr wrap="square" rtlCol="0">
            <a:spAutoFit/>
          </a:bodyPr>
          <a:lstStyle/>
          <a:p>
            <a:r>
              <a:rPr lang="en-US" sz="3600" b="1" dirty="0"/>
              <a:t>Figure </a:t>
            </a:r>
            <a:r>
              <a:rPr lang="en-US" sz="3600" b="1" dirty="0" smtClean="0"/>
              <a:t>2.</a:t>
            </a:r>
            <a:endParaRPr lang="en-US" sz="3600" b="1" dirty="0"/>
          </a:p>
          <a:p>
            <a:r>
              <a:rPr lang="en-US" sz="3400" dirty="0" err="1" smtClean="0"/>
              <a:t>Aenean</a:t>
            </a:r>
            <a:r>
              <a:rPr lang="en-US" sz="3400" dirty="0" smtClean="0"/>
              <a:t> </a:t>
            </a:r>
            <a:r>
              <a:rPr lang="en-US" sz="3400" dirty="0" err="1"/>
              <a:t>imperdiet</a:t>
            </a:r>
            <a:r>
              <a:rPr lang="en-US" sz="3400" dirty="0"/>
              <a:t>. </a:t>
            </a:r>
            <a:r>
              <a:rPr lang="en-US" sz="3400" dirty="0" err="1"/>
              <a:t>Etiam</a:t>
            </a:r>
            <a:r>
              <a:rPr lang="en-US" sz="3400" dirty="0"/>
              <a:t> </a:t>
            </a:r>
            <a:r>
              <a:rPr lang="en-US" sz="3400" dirty="0" err="1"/>
              <a:t>ultricies</a:t>
            </a:r>
            <a:r>
              <a:rPr lang="en-US" sz="3400" dirty="0"/>
              <a:t> nisi </a:t>
            </a:r>
            <a:r>
              <a:rPr lang="en-US" sz="3400" dirty="0" err="1"/>
              <a:t>vel</a:t>
            </a:r>
            <a:r>
              <a:rPr lang="en-US" sz="3400" dirty="0"/>
              <a:t> </a:t>
            </a:r>
            <a:r>
              <a:rPr lang="en-US" sz="3400" dirty="0" err="1"/>
              <a:t>augue</a:t>
            </a:r>
            <a:r>
              <a:rPr lang="en-US" sz="3400" dirty="0"/>
              <a:t>. </a:t>
            </a:r>
            <a:r>
              <a:rPr lang="en-US" sz="3400" dirty="0" err="1"/>
              <a:t>Curabitur</a:t>
            </a:r>
            <a:r>
              <a:rPr lang="en-US" sz="3400" dirty="0"/>
              <a:t> </a:t>
            </a:r>
            <a:r>
              <a:rPr lang="en-US" sz="3400" dirty="0" err="1"/>
              <a:t>ullamcorper</a:t>
            </a:r>
            <a:r>
              <a:rPr lang="en-US" sz="3400" dirty="0"/>
              <a:t> </a:t>
            </a:r>
            <a:r>
              <a:rPr lang="en-US" sz="3400" dirty="0" err="1"/>
              <a:t>ultricies</a:t>
            </a:r>
            <a:r>
              <a:rPr lang="en-US" sz="3400" dirty="0"/>
              <a:t> nisi. Nam </a:t>
            </a:r>
            <a:r>
              <a:rPr lang="en-US" sz="3400" dirty="0" err="1"/>
              <a:t>eget</a:t>
            </a:r>
            <a:r>
              <a:rPr lang="en-US" sz="3400" dirty="0"/>
              <a:t> dui. </a:t>
            </a:r>
          </a:p>
        </p:txBody>
      </p:sp>
      <p:graphicFrame>
        <p:nvGraphicFramePr>
          <p:cNvPr id="49" name="Table 48"/>
          <p:cNvGraphicFramePr>
            <a:graphicFrameLocks noGrp="1"/>
          </p:cNvGraphicFramePr>
          <p:nvPr>
            <p:extLst>
              <p:ext uri="{D42A27DB-BD31-4B8C-83A1-F6EECF244321}">
                <p14:modId xmlns:p14="http://schemas.microsoft.com/office/powerpoint/2010/main" val="2908700387"/>
              </p:ext>
            </p:extLst>
          </p:nvPr>
        </p:nvGraphicFramePr>
        <p:xfrm>
          <a:off x="20552182" y="25913745"/>
          <a:ext cx="7265477" cy="4400243"/>
        </p:xfrm>
        <a:graphic>
          <a:graphicData uri="http://schemas.openxmlformats.org/drawingml/2006/table">
            <a:tbl>
              <a:tblPr firstRow="1" bandRow="1">
                <a:tableStyleId>{9DCAF9ED-07DC-4A11-8D7F-57B35C25682E}</a:tableStyleId>
              </a:tblPr>
              <a:tblGrid>
                <a:gridCol w="1659807"/>
                <a:gridCol w="1908313"/>
                <a:gridCol w="1828800"/>
                <a:gridCol w="1868557"/>
              </a:tblGrid>
              <a:tr h="370840">
                <a:tc>
                  <a:txBody>
                    <a:bodyPr/>
                    <a:lstStyle/>
                    <a:p>
                      <a:r>
                        <a:rPr lang="en-US" sz="3600" dirty="0" smtClean="0"/>
                        <a:t>Alpha</a:t>
                      </a:r>
                      <a:endParaRPr lang="en-US" sz="3600" dirty="0"/>
                    </a:p>
                  </a:txBody>
                  <a:tcPr/>
                </a:tc>
                <a:tc>
                  <a:txBody>
                    <a:bodyPr/>
                    <a:lstStyle/>
                    <a:p>
                      <a:r>
                        <a:rPr lang="en-US" sz="3600" dirty="0" smtClean="0"/>
                        <a:t>Bravo</a:t>
                      </a:r>
                      <a:endParaRPr lang="en-US" sz="3600" dirty="0"/>
                    </a:p>
                  </a:txBody>
                  <a:tcPr/>
                </a:tc>
                <a:tc>
                  <a:txBody>
                    <a:bodyPr/>
                    <a:lstStyle/>
                    <a:p>
                      <a:r>
                        <a:rPr lang="en-US" sz="3600" dirty="0" smtClean="0"/>
                        <a:t>Charlie</a:t>
                      </a:r>
                      <a:endParaRPr lang="en-US" sz="3600" dirty="0"/>
                    </a:p>
                  </a:txBody>
                  <a:tcPr/>
                </a:tc>
                <a:tc>
                  <a:txBody>
                    <a:bodyPr/>
                    <a:lstStyle/>
                    <a:p>
                      <a:r>
                        <a:rPr lang="en-US" sz="3600" dirty="0" smtClean="0"/>
                        <a:t>Echo</a:t>
                      </a:r>
                      <a:endParaRPr lang="en-US" sz="3600" dirty="0"/>
                    </a:p>
                  </a:txBody>
                  <a:tcPr/>
                </a:tc>
              </a:tr>
              <a:tr h="712163">
                <a:tc>
                  <a:txBody>
                    <a:bodyPr/>
                    <a:lstStyle/>
                    <a:p>
                      <a:r>
                        <a:rPr lang="en-US" sz="3400" dirty="0" smtClean="0"/>
                        <a:t>123</a:t>
                      </a:r>
                      <a:endParaRPr lang="en-US" sz="3400" dirty="0"/>
                    </a:p>
                  </a:txBody>
                  <a:tcPr/>
                </a:tc>
                <a:tc>
                  <a:txBody>
                    <a:bodyPr/>
                    <a:lstStyle/>
                    <a:p>
                      <a:r>
                        <a:rPr lang="en-US" sz="3400" dirty="0" smtClean="0"/>
                        <a:t>123</a:t>
                      </a:r>
                      <a:endParaRPr lang="en-US" sz="3400" dirty="0"/>
                    </a:p>
                  </a:txBody>
                  <a:tcPr/>
                </a:tc>
                <a:tc>
                  <a:txBody>
                    <a:bodyPr/>
                    <a:lstStyle/>
                    <a:p>
                      <a:r>
                        <a:rPr lang="en-US" sz="3400" dirty="0" smtClean="0"/>
                        <a:t>123</a:t>
                      </a:r>
                      <a:endParaRPr lang="en-US" sz="3400" dirty="0"/>
                    </a:p>
                  </a:txBody>
                  <a:tcPr/>
                </a:tc>
                <a:tc>
                  <a:txBody>
                    <a:bodyPr/>
                    <a:lstStyle/>
                    <a:p>
                      <a:r>
                        <a:rPr lang="en-US" sz="3400" dirty="0" smtClean="0"/>
                        <a:t>123</a:t>
                      </a:r>
                      <a:endParaRPr lang="en-US" sz="3400" dirty="0"/>
                    </a:p>
                  </a:txBody>
                  <a:tcPr/>
                </a:tc>
              </a:tr>
              <a:tr h="370840">
                <a:tc>
                  <a:txBody>
                    <a:bodyPr/>
                    <a:lstStyle/>
                    <a:p>
                      <a:r>
                        <a:rPr lang="en-US" sz="3400" dirty="0" smtClean="0"/>
                        <a:t>123</a:t>
                      </a:r>
                      <a:endParaRPr lang="en-US" sz="3400" dirty="0"/>
                    </a:p>
                  </a:txBody>
                  <a:tcPr/>
                </a:tc>
                <a:tc>
                  <a:txBody>
                    <a:bodyPr/>
                    <a:lstStyle/>
                    <a:p>
                      <a:r>
                        <a:rPr lang="en-US" sz="3400" dirty="0" smtClean="0"/>
                        <a:t>123</a:t>
                      </a:r>
                      <a:endParaRPr lang="en-US" sz="3400" dirty="0"/>
                    </a:p>
                  </a:txBody>
                  <a:tcPr/>
                </a:tc>
                <a:tc>
                  <a:txBody>
                    <a:bodyPr/>
                    <a:lstStyle/>
                    <a:p>
                      <a:r>
                        <a:rPr lang="en-US" sz="3400" dirty="0" smtClean="0"/>
                        <a:t>123</a:t>
                      </a:r>
                      <a:endParaRPr lang="en-US" sz="3400" dirty="0"/>
                    </a:p>
                  </a:txBody>
                  <a:tcPr/>
                </a:tc>
                <a:tc>
                  <a:txBody>
                    <a:bodyPr/>
                    <a:lstStyle/>
                    <a:p>
                      <a:r>
                        <a:rPr lang="en-US" sz="3400" dirty="0" smtClean="0"/>
                        <a:t>123</a:t>
                      </a:r>
                      <a:endParaRPr lang="en-US" sz="3400" dirty="0"/>
                    </a:p>
                  </a:txBody>
                  <a:tcPr/>
                </a:tc>
              </a:tr>
              <a:tr h="370840">
                <a:tc>
                  <a:txBody>
                    <a:bodyPr/>
                    <a:lstStyle/>
                    <a:p>
                      <a:r>
                        <a:rPr lang="en-US" sz="3400" dirty="0" smtClean="0"/>
                        <a:t>456</a:t>
                      </a:r>
                      <a:endParaRPr lang="en-US" sz="3400" dirty="0"/>
                    </a:p>
                  </a:txBody>
                  <a:tcPr/>
                </a:tc>
                <a:tc>
                  <a:txBody>
                    <a:bodyPr/>
                    <a:lstStyle/>
                    <a:p>
                      <a:r>
                        <a:rPr lang="en-US" sz="3400" dirty="0" smtClean="0"/>
                        <a:t>456</a:t>
                      </a:r>
                      <a:endParaRPr lang="en-US" sz="3400" dirty="0"/>
                    </a:p>
                  </a:txBody>
                  <a:tcPr/>
                </a:tc>
                <a:tc>
                  <a:txBody>
                    <a:bodyPr/>
                    <a:lstStyle/>
                    <a:p>
                      <a:r>
                        <a:rPr lang="en-US" sz="3400" dirty="0" smtClean="0"/>
                        <a:t>456</a:t>
                      </a:r>
                      <a:endParaRPr lang="en-US" sz="3400" dirty="0"/>
                    </a:p>
                  </a:txBody>
                  <a:tcPr/>
                </a:tc>
                <a:tc>
                  <a:txBody>
                    <a:bodyPr/>
                    <a:lstStyle/>
                    <a:p>
                      <a:r>
                        <a:rPr lang="en-US" sz="3400" dirty="0" smtClean="0"/>
                        <a:t>456</a:t>
                      </a:r>
                      <a:endParaRPr lang="en-US" sz="3400" dirty="0"/>
                    </a:p>
                  </a:txBody>
                  <a:tcPr/>
                </a:tc>
              </a:tr>
              <a:tr h="370840">
                <a:tc>
                  <a:txBody>
                    <a:bodyPr/>
                    <a:lstStyle/>
                    <a:p>
                      <a:r>
                        <a:rPr lang="en-US" sz="3400" dirty="0" smtClean="0"/>
                        <a:t>456</a:t>
                      </a:r>
                      <a:endParaRPr lang="en-US" sz="3400" dirty="0"/>
                    </a:p>
                  </a:txBody>
                  <a:tcPr/>
                </a:tc>
                <a:tc>
                  <a:txBody>
                    <a:bodyPr/>
                    <a:lstStyle/>
                    <a:p>
                      <a:r>
                        <a:rPr lang="en-US" sz="3400" dirty="0" smtClean="0"/>
                        <a:t>456</a:t>
                      </a:r>
                      <a:endParaRPr lang="en-US" sz="3400" dirty="0"/>
                    </a:p>
                  </a:txBody>
                  <a:tcPr/>
                </a:tc>
                <a:tc>
                  <a:txBody>
                    <a:bodyPr/>
                    <a:lstStyle/>
                    <a:p>
                      <a:r>
                        <a:rPr lang="en-US" sz="3400" dirty="0" smtClean="0"/>
                        <a:t>456</a:t>
                      </a:r>
                      <a:endParaRPr lang="en-US" sz="3400" dirty="0"/>
                    </a:p>
                  </a:txBody>
                  <a:tcPr/>
                </a:tc>
                <a:tc>
                  <a:txBody>
                    <a:bodyPr/>
                    <a:lstStyle/>
                    <a:p>
                      <a:r>
                        <a:rPr lang="en-US" sz="3400" dirty="0" smtClean="0"/>
                        <a:t>456</a:t>
                      </a:r>
                      <a:endParaRPr lang="en-US" sz="3400" dirty="0"/>
                    </a:p>
                  </a:txBody>
                  <a:tcPr/>
                </a:tc>
              </a:tr>
              <a:tr h="370840">
                <a:tc>
                  <a:txBody>
                    <a:bodyPr/>
                    <a:lstStyle/>
                    <a:p>
                      <a:r>
                        <a:rPr lang="en-US" sz="3400" dirty="0" smtClean="0"/>
                        <a:t>789</a:t>
                      </a:r>
                      <a:endParaRPr lang="en-US" sz="3400" dirty="0"/>
                    </a:p>
                  </a:txBody>
                  <a:tcPr/>
                </a:tc>
                <a:tc>
                  <a:txBody>
                    <a:bodyPr/>
                    <a:lstStyle/>
                    <a:p>
                      <a:r>
                        <a:rPr lang="en-US" sz="3400" dirty="0" smtClean="0"/>
                        <a:t>789</a:t>
                      </a:r>
                      <a:endParaRPr lang="en-US" sz="3400" dirty="0"/>
                    </a:p>
                  </a:txBody>
                  <a:tcPr/>
                </a:tc>
                <a:tc>
                  <a:txBody>
                    <a:bodyPr/>
                    <a:lstStyle/>
                    <a:p>
                      <a:r>
                        <a:rPr lang="en-US" sz="3400" dirty="0" smtClean="0"/>
                        <a:t>789</a:t>
                      </a:r>
                      <a:endParaRPr lang="en-US" sz="3400" dirty="0"/>
                    </a:p>
                  </a:txBody>
                  <a:tcPr/>
                </a:tc>
                <a:tc>
                  <a:txBody>
                    <a:bodyPr/>
                    <a:lstStyle/>
                    <a:p>
                      <a:r>
                        <a:rPr lang="en-US" sz="3400" dirty="0" smtClean="0"/>
                        <a:t>789</a:t>
                      </a:r>
                      <a:endParaRPr lang="en-US" sz="3400" dirty="0"/>
                    </a:p>
                  </a:txBody>
                  <a:tcPr/>
                </a:tc>
              </a:tr>
              <a:tr h="370840">
                <a:tc>
                  <a:txBody>
                    <a:bodyPr/>
                    <a:lstStyle/>
                    <a:p>
                      <a:r>
                        <a:rPr lang="en-US" sz="3400" dirty="0" smtClean="0"/>
                        <a:t>789</a:t>
                      </a:r>
                      <a:endParaRPr lang="en-US" sz="3400" dirty="0"/>
                    </a:p>
                  </a:txBody>
                  <a:tcPr/>
                </a:tc>
                <a:tc>
                  <a:txBody>
                    <a:bodyPr/>
                    <a:lstStyle/>
                    <a:p>
                      <a:r>
                        <a:rPr lang="en-US" sz="3400" dirty="0" smtClean="0"/>
                        <a:t>789</a:t>
                      </a:r>
                      <a:endParaRPr lang="en-US" sz="3400" dirty="0"/>
                    </a:p>
                  </a:txBody>
                  <a:tcPr/>
                </a:tc>
                <a:tc>
                  <a:txBody>
                    <a:bodyPr/>
                    <a:lstStyle/>
                    <a:p>
                      <a:r>
                        <a:rPr lang="en-US" sz="3400" dirty="0" smtClean="0"/>
                        <a:t>789</a:t>
                      </a:r>
                      <a:endParaRPr lang="en-US" sz="3400" dirty="0"/>
                    </a:p>
                  </a:txBody>
                  <a:tcPr/>
                </a:tc>
                <a:tc>
                  <a:txBody>
                    <a:bodyPr/>
                    <a:lstStyle/>
                    <a:p>
                      <a:r>
                        <a:rPr lang="en-US" sz="3400" dirty="0" smtClean="0"/>
                        <a:t>789</a:t>
                      </a:r>
                      <a:endParaRPr lang="en-US" sz="3400" dirty="0"/>
                    </a:p>
                  </a:txBody>
                  <a:tcPr/>
                </a:tc>
              </a:tr>
            </a:tbl>
          </a:graphicData>
        </a:graphic>
      </p:graphicFrame>
    </p:spTree>
    <p:extLst>
      <p:ext uri="{BB962C8B-B14F-4D97-AF65-F5344CB8AC3E}">
        <p14:creationId xmlns:p14="http://schemas.microsoft.com/office/powerpoint/2010/main" val="1105944358"/>
      </p:ext>
    </p:extLst>
  </p:cSld>
  <p:clrMapOvr>
    <a:masterClrMapping/>
  </p:clrMapOvr>
</p:sld>
</file>

<file path=ppt/theme/theme1.xml><?xml version="1.0" encoding="utf-8"?>
<a:theme xmlns:a="http://schemas.openxmlformats.org/drawingml/2006/main" name="Office Theme">
  <a:themeElements>
    <a:clrScheme name="Gray, Teal, &amp; Orange">
      <a:dk1>
        <a:sysClr val="windowText" lastClr="000000"/>
      </a:dk1>
      <a:lt1>
        <a:sysClr val="window" lastClr="FFFFFF"/>
      </a:lt1>
      <a:dk2>
        <a:srgbClr val="48454A"/>
      </a:dk2>
      <a:lt2>
        <a:srgbClr val="E3E5EA"/>
      </a:lt2>
      <a:accent1>
        <a:srgbClr val="387278"/>
      </a:accent1>
      <a:accent2>
        <a:srgbClr val="D98F5F"/>
      </a:accent2>
      <a:accent3>
        <a:srgbClr val="72505B"/>
      </a:accent3>
      <a:accent4>
        <a:srgbClr val="6FB6BE"/>
      </a:accent4>
      <a:accent5>
        <a:srgbClr val="F0D9BB"/>
      </a:accent5>
      <a:accent6>
        <a:srgbClr val="CD8C77"/>
      </a:accent6>
      <a:hlink>
        <a:srgbClr val="6FB6BE"/>
      </a:hlink>
      <a:folHlink>
        <a:srgbClr val="38727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TotalTime>
  <Words>788</Words>
  <Application>Microsoft Macintosh PowerPoint</Application>
  <PresentationFormat>Custom</PresentationFormat>
  <Paragraphs>115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Wingdings</vt:lpstr>
      <vt:lpstr>Arial</vt:lpstr>
      <vt:lpstr>Office Theme</vt:lpstr>
      <vt:lpstr>PowerPoint Presentation</vt:lpstr>
    </vt:vector>
  </TitlesOfParts>
  <Company>SIU School of Medicine</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Howes</dc:creator>
  <cp:lastModifiedBy>Microsoft account</cp:lastModifiedBy>
  <cp:revision>23</cp:revision>
  <dcterms:created xsi:type="dcterms:W3CDTF">2017-09-05T20:02:28Z</dcterms:created>
  <dcterms:modified xsi:type="dcterms:W3CDTF">2021-04-26T03:51:15Z</dcterms:modified>
</cp:coreProperties>
</file>