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1"/>
  </p:notesMasterIdLst>
  <p:sldIdLst>
    <p:sldId id="256" r:id="rId4"/>
    <p:sldId id="257" r:id="rId5"/>
    <p:sldId id="266" r:id="rId6"/>
    <p:sldId id="258" r:id="rId7"/>
    <p:sldId id="259" r:id="rId8"/>
    <p:sldId id="260" r:id="rId9"/>
    <p:sldId id="261" r:id="rId10"/>
    <p:sldId id="265" r:id="rId12"/>
    <p:sldId id="267" r:id="rId13"/>
    <p:sldId id="262" r:id="rId14"/>
    <p:sldId id="269" r:id="rId15"/>
  </p:sldIdLst>
  <p:sldSz cx="10080625" cy="567055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4282066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572389" y="1336437"/>
            <a:ext cx="6414897" cy="36083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4282066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true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GB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true"/>
          </p:cNvSpPr>
          <p:nvPr>
            <p:ph type="body"/>
          </p:nvPr>
        </p:nvSpPr>
        <p:spPr>
          <a:xfrm>
            <a:off x="720000" y="1440000"/>
            <a:ext cx="900000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true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true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GB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true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true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true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true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true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GB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true"/>
          </p:cNvSpPr>
          <p:nvPr>
            <p:ph type="body"/>
          </p:nvPr>
        </p:nvSpPr>
        <p:spPr>
          <a:xfrm>
            <a:off x="720000" y="144000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true"/>
          </p:cNvSpPr>
          <p:nvPr>
            <p:ph type="body"/>
          </p:nvPr>
        </p:nvSpPr>
        <p:spPr>
          <a:xfrm>
            <a:off x="3763080" y="144000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true"/>
          </p:cNvSpPr>
          <p:nvPr>
            <p:ph type="body"/>
          </p:nvPr>
        </p:nvSpPr>
        <p:spPr>
          <a:xfrm>
            <a:off x="6805800" y="144000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true"/>
          </p:cNvSpPr>
          <p:nvPr>
            <p:ph type="body"/>
          </p:nvPr>
        </p:nvSpPr>
        <p:spPr>
          <a:xfrm>
            <a:off x="720000" y="322668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true"/>
          </p:cNvSpPr>
          <p:nvPr>
            <p:ph type="body"/>
          </p:nvPr>
        </p:nvSpPr>
        <p:spPr>
          <a:xfrm>
            <a:off x="3763080" y="322668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true"/>
          </p:cNvSpPr>
          <p:nvPr>
            <p:ph type="body"/>
          </p:nvPr>
        </p:nvSpPr>
        <p:spPr>
          <a:xfrm>
            <a:off x="6805800" y="322668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true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GB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true"/>
          </p:cNvSpPr>
          <p:nvPr>
            <p:ph type="subTitle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true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GB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true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true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GB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true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true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true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GB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true"/>
          </p:cNvSpPr>
          <p:nvPr>
            <p:ph type="subTitle"/>
          </p:nvPr>
        </p:nvSpPr>
        <p:spPr>
          <a:xfrm>
            <a:off x="720000" y="180000"/>
            <a:ext cx="9000000" cy="5007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true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GB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true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true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true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true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GB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true"/>
          </p:cNvSpPr>
          <p:nvPr>
            <p:ph type="subTitle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true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GB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true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true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true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true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GB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true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true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true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true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GB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true"/>
          </p:cNvSpPr>
          <p:nvPr>
            <p:ph type="body"/>
          </p:nvPr>
        </p:nvSpPr>
        <p:spPr>
          <a:xfrm>
            <a:off x="720000" y="1440000"/>
            <a:ext cx="900000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true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true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GB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true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true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true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true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true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GB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true"/>
          </p:cNvSpPr>
          <p:nvPr>
            <p:ph type="body"/>
          </p:nvPr>
        </p:nvSpPr>
        <p:spPr>
          <a:xfrm>
            <a:off x="720000" y="144000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true"/>
          </p:cNvSpPr>
          <p:nvPr>
            <p:ph type="body"/>
          </p:nvPr>
        </p:nvSpPr>
        <p:spPr>
          <a:xfrm>
            <a:off x="3763080" y="144000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true"/>
          </p:cNvSpPr>
          <p:nvPr>
            <p:ph type="body"/>
          </p:nvPr>
        </p:nvSpPr>
        <p:spPr>
          <a:xfrm>
            <a:off x="6805800" y="144000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true"/>
          </p:cNvSpPr>
          <p:nvPr>
            <p:ph type="body"/>
          </p:nvPr>
        </p:nvSpPr>
        <p:spPr>
          <a:xfrm>
            <a:off x="720000" y="322668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true"/>
          </p:cNvSpPr>
          <p:nvPr>
            <p:ph type="body"/>
          </p:nvPr>
        </p:nvSpPr>
        <p:spPr>
          <a:xfrm>
            <a:off x="3763080" y="322668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true"/>
          </p:cNvSpPr>
          <p:nvPr>
            <p:ph type="body"/>
          </p:nvPr>
        </p:nvSpPr>
        <p:spPr>
          <a:xfrm>
            <a:off x="6805800" y="322668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true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GB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true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true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GB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true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true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true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GB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true"/>
          </p:cNvSpPr>
          <p:nvPr>
            <p:ph type="subTitle"/>
          </p:nvPr>
        </p:nvSpPr>
        <p:spPr>
          <a:xfrm>
            <a:off x="720000" y="180000"/>
            <a:ext cx="9000000" cy="5007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true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GB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true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true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true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true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GB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true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true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true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true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GB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true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true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true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true"/>
          </p:cNvSpPr>
          <p:nvPr>
            <p:ph type="title"/>
          </p:nvPr>
        </p:nvSpPr>
        <p:spPr>
          <a:xfrm>
            <a:off x="720000" y="3060000"/>
            <a:ext cx="8640000" cy="108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p>
            <a:r>
              <a:rPr lang="en-GB" sz="3600" b="1" strike="noStrike" spc="-1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lang="en-GB" sz="36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" name="PlaceHolder 2"/>
          <p:cNvSpPr>
            <a:spLocks noGrp="true"/>
          </p:cNvSpPr>
          <p:nvPr>
            <p:ph type="body"/>
          </p:nvPr>
        </p:nvSpPr>
        <p:spPr>
          <a:xfrm>
            <a:off x="720000" y="4320000"/>
            <a:ext cx="8640000" cy="720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p>
            <a:pPr marL="431800" indent="-323850">
              <a:spcAft>
                <a:spcPts val="1410"/>
              </a:spcAft>
              <a:buClr>
                <a:srgbClr val="3333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1800" b="0" strike="noStrike" spc="-1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lang="en-GB" sz="1800" b="0" strike="noStrike" spc="-1">
              <a:solidFill>
                <a:srgbClr val="333333"/>
              </a:solidFill>
              <a:latin typeface="Noto Sans Bold"/>
            </a:endParaRPr>
          </a:p>
          <a:p>
            <a:pPr marL="864235" lvl="1" indent="-323850">
              <a:spcAft>
                <a:spcPts val="1120"/>
              </a:spcAft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GB" sz="1800" b="0" strike="noStrike" spc="-1">
                <a:solidFill>
                  <a:srgbClr val="333333"/>
                </a:solidFill>
                <a:latin typeface="Noto Sans Bold"/>
              </a:rPr>
              <a:t>Second Outline Level</a:t>
            </a:r>
            <a:endParaRPr lang="en-GB" sz="1800" b="0" strike="noStrike" spc="-1">
              <a:solidFill>
                <a:srgbClr val="333333"/>
              </a:solidFill>
              <a:latin typeface="Noto Sans Bold"/>
            </a:endParaRPr>
          </a:p>
          <a:p>
            <a:pPr marL="1296035" lvl="2" indent="-288290">
              <a:spcAft>
                <a:spcPts val="840"/>
              </a:spcAft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1800" b="0" strike="noStrike" spc="-1">
                <a:solidFill>
                  <a:srgbClr val="333333"/>
                </a:solidFill>
                <a:latin typeface="Noto Sans Bold"/>
              </a:rPr>
              <a:t>Third Outline Level</a:t>
            </a:r>
            <a:endParaRPr lang="en-GB" sz="1800" b="0" strike="noStrike" spc="-1">
              <a:solidFill>
                <a:srgbClr val="333333"/>
              </a:solidFill>
              <a:latin typeface="Noto Sans Bold"/>
            </a:endParaRPr>
          </a:p>
          <a:p>
            <a:pPr marL="1727835" lvl="3" indent="-215900">
              <a:spcAft>
                <a:spcPts val="555"/>
              </a:spcAft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GB" sz="1800" b="0" strike="noStrike" spc="-1">
                <a:solidFill>
                  <a:srgbClr val="333333"/>
                </a:solidFill>
                <a:latin typeface="Noto Sans Bold"/>
              </a:rPr>
              <a:t>Fourth Outline Level</a:t>
            </a:r>
            <a:endParaRPr lang="en-GB" sz="1800" b="0" strike="noStrike" spc="-1">
              <a:solidFill>
                <a:srgbClr val="333333"/>
              </a:solidFill>
              <a:latin typeface="Noto Sans Bold"/>
            </a:endParaRPr>
          </a:p>
          <a:p>
            <a:pPr marL="2160270" lvl="4" indent="-215900">
              <a:spcAft>
                <a:spcPts val="270"/>
              </a:spcAft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1800" b="0" strike="noStrike" spc="-1">
                <a:solidFill>
                  <a:srgbClr val="333333"/>
                </a:solidFill>
                <a:latin typeface="Noto Sans Bold"/>
              </a:rPr>
              <a:t>Fifth Outline Level</a:t>
            </a:r>
            <a:endParaRPr lang="en-GB" sz="1800" b="0" strike="noStrike" spc="-1">
              <a:solidFill>
                <a:srgbClr val="333333"/>
              </a:solidFill>
              <a:latin typeface="Noto Sans Bold"/>
            </a:endParaRPr>
          </a:p>
          <a:p>
            <a:pPr marL="2592070" lvl="5" indent="-215900">
              <a:spcAft>
                <a:spcPts val="270"/>
              </a:spcAft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1800" b="0" strike="noStrike" spc="-1">
                <a:solidFill>
                  <a:srgbClr val="333333"/>
                </a:solidFill>
                <a:latin typeface="Noto Sans Bold"/>
              </a:rPr>
              <a:t>Sixth Outline Level</a:t>
            </a:r>
            <a:endParaRPr lang="en-GB" sz="1800" b="0" strike="noStrike" spc="-1">
              <a:solidFill>
                <a:srgbClr val="333333"/>
              </a:solidFill>
              <a:latin typeface="Noto Sans Bold"/>
            </a:endParaRPr>
          </a:p>
          <a:p>
            <a:pPr marL="3023870" lvl="6" indent="-215900">
              <a:spcAft>
                <a:spcPts val="270"/>
              </a:spcAft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1800" b="0" strike="noStrike" spc="-1">
                <a:solidFill>
                  <a:srgbClr val="333333"/>
                </a:solidFill>
                <a:latin typeface="Noto Sans Bold"/>
              </a:rPr>
              <a:t>Seventh Outline Level</a:t>
            </a:r>
            <a:endParaRPr lang="en-GB" sz="1800" b="0" strike="noStrike" spc="-1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3" name="PlaceHolder 3"/>
          <p:cNvSpPr>
            <a:spLocks noGrp="true"/>
          </p:cNvSpPr>
          <p:nvPr>
            <p:ph type="dt"/>
          </p:nvPr>
        </p:nvSpPr>
        <p:spPr>
          <a:xfrm>
            <a:off x="540000" y="5220000"/>
            <a:ext cx="2340000" cy="3960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GB" sz="1400" b="0" strike="noStrike" spc="-1">
                <a:latin typeface="Noto Sans Regular"/>
              </a:rPr>
              <a:t>&lt;date/time&gt;</a:t>
            </a:r>
            <a:endParaRPr lang="en-GB" sz="1400" b="0" strike="noStrike" spc="-1">
              <a:latin typeface="Noto Sans Regular"/>
            </a:endParaRPr>
          </a:p>
        </p:txBody>
      </p:sp>
      <p:sp>
        <p:nvSpPr>
          <p:cNvPr id="4" name="PlaceHolder 4"/>
          <p:cNvSpPr>
            <a:spLocks noGrp="true"/>
          </p:cNvSpPr>
          <p:nvPr>
            <p:ph type="ftr"/>
          </p:nvPr>
        </p:nvSpPr>
        <p:spPr>
          <a:xfrm>
            <a:off x="3420000" y="5220000"/>
            <a:ext cx="3240000" cy="3960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ctr"/>
            <a:r>
              <a:rPr lang="en-GB" sz="1400" b="0" strike="noStrike" spc="-1">
                <a:latin typeface="Noto Sans Regular"/>
              </a:rPr>
              <a:t>&lt;footer&gt;</a:t>
            </a:r>
            <a:endParaRPr lang="en-GB" sz="1400" b="0" strike="noStrike" spc="-1">
              <a:latin typeface="Noto Sans Regular"/>
            </a:endParaRPr>
          </a:p>
        </p:txBody>
      </p:sp>
      <p:sp>
        <p:nvSpPr>
          <p:cNvPr id="5" name="PlaceHolder 5"/>
          <p:cNvSpPr>
            <a:spLocks noGrp="true"/>
          </p:cNvSpPr>
          <p:nvPr>
            <p:ph type="sldNum"/>
          </p:nvPr>
        </p:nvSpPr>
        <p:spPr>
          <a:xfrm>
            <a:off x="7200000" y="5220000"/>
            <a:ext cx="2340000" cy="3960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fld id="{6AF54FC1-25D7-454F-9B1F-F6FFC6073DC1}" type="slidenum">
              <a:rPr lang="en-GB" sz="1400" b="0" strike="noStrike" spc="-1">
                <a:latin typeface="Noto Sans Regular"/>
              </a:rPr>
            </a:fld>
            <a:r>
              <a:rPr lang="en-GB" sz="1400" b="0" strike="noStrike" spc="-1">
                <a:latin typeface="Noto Sans Regular"/>
              </a:rPr>
              <a:t> / </a:t>
            </a:r>
            <a:endParaRPr lang="en-GB" sz="1400" b="0" strike="noStrike" spc="-1">
              <a:latin typeface="Noto Sans Regular"/>
            </a:endParaRPr>
          </a:p>
        </p:txBody>
      </p:sp>
      <p:sp>
        <p:nvSpPr>
          <p:cNvPr id="6" name="CustomShape 6"/>
          <p:cNvSpPr/>
          <p:nvPr/>
        </p:nvSpPr>
        <p:spPr>
          <a:xfrm>
            <a:off x="0" y="3060000"/>
            <a:ext cx="540000" cy="1080000"/>
          </a:xfrm>
          <a:prstGeom prst="rect">
            <a:avLst/>
          </a:prstGeom>
          <a:solidFill>
            <a:srgbClr val="F10D0C"/>
          </a:solidFill>
          <a:ln w="108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true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GB" sz="3300" b="1" strike="noStrike" spc="-1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lang="en-GB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true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L="431800" indent="-323850">
              <a:spcAft>
                <a:spcPts val="1060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100" b="0" strike="noStrike" spc="-1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  <a:p>
            <a:pPr marL="864235" lvl="1" indent="-323850">
              <a:spcAft>
                <a:spcPts val="850"/>
              </a:spcAft>
              <a:buClr>
                <a:srgbClr val="EF2929"/>
              </a:buClr>
              <a:buSzPct val="75000"/>
              <a:buFont typeface="Symbol" panose="05050102010706020507" charset="2"/>
              <a:buChar char=""/>
            </a:pPr>
            <a:r>
              <a:rPr lang="en-GB" sz="2100" b="0" strike="noStrike" spc="-1">
                <a:solidFill>
                  <a:srgbClr val="333333"/>
                </a:solidFill>
                <a:latin typeface="Noto Sans Regular"/>
              </a:rPr>
              <a:t>Second Outline Level</a:t>
            </a:r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  <a:p>
            <a:pPr marL="1296035" lvl="2" indent="-288290">
              <a:spcAft>
                <a:spcPts val="630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100" b="0" strike="noStrike" spc="-1">
                <a:solidFill>
                  <a:srgbClr val="333333"/>
                </a:solidFill>
                <a:latin typeface="Noto Sans Regular"/>
              </a:rPr>
              <a:t>Third Outline Level</a:t>
            </a:r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  <a:p>
            <a:pPr marL="1727835" lvl="3" indent="-215900">
              <a:spcAft>
                <a:spcPts val="425"/>
              </a:spcAft>
              <a:buClr>
                <a:srgbClr val="EF2929"/>
              </a:buClr>
              <a:buSzPct val="75000"/>
              <a:buFont typeface="Symbol" panose="05050102010706020507" charset="2"/>
              <a:buChar char=""/>
            </a:pPr>
            <a:r>
              <a:rPr lang="en-GB" sz="2100" b="0" strike="noStrike" spc="-1">
                <a:solidFill>
                  <a:srgbClr val="333333"/>
                </a:solidFill>
                <a:latin typeface="Noto Sans Regular"/>
              </a:rPr>
              <a:t>Fourth Outline Level</a:t>
            </a:r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  <a:p>
            <a:pPr marL="2160270" lvl="4" indent="-215900">
              <a:spcAft>
                <a:spcPts val="2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100" b="0" strike="noStrike" spc="-1">
                <a:solidFill>
                  <a:srgbClr val="333333"/>
                </a:solidFill>
                <a:latin typeface="Noto Sans Regular"/>
              </a:rPr>
              <a:t>Fifth Outline Level</a:t>
            </a:r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  <a:p>
            <a:pPr marL="2592070" lvl="5" indent="-215900">
              <a:spcAft>
                <a:spcPts val="2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100" b="0" strike="noStrike" spc="-1">
                <a:solidFill>
                  <a:srgbClr val="333333"/>
                </a:solidFill>
                <a:latin typeface="Noto Sans Regular"/>
              </a:rPr>
              <a:t>Sixth Outline Level</a:t>
            </a:r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  <a:p>
            <a:pPr marL="3023870" lvl="6" indent="-215900">
              <a:spcAft>
                <a:spcPts val="2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100" b="0" strike="noStrike" spc="-1">
                <a:solidFill>
                  <a:srgbClr val="333333"/>
                </a:solidFill>
                <a:latin typeface="Noto Sans Regular"/>
              </a:rPr>
              <a:t>Seventh Outline Level</a:t>
            </a:r>
            <a:endParaRPr lang="en-GB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true"/>
          </p:cNvSpPr>
          <p:nvPr>
            <p:ph type="dt"/>
          </p:nvPr>
        </p:nvSpPr>
        <p:spPr>
          <a:xfrm>
            <a:off x="540000" y="5220000"/>
            <a:ext cx="2340000" cy="3960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GB" sz="1400" b="0" strike="noStrike" spc="-1">
                <a:latin typeface="Noto Sans Regular"/>
              </a:rPr>
              <a:t>&lt;date/time&gt;</a:t>
            </a:r>
            <a:endParaRPr lang="en-GB" sz="1400" b="0" strike="noStrike" spc="-1">
              <a:latin typeface="Noto Sans Regular"/>
            </a:endParaRPr>
          </a:p>
        </p:txBody>
      </p:sp>
      <p:sp>
        <p:nvSpPr>
          <p:cNvPr id="45" name="PlaceHolder 4"/>
          <p:cNvSpPr>
            <a:spLocks noGrp="true"/>
          </p:cNvSpPr>
          <p:nvPr>
            <p:ph type="ftr"/>
          </p:nvPr>
        </p:nvSpPr>
        <p:spPr>
          <a:xfrm>
            <a:off x="3420000" y="5220000"/>
            <a:ext cx="3240000" cy="3960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ctr"/>
            <a:r>
              <a:rPr lang="en-GB" sz="1400" b="0" strike="noStrike" spc="-1">
                <a:latin typeface="Noto Sans Regular"/>
              </a:rPr>
              <a:t>&lt;footer&gt;</a:t>
            </a:r>
            <a:endParaRPr lang="en-GB" sz="1400" b="0" strike="noStrike" spc="-1">
              <a:latin typeface="Noto Sans Regular"/>
            </a:endParaRPr>
          </a:p>
        </p:txBody>
      </p:sp>
      <p:sp>
        <p:nvSpPr>
          <p:cNvPr id="46" name="PlaceHolder 5"/>
          <p:cNvSpPr>
            <a:spLocks noGrp="true"/>
          </p:cNvSpPr>
          <p:nvPr>
            <p:ph type="sldNum"/>
          </p:nvPr>
        </p:nvSpPr>
        <p:spPr>
          <a:xfrm>
            <a:off x="7200000" y="5220000"/>
            <a:ext cx="2340000" cy="3960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fld id="{902B4C70-B522-4D2B-A2A0-0C19B0F44FE0}" type="slidenum">
              <a:rPr lang="en-GB" sz="1400" b="0" strike="noStrike" spc="-1">
                <a:latin typeface="Noto Sans Regular"/>
              </a:rPr>
            </a:fld>
            <a:r>
              <a:rPr lang="en-GB" sz="1400" b="0" strike="noStrike" spc="-1">
                <a:latin typeface="Noto Sans Regular"/>
              </a:rPr>
              <a:t> / </a:t>
            </a:r>
            <a:endParaRPr lang="en-GB" sz="1400" b="0" strike="noStrike" spc="-1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180000"/>
            <a:ext cx="540000" cy="108000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true"/>
          <p:nvPr/>
        </p:nvSpPr>
        <p:spPr>
          <a:xfrm>
            <a:off x="720000" y="3060000"/>
            <a:ext cx="8640000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>
              <a:lnSpc>
                <a:spcPct val="100000"/>
              </a:lnSpc>
            </a:pPr>
            <a:r>
              <a:rPr lang="en-GB" sz="3200" b="0" strike="noStrike" spc="-1">
                <a:ln/>
                <a:solidFill>
                  <a:schemeClr val="accent4"/>
                </a:solidFill>
                <a:effectLst/>
                <a:latin typeface="+mj-lt"/>
                <a:cs typeface="+mj-lt"/>
              </a:rPr>
              <a:t>Android </a:t>
            </a:r>
            <a:r>
              <a:rPr lang="zh-CN" sz="3200" b="0" strike="noStrike" spc="-1">
                <a:ln/>
                <a:solidFill>
                  <a:schemeClr val="accent4"/>
                </a:solidFill>
                <a:effectLst/>
                <a:latin typeface="+mj-lt"/>
                <a:cs typeface="+mj-lt"/>
              </a:rPr>
              <a:t>大作业：</a:t>
            </a:r>
            <a:r>
              <a:rPr lang="en-GB" sz="3200" b="0" strike="noStrike" spc="-1">
                <a:ln/>
                <a:solidFill>
                  <a:schemeClr val="accent4"/>
                </a:solidFill>
                <a:effectLst/>
                <a:latin typeface="+mj-lt"/>
                <a:cs typeface="+mj-lt"/>
              </a:rPr>
              <a:t>FakeTok</a:t>
            </a:r>
            <a:endParaRPr lang="en-GB" sz="3200" b="0" strike="noStrike" spc="-1">
              <a:ln/>
              <a:solidFill>
                <a:schemeClr val="accent4"/>
              </a:solidFill>
              <a:effectLst/>
              <a:latin typeface="+mj-lt"/>
              <a:cs typeface="+mj-lt"/>
            </a:endParaRPr>
          </a:p>
        </p:txBody>
      </p:sp>
      <p:sp>
        <p:nvSpPr>
          <p:cNvPr id="85" name="TextShape 2"/>
          <p:cNvSpPr txBox="true"/>
          <p:nvPr/>
        </p:nvSpPr>
        <p:spPr>
          <a:xfrm>
            <a:off x="720000" y="4320000"/>
            <a:ext cx="8640000" cy="7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zh-CN" sz="2000" b="0" strike="noStrike" spc="-1">
                <a:latin typeface="Arial" panose="020B0604020202020204" pitchFamily="34" charset="0"/>
                <a:cs typeface="Arial" panose="020B0604020202020204" pitchFamily="34" charset="0"/>
              </a:rPr>
              <a:t>陈枕戈</a:t>
            </a:r>
            <a:r>
              <a:rPr lang="" altLang="zh-CN" sz="2000" b="0" strike="noStrike" spc="-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sz="2000" b="0" strike="noStrike" spc="-1">
                <a:latin typeface="Arial" panose="020B0604020202020204" pitchFamily="34" charset="0"/>
                <a:cs typeface="Arial" panose="020B0604020202020204" pitchFamily="34" charset="0"/>
              </a:rPr>
              <a:t>侯为栋</a:t>
            </a:r>
            <a:r>
              <a:rPr lang="" altLang="zh-CN" sz="2000" b="0" strike="noStrike" spc="-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sz="2000" b="0" strike="noStrike" spc="-1">
                <a:latin typeface="Arial" panose="020B0604020202020204" pitchFamily="34" charset="0"/>
                <a:cs typeface="Arial" panose="020B0604020202020204" pitchFamily="34" charset="0"/>
              </a:rPr>
              <a:t>谭思成</a:t>
            </a:r>
            <a:endParaRPr lang="en-GB" sz="2000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true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zh-CN" sz="3200" b="1" strike="noStrike" spc="-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尚未解决的问题</a:t>
            </a:r>
            <a:endParaRPr lang="zh-CN" sz="3200" b="1" strike="noStrike" spc="-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91" name="TextShape 2"/>
          <p:cNvSpPr txBox="true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p>
            <a:pPr marL="431800" indent="-323850">
              <a:spcAft>
                <a:spcPts val="1060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en-GB" sz="2000" b="0" strike="noStrike" spc="-1">
                <a:solidFill>
                  <a:srgbClr val="333333"/>
                </a:solidFill>
                <a:ea typeface="SimSun" charset="0"/>
              </a:rPr>
              <a:t>GSYVideoPlayer</a:t>
            </a:r>
            <a:r>
              <a:rPr lang="en-US" altLang="zh-CN" sz="2000" b="0" strike="noStrike" spc="-1">
                <a:solidFill>
                  <a:srgbClr val="333333"/>
                </a:solidFill>
                <a:ea typeface="SimSun" charset="0"/>
              </a:rPr>
              <a:t> </a:t>
            </a:r>
            <a:r>
              <a:rPr lang="zh-CN" altLang="en-GB" sz="2000" b="0" strike="noStrike" spc="-1">
                <a:solidFill>
                  <a:srgbClr val="333333"/>
                </a:solidFill>
                <a:ea typeface="SimSun" charset="0"/>
              </a:rPr>
              <a:t>无法取消播放栏控件</a:t>
            </a:r>
            <a:endParaRPr lang="en-GB" sz="2000" b="0" strike="noStrike" spc="-1">
              <a:solidFill>
                <a:srgbClr val="333333"/>
              </a:solidFill>
            </a:endParaRPr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20090" y="2232660"/>
            <a:ext cx="7866380" cy="1835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true"/>
          <p:nvPr/>
        </p:nvSpPr>
        <p:spPr>
          <a:xfrm>
            <a:off x="720000" y="3060000"/>
            <a:ext cx="8640000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>
              <a:lnSpc>
                <a:spcPct val="100000"/>
              </a:lnSpc>
            </a:pPr>
            <a:r>
              <a:rPr lang="en-US" altLang="en-GB" sz="3200" b="0" strike="noStrike" spc="-1">
                <a:solidFill>
                  <a:schemeClr val="accent4"/>
                </a:solidFill>
                <a:effectLst/>
                <a:latin typeface="+mj-lt"/>
                <a:cs typeface="+mj-lt"/>
              </a:rPr>
              <a:t>Thanks</a:t>
            </a:r>
            <a:endParaRPr lang="en-US" altLang="en-GB" sz="3200" b="0" strike="noStrike" spc="-1">
              <a:solidFill>
                <a:schemeClr val="accent4"/>
              </a:solidFill>
              <a:effectLst/>
              <a:latin typeface="+mj-lt"/>
              <a:cs typeface="+mj-lt"/>
            </a:endParaRPr>
          </a:p>
        </p:txBody>
      </p:sp>
      <p:sp>
        <p:nvSpPr>
          <p:cNvPr id="85" name="TextShape 2"/>
          <p:cNvSpPr txBox="true"/>
          <p:nvPr/>
        </p:nvSpPr>
        <p:spPr>
          <a:xfrm>
            <a:off x="720000" y="4320000"/>
            <a:ext cx="8640000" cy="7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US" altLang="en-GB" sz="2000" b="0" strike="noStrike" spc="-1">
                <a:latin typeface="Arial" panose="020B0604020202020204" pitchFamily="34" charset="0"/>
                <a:cs typeface="Arial" panose="020B0604020202020204" pitchFamily="34" charset="0"/>
              </a:rPr>
              <a:t>11 </a:t>
            </a:r>
            <a:r>
              <a:rPr lang="zh-CN" altLang="en-US" sz="2000" b="0" strike="noStrike" spc="-1">
                <a:latin typeface="Arial" panose="020B0604020202020204" pitchFamily="34" charset="0"/>
                <a:ea typeface="SimSun" charset="0"/>
                <a:cs typeface="Arial" panose="020B0604020202020204" pitchFamily="34" charset="0"/>
              </a:rPr>
              <a:t>组</a:t>
            </a:r>
            <a:endParaRPr lang="zh-CN" altLang="en-US" sz="2000" b="0" strike="noStrike" spc="-1">
              <a:latin typeface="Arial" panose="020B0604020202020204" pitchFamily="34" charset="0"/>
              <a:ea typeface="SimSun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true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zh-CN" sz="3300" b="1" strike="noStrike" spc="-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分工</a:t>
            </a:r>
            <a:endParaRPr lang="zh-CN" sz="3300" b="1" strike="noStrike" spc="-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7" name="TextShape 2"/>
          <p:cNvSpPr txBox="true"/>
          <p:nvPr/>
        </p:nvSpPr>
        <p:spPr>
          <a:xfrm>
            <a:off x="720635" y="1625080"/>
            <a:ext cx="8640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p>
            <a:pPr marL="431800" indent="-323850" fontAlgn="auto">
              <a:lnSpc>
                <a:spcPct val="150000"/>
              </a:lnSpc>
              <a:spcAft>
                <a:spcPts val="1000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333333"/>
                </a:solidFill>
                <a:cs typeface="+mn-lt"/>
              </a:rPr>
              <a:t>陈枕戈：主页面</a:t>
            </a:r>
            <a:endParaRPr lang="zh-CN" sz="2000" b="0" strike="noStrike" spc="-1">
              <a:solidFill>
                <a:srgbClr val="333333"/>
              </a:solidFill>
              <a:cs typeface="+mn-lt"/>
            </a:endParaRPr>
          </a:p>
          <a:p>
            <a:pPr marL="431800" indent="-323850" fontAlgn="auto">
              <a:lnSpc>
                <a:spcPct val="150000"/>
              </a:lnSpc>
              <a:spcAft>
                <a:spcPts val="1000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333333"/>
                </a:solidFill>
                <a:cs typeface="+mn-lt"/>
              </a:rPr>
              <a:t>谭思成：视频录制</a:t>
            </a:r>
            <a:r>
              <a:rPr lang="" altLang="zh-CN" sz="2000" b="0" strike="noStrike" spc="-1">
                <a:solidFill>
                  <a:srgbClr val="333333"/>
                </a:solidFill>
                <a:cs typeface="+mn-lt"/>
              </a:rPr>
              <a:t> </a:t>
            </a:r>
            <a:r>
              <a:rPr lang="zh-CN" sz="2000" b="0" strike="noStrike" spc="-1">
                <a:solidFill>
                  <a:srgbClr val="333333"/>
                </a:solidFill>
                <a:cs typeface="+mn-lt"/>
              </a:rPr>
              <a:t>上传</a:t>
            </a:r>
            <a:r>
              <a:rPr lang="" altLang="zh-CN" sz="2000" b="0" strike="noStrike" spc="-1">
                <a:solidFill>
                  <a:srgbClr val="333333"/>
                </a:solidFill>
                <a:cs typeface="+mn-lt"/>
              </a:rPr>
              <a:t> </a:t>
            </a:r>
            <a:r>
              <a:rPr lang="zh-CN" sz="2000" b="0" strike="noStrike" spc="-1">
                <a:solidFill>
                  <a:srgbClr val="333333"/>
                </a:solidFill>
                <a:cs typeface="+mn-lt"/>
              </a:rPr>
              <a:t>管理</a:t>
            </a:r>
            <a:endParaRPr lang="zh-CN" sz="2000" b="0" strike="noStrike" spc="-1">
              <a:solidFill>
                <a:srgbClr val="333333"/>
              </a:solidFill>
              <a:cs typeface="+mn-lt"/>
            </a:endParaRPr>
          </a:p>
          <a:p>
            <a:pPr marL="431800" indent="-323850" fontAlgn="auto">
              <a:lnSpc>
                <a:spcPct val="150000"/>
              </a:lnSpc>
              <a:spcAft>
                <a:spcPts val="1000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spc="-1">
                <a:solidFill>
                  <a:srgbClr val="333333"/>
                </a:solidFill>
                <a:cs typeface="+mn-lt"/>
                <a:sym typeface="+mn-ea"/>
              </a:rPr>
              <a:t>侯为栋：视频播放组件</a:t>
            </a:r>
            <a:endParaRPr lang="en-GB" sz="2000" b="0" strike="noStrike" spc="-1">
              <a:solidFill>
                <a:srgbClr val="333333"/>
              </a:solidFill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SimSun" charset="0"/>
              </a:rPr>
              <a:t>项目结构</a:t>
            </a:r>
            <a:endParaRPr lang="zh-CN" altLang="en-US" sz="3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SimSun" charset="0"/>
            </a:endParaRPr>
          </a:p>
        </p:txBody>
      </p:sp>
      <p:sp>
        <p:nvSpPr>
          <p:cNvPr id="3" name="Text Placeholder 2"/>
          <p:cNvSpPr>
            <a:spLocks noGrp="true"/>
          </p:cNvSpPr>
          <p:nvPr>
            <p:ph type="body"/>
          </p:nvPr>
        </p:nvSpPr>
        <p:spPr/>
        <p:txBody>
          <a:bodyPr/>
          <a:p>
            <a:pPr marL="285750" indent="-285750" eaLnBrk="1" fontAlgn="auto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Main</a:t>
            </a:r>
            <a:r>
              <a:rPr lang="" altLang="en-US"/>
              <a:t>Activity</a:t>
            </a:r>
            <a:endParaRPr lang="" altLang="en-US"/>
          </a:p>
          <a:p>
            <a:pPr marL="285750" indent="-285750" eaLnBrk="1" fontAlgn="auto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" altLang="en-US"/>
              <a:t>VideoFragment</a:t>
            </a:r>
            <a:endParaRPr lang="" altLang="en-US"/>
          </a:p>
          <a:p>
            <a:pPr marL="285750" indent="-285750" eaLnBrk="1" fontAlgn="auto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" altLang="en-US"/>
              <a:t>CaptureActivity</a:t>
            </a:r>
            <a:endParaRPr lang="" altLang="en-US"/>
          </a:p>
          <a:p>
            <a:pPr marL="285750" indent="-285750" eaLnBrk="1" fontAlgn="auto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" altLang="en-US"/>
              <a:t>MyVideosActivity</a:t>
            </a:r>
            <a:endParaRPr lang="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215765" y="1440180"/>
            <a:ext cx="3890010" cy="30340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true"/>
          <p:nvPr/>
        </p:nvSpPr>
        <p:spPr>
          <a:xfrm>
            <a:off x="720000" y="18508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zh-CN" sz="3200" b="1" strike="noStrike" spc="-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创新点</a:t>
            </a:r>
            <a:endParaRPr lang="zh-CN" sz="3200" b="1" strike="noStrike" spc="-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89" name="TextShape 2"/>
          <p:cNvSpPr txBox="true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p>
            <a:pPr marL="431800" indent="-323850" fontAlgn="auto">
              <a:lnSpc>
                <a:spcPct val="150000"/>
              </a:lnSpc>
              <a:spcAft>
                <a:spcPts val="1000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333333"/>
                </a:solidFill>
                <a:latin typeface="Noto Sans Regular"/>
              </a:rPr>
              <a:t>增加本地视频管理</a:t>
            </a:r>
            <a:endParaRPr lang="en-GB" sz="2000" b="0" strike="noStrike" spc="-1">
              <a:solidFill>
                <a:srgbClr val="333333"/>
              </a:solidFill>
              <a:latin typeface="Noto Sans Regular"/>
            </a:endParaRPr>
          </a:p>
          <a:p>
            <a:pPr marL="431800" indent="-323850" fontAlgn="auto">
              <a:lnSpc>
                <a:spcPct val="150000"/>
              </a:lnSpc>
              <a:spcAft>
                <a:spcPts val="1000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000" b="0" strike="noStrike" spc="-1">
                <a:solidFill>
                  <a:srgbClr val="333333"/>
                </a:solidFill>
                <a:latin typeface="Noto Sans Regular"/>
              </a:rPr>
              <a:t>Kotlin </a:t>
            </a:r>
            <a:r>
              <a:rPr lang="zh-CN" altLang="en-GB" sz="2000" b="0" strike="noStrike" spc="-1">
                <a:solidFill>
                  <a:srgbClr val="333333"/>
                </a:solidFill>
                <a:latin typeface="Noto Sans Regular"/>
                <a:ea typeface="SimSun" charset="0"/>
              </a:rPr>
              <a:t>协程</a:t>
            </a:r>
            <a:endParaRPr lang="zh-CN" sz="2000" b="0" strike="noStrike" spc="-1">
              <a:solidFill>
                <a:srgbClr val="333333"/>
              </a:solidFill>
              <a:latin typeface="Noto Sans Regular"/>
            </a:endParaRPr>
          </a:p>
          <a:p>
            <a:pPr marL="431800" indent="-323850" fontAlgn="auto">
              <a:lnSpc>
                <a:spcPct val="150000"/>
              </a:lnSpc>
              <a:spcAft>
                <a:spcPts val="1000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endParaRPr lang="en-GB" sz="20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true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zh-CN" sz="3300" b="1" strike="noStrike" spc="-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to Sans Regular"/>
              </a:rPr>
              <a:t>碰到并解决的问题</a:t>
            </a:r>
            <a:endParaRPr lang="zh-CN" sz="3300" b="1" strike="noStrike" spc="-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Noto Sans Regular"/>
            </a:endParaRPr>
          </a:p>
        </p:txBody>
      </p:sp>
      <p:sp>
        <p:nvSpPr>
          <p:cNvPr id="91" name="TextShape 2"/>
          <p:cNvSpPr txBox="true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p>
            <a:pPr marL="431800" indent="-323850" fontAlgn="auto">
              <a:lnSpc>
                <a:spcPct val="150000"/>
              </a:lnSpc>
              <a:spcAft>
                <a:spcPts val="1000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sz="2000" b="0" strike="noStrike" spc="-1">
                <a:solidFill>
                  <a:srgbClr val="333333"/>
                </a:solidFill>
                <a:cs typeface="+mn-lt"/>
              </a:rPr>
              <a:t>Camera </a:t>
            </a:r>
            <a:r>
              <a:rPr lang="zh-CN" altLang="en-GB" sz="2000" b="0" strike="noStrike" spc="-1">
                <a:solidFill>
                  <a:srgbClr val="333333"/>
                </a:solidFill>
                <a:ea typeface="SimSun" charset="0"/>
                <a:cs typeface="+mn-lt"/>
              </a:rPr>
              <a:t>摄像机录制</a:t>
            </a:r>
            <a:endParaRPr lang="en-GB" sz="2000" b="0" strike="noStrike" spc="-1">
              <a:solidFill>
                <a:srgbClr val="333333"/>
              </a:solidFill>
              <a:cs typeface="+mn-lt"/>
            </a:endParaRPr>
          </a:p>
          <a:p>
            <a:pPr marL="431800" indent="-323850" fontAlgn="auto">
              <a:lnSpc>
                <a:spcPct val="150000"/>
              </a:lnSpc>
              <a:spcAft>
                <a:spcPts val="1000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333333"/>
                </a:solidFill>
                <a:cs typeface="+mn-lt"/>
              </a:rPr>
              <a:t>视频管理系统</a:t>
            </a:r>
            <a:endParaRPr lang="zh-CN" sz="2000" b="0" strike="noStrike" spc="-1">
              <a:solidFill>
                <a:srgbClr val="333333"/>
              </a:solidFill>
              <a:cs typeface="+mn-lt"/>
            </a:endParaRPr>
          </a:p>
          <a:p>
            <a:pPr marL="431800" indent="-323850" fontAlgn="auto">
              <a:lnSpc>
                <a:spcPct val="150000"/>
              </a:lnSpc>
              <a:spcAft>
                <a:spcPts val="1000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333333"/>
                </a:solidFill>
                <a:cs typeface="+mn-lt"/>
              </a:rPr>
              <a:t>网络视频播放和图片加载</a:t>
            </a:r>
            <a:endParaRPr lang="zh-CN" sz="2000" b="0" strike="noStrike" spc="-1">
              <a:solidFill>
                <a:srgbClr val="333333"/>
              </a:solidFill>
              <a:cs typeface="+mn-lt"/>
            </a:endParaRPr>
          </a:p>
          <a:p>
            <a:pPr marL="431800" indent="-323850" fontAlgn="auto">
              <a:lnSpc>
                <a:spcPct val="150000"/>
              </a:lnSpc>
              <a:spcAft>
                <a:spcPts val="1000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en-GB" sz="2000" b="0" strike="noStrike" spc="-1">
                <a:solidFill>
                  <a:srgbClr val="333333"/>
                </a:solidFill>
                <a:ea typeface="SimSun" charset="0"/>
                <a:cs typeface="+mn-lt"/>
              </a:rPr>
              <a:t>闪屏</a:t>
            </a:r>
            <a:endParaRPr lang="zh-CN" altLang="en-GB" sz="2000" b="0" strike="noStrike" spc="-1">
              <a:solidFill>
                <a:srgbClr val="333333"/>
              </a:solidFill>
              <a:ea typeface="SimSun" charset="0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Camera </a:t>
            </a:r>
            <a:r>
              <a:rPr lang="zh-CN" altLang="en-US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摄像机录制</a:t>
            </a:r>
            <a:endParaRPr lang="zh-CN" altLang="en-US" sz="3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true"/>
          </p:cNvSpPr>
          <p:nvPr>
            <p:ph type="body"/>
          </p:nvPr>
        </p:nvSpPr>
        <p:spPr/>
        <p:txBody>
          <a:bodyPr/>
          <a:p>
            <a:pPr marL="28575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latin typeface="+mn-lt"/>
                <a:cs typeface="+mn-lt"/>
              </a:rPr>
              <a:t>未设置录制方向时，竖屏时默认是横屏方向，屏幕方向错误</a:t>
            </a:r>
            <a:endParaRPr lang="zh-CN" altLang="en-US">
              <a:latin typeface="+mn-lt"/>
              <a:cs typeface="+mn-lt"/>
            </a:endParaRPr>
          </a:p>
          <a:p>
            <a:pPr marL="28575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latin typeface="+mn-lt"/>
                <a:cs typeface="+mn-lt"/>
              </a:rPr>
              <a:t>华为的安卓</a:t>
            </a:r>
            <a:r>
              <a:rPr lang="en-US" altLang="zh-CN">
                <a:latin typeface="+mn-lt"/>
                <a:cs typeface="+mn-lt"/>
              </a:rPr>
              <a:t> App </a:t>
            </a:r>
            <a:r>
              <a:rPr lang="zh-CN" altLang="en-US">
                <a:latin typeface="+mn-lt"/>
                <a:ea typeface="SimSun" panose="02010600030101010101" pitchFamily="2" charset="-122"/>
                <a:cs typeface="+mn-lt"/>
              </a:rPr>
              <a:t>无法调用摄像头，显示黑屏</a:t>
            </a:r>
            <a:endParaRPr lang="zh-CN" altLang="en-US">
              <a:latin typeface="+mn-lt"/>
              <a:ea typeface="SimSun" panose="02010600030101010101" pitchFamily="2" charset="-122"/>
              <a:cs typeface="+mn-lt"/>
            </a:endParaRPr>
          </a:p>
          <a:p>
            <a:pPr marL="28575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latin typeface="+mn-lt"/>
                <a:ea typeface="SimSun" panose="02010600030101010101" pitchFamily="2" charset="-122"/>
                <a:cs typeface="+mn-lt"/>
              </a:rPr>
              <a:t>无法创建临时文件</a:t>
            </a:r>
            <a:r>
              <a:rPr lang="en-US" altLang="zh-CN">
                <a:latin typeface="+mn-lt"/>
                <a:ea typeface="SimSun" panose="02010600030101010101" pitchFamily="2" charset="-122"/>
                <a:cs typeface="+mn-lt"/>
              </a:rPr>
              <a:t> TmpFile</a:t>
            </a:r>
            <a:endParaRPr lang="en-US" altLang="zh-CN">
              <a:latin typeface="+mn-lt"/>
              <a:ea typeface="SimSun" panose="02010600030101010101" pitchFamily="2" charset="-122"/>
              <a:cs typeface="+mn-lt"/>
            </a:endParaRPr>
          </a:p>
          <a:p>
            <a:pPr marL="28575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latin typeface="+mn-lt"/>
                <a:ea typeface="SimSun" panose="02010600030101010101" pitchFamily="2" charset="-122"/>
                <a:cs typeface="+mn-lt"/>
              </a:rPr>
              <a:t>设置视频格式和编码格式抛出异常</a:t>
            </a:r>
            <a:endParaRPr lang="zh-CN" altLang="en-US">
              <a:latin typeface="+mn-lt"/>
              <a:ea typeface="SimSun" panose="02010600030101010101" pitchFamily="2" charset="-122"/>
              <a:cs typeface="+mn-lt"/>
            </a:endParaRPr>
          </a:p>
          <a:p>
            <a:pPr marL="28575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>
                <a:latin typeface="+mn-lt"/>
                <a:ea typeface="SimSun" panose="02010600030101010101" pitchFamily="2" charset="-122"/>
                <a:cs typeface="+mn-lt"/>
              </a:rPr>
              <a:t>Media </a:t>
            </a:r>
            <a:r>
              <a:rPr lang="zh-CN" altLang="en-US">
                <a:latin typeface="+mn-lt"/>
                <a:ea typeface="SimSun" panose="02010600030101010101" pitchFamily="2" charset="-122"/>
                <a:cs typeface="+mn-lt"/>
              </a:rPr>
              <a:t>摄像头调用</a:t>
            </a:r>
            <a:r>
              <a:rPr lang="en-US" altLang="zh-CN">
                <a:latin typeface="+mn-lt"/>
                <a:ea typeface="SimSun" panose="02010600030101010101" pitchFamily="2" charset="-122"/>
                <a:cs typeface="+mn-lt"/>
              </a:rPr>
              <a:t> stop </a:t>
            </a:r>
            <a:r>
              <a:rPr lang="zh-CN" altLang="en-US">
                <a:latin typeface="+mn-lt"/>
                <a:ea typeface="SimSun" panose="02010600030101010101" pitchFamily="2" charset="-122"/>
                <a:cs typeface="+mn-lt"/>
              </a:rPr>
              <a:t>和</a:t>
            </a:r>
            <a:r>
              <a:rPr lang="en-US" altLang="zh-CN">
                <a:latin typeface="+mn-lt"/>
                <a:ea typeface="SimSun" panose="02010600030101010101" pitchFamily="2" charset="-122"/>
                <a:cs typeface="+mn-lt"/>
              </a:rPr>
              <a:t> release </a:t>
            </a:r>
            <a:r>
              <a:rPr lang="zh-CN" altLang="en-US">
                <a:latin typeface="+mn-lt"/>
                <a:ea typeface="SimSun" panose="02010600030101010101" pitchFamily="2" charset="-122"/>
                <a:cs typeface="+mn-lt"/>
              </a:rPr>
              <a:t>方法异常</a:t>
            </a:r>
            <a:endParaRPr lang="en-US" altLang="zh-CN">
              <a:latin typeface="+mn-lt"/>
              <a:ea typeface="SimSun" panose="02010600030101010101" pitchFamily="2" charset="-122"/>
              <a:cs typeface="+mn-lt"/>
            </a:endParaRPr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985" y="2046605"/>
            <a:ext cx="4065270" cy="2987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" y="3854450"/>
            <a:ext cx="4237355" cy="1179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720090" y="561975"/>
            <a:ext cx="8999855" cy="657225"/>
          </a:xfrm>
        </p:spPr>
        <p:txBody>
          <a:bodyPr/>
          <a:p>
            <a:pPr algn="l"/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SimSun" pitchFamily="2" charset="-122"/>
                <a:cs typeface="+mj-lt"/>
                <a:sym typeface="+mn-ea"/>
              </a:rPr>
              <a:t>视频管理系统</a:t>
            </a:r>
            <a:br>
              <a:rPr lang="zh-CN" altLang="en-US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SimSun" panose="02010600030101010101" pitchFamily="2" charset="-122"/>
                <a:cs typeface="+mj-lt"/>
              </a:rPr>
            </a:br>
            <a:endParaRPr lang="zh-CN" altLang="en-US" sz="3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SimSun" panose="02010600030101010101" pitchFamily="2" charset="-122"/>
              <a:cs typeface="+mj-lt"/>
            </a:endParaRPr>
          </a:p>
        </p:txBody>
      </p:sp>
      <p:sp>
        <p:nvSpPr>
          <p:cNvPr id="3" name="文本占位符 2"/>
          <p:cNvSpPr>
            <a:spLocks noGrp="true"/>
          </p:cNvSpPr>
          <p:nvPr>
            <p:ph type="body"/>
          </p:nvPr>
        </p:nvSpPr>
        <p:spPr/>
        <p:txBody>
          <a:bodyPr/>
          <a:p>
            <a:pPr marL="28575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800">
                <a:latin typeface="+mn-lt"/>
                <a:cs typeface="+mn-lt"/>
              </a:rPr>
              <a:t>缩略图旋转了</a:t>
            </a:r>
            <a:r>
              <a:rPr lang="en-US" altLang="zh-CN" sz="1800">
                <a:latin typeface="+mn-lt"/>
                <a:cs typeface="+mn-lt"/>
              </a:rPr>
              <a:t> 90 </a:t>
            </a:r>
            <a:r>
              <a:rPr lang="zh-CN" altLang="en-US" sz="1800">
                <a:latin typeface="+mn-lt"/>
                <a:ea typeface="SimSun" panose="02010600030101010101" pitchFamily="2" charset="-122"/>
                <a:cs typeface="+mn-lt"/>
              </a:rPr>
              <a:t>度</a:t>
            </a:r>
            <a:endParaRPr lang="zh-CN" altLang="en-US" sz="1800">
              <a:latin typeface="+mn-lt"/>
              <a:ea typeface="SimSun" panose="02010600030101010101" pitchFamily="2" charset="-122"/>
              <a:cs typeface="+mn-lt"/>
            </a:endParaRPr>
          </a:p>
          <a:p>
            <a:pPr marL="28575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800">
                <a:latin typeface="+mn-lt"/>
                <a:ea typeface="SimSun" panose="02010600030101010101" pitchFamily="2" charset="-122"/>
                <a:cs typeface="+mn-lt"/>
              </a:rPr>
              <a:t>获取本地视频资源的缩略图（首帧）</a:t>
            </a:r>
            <a:r>
              <a:rPr lang="en-US" altLang="zh-CN" sz="1800">
                <a:latin typeface="+mn-lt"/>
                <a:ea typeface="SimSun" panose="02010600030101010101" pitchFamily="2" charset="-122"/>
                <a:cs typeface="+mn-lt"/>
              </a:rPr>
              <a:t> </a:t>
            </a:r>
            <a:endParaRPr lang="en-US" altLang="zh-CN" sz="1800">
              <a:latin typeface="+mn-lt"/>
              <a:ea typeface="SimSun" panose="02010600030101010101" pitchFamily="2" charset="-122"/>
              <a:cs typeface="+mn-lt"/>
            </a:endParaRPr>
          </a:p>
          <a:p>
            <a:pPr marL="28575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800">
                <a:latin typeface="+mn-lt"/>
                <a:ea typeface="SimSun" panose="02010600030101010101" pitchFamily="2" charset="-122"/>
                <a:cs typeface="+mn-lt"/>
              </a:rPr>
              <a:t>创建视频管理列表项</a:t>
            </a:r>
            <a:endParaRPr lang="zh-CN" altLang="en-US" sz="1800">
              <a:latin typeface="+mn-lt"/>
              <a:ea typeface="SimSun" panose="02010600030101010101" pitchFamily="2" charset="-122"/>
              <a:cs typeface="+mn-lt"/>
            </a:endParaRPr>
          </a:p>
          <a:p>
            <a:pPr marL="285750" indent="-285750" eaLnBrk="1" fontAlgn="auto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800">
                <a:latin typeface="+mn-lt"/>
                <a:ea typeface="SimSun" panose="02010600030101010101" pitchFamily="2" charset="-122"/>
                <a:cs typeface="+mn-lt"/>
              </a:rPr>
              <a:t>用</a:t>
            </a:r>
            <a:r>
              <a:rPr lang="en-US" altLang="zh-CN" sz="1800">
                <a:latin typeface="+mn-lt"/>
                <a:ea typeface="SimSun" panose="02010600030101010101" pitchFamily="2" charset="-122"/>
                <a:cs typeface="+mn-lt"/>
              </a:rPr>
              <a:t> BitMap </a:t>
            </a:r>
            <a:r>
              <a:rPr lang="zh-CN" altLang="en-US" sz="1800">
                <a:latin typeface="+mn-lt"/>
                <a:ea typeface="SimSun" panose="02010600030101010101" pitchFamily="2" charset="-122"/>
                <a:cs typeface="+mn-lt"/>
              </a:rPr>
              <a:t>更新视频管理列表项中的</a:t>
            </a:r>
            <a:r>
              <a:rPr lang="en-US" altLang="zh-CN" sz="1800">
                <a:latin typeface="+mn-lt"/>
                <a:ea typeface="SimSun" panose="02010600030101010101" pitchFamily="2" charset="-122"/>
                <a:cs typeface="+mn-lt"/>
              </a:rPr>
              <a:t> ImageView?  </a:t>
            </a:r>
            <a:endParaRPr lang="zh-CN" altLang="en-US" sz="1800">
              <a:latin typeface="+mn-lt"/>
              <a:ea typeface="SimSun" panose="02010600030101010101" pitchFamily="2" charset="-122"/>
              <a:cs typeface="+mn-lt"/>
            </a:endParaRPr>
          </a:p>
        </p:txBody>
      </p:sp>
      <p:pic>
        <p:nvPicPr>
          <p:cNvPr id="4" name="图片 3"/>
          <p:cNvPicPr>
            <a:picLocks noChangeAspect="true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0090" y="3300095"/>
            <a:ext cx="4203700" cy="2283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360" y="1440180"/>
            <a:ext cx="4723765" cy="618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115" y="3300095"/>
            <a:ext cx="5087620" cy="1913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SimSun" charset="0"/>
              </a:rPr>
              <a:t>网络视频播放和图片加载</a:t>
            </a:r>
            <a:endParaRPr lang="zh-CN" altLang="en-US" sz="3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SimSun" charset="0"/>
            </a:endParaRPr>
          </a:p>
        </p:txBody>
      </p:sp>
      <p:sp>
        <p:nvSpPr>
          <p:cNvPr id="3" name="Text Placeholder 2"/>
          <p:cNvSpPr>
            <a:spLocks noGrp="true"/>
          </p:cNvSpPr>
          <p:nvPr>
            <p:ph type="body"/>
          </p:nvPr>
        </p:nvSpPr>
        <p:spPr/>
        <p:txBody>
          <a:bodyPr/>
          <a:p>
            <a:pPr marL="285750" indent="-285750" eaLnBrk="1" fontAlgn="auto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ea typeface="SimSun" charset="0"/>
                <a:cs typeface="Arial" panose="020B0604020202020204" pitchFamily="34" charset="0"/>
              </a:rPr>
              <a:t>VideoView </a:t>
            </a:r>
            <a:r>
              <a:rPr lang="zh-CN" altLang="en-US">
                <a:latin typeface="Arial" panose="020B0604020202020204" pitchFamily="34" charset="0"/>
                <a:ea typeface="SimSun" charset="0"/>
                <a:cs typeface="Arial" panose="020B0604020202020204" pitchFamily="34" charset="0"/>
              </a:rPr>
              <a:t>无法加载网络视频</a:t>
            </a:r>
            <a:endParaRPr lang="zh-CN" altLang="en-US">
              <a:latin typeface="Arial" panose="020B0604020202020204" pitchFamily="34" charset="0"/>
              <a:ea typeface="SimSun" charset="0"/>
              <a:cs typeface="Arial" panose="020B0604020202020204" pitchFamily="34" charset="0"/>
            </a:endParaRPr>
          </a:p>
          <a:p>
            <a:pPr marL="285750" indent="-285750" eaLnBrk="1" fontAlgn="auto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ea typeface="SimSun" charset="0"/>
                <a:cs typeface="Arial" panose="020B0604020202020204" pitchFamily="34" charset="0"/>
              </a:rPr>
              <a:t>Glide </a:t>
            </a:r>
            <a:r>
              <a:rPr lang="zh-CN" altLang="en-US">
                <a:latin typeface="Arial" panose="020B0604020202020204" pitchFamily="34" charset="0"/>
                <a:ea typeface="SimSun" charset="0"/>
                <a:cs typeface="Arial" panose="020B0604020202020204" pitchFamily="34" charset="0"/>
              </a:rPr>
              <a:t>图片加载</a:t>
            </a:r>
            <a:endParaRPr lang="zh-CN" altLang="en-US">
              <a:latin typeface="Arial" panose="020B0604020202020204" pitchFamily="34" charset="0"/>
              <a:ea typeface="SimSun" charset="0"/>
              <a:cs typeface="Arial" panose="020B0604020202020204" pitchFamily="34" charset="0"/>
            </a:endParaRPr>
          </a:p>
          <a:p>
            <a:pPr marL="285750" indent="-285750" eaLnBrk="1" fontAlgn="auto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latin typeface="Arial" panose="020B0604020202020204" pitchFamily="34" charset="0"/>
              <a:ea typeface="SimSun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20090" y="4272915"/>
            <a:ext cx="4350385" cy="417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" y="2392680"/>
            <a:ext cx="5265420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SimSun" charset="0"/>
              </a:rPr>
              <a:t>闪屏</a:t>
            </a:r>
            <a:endParaRPr lang="zh-CN" altLang="" sz="3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SimSun" charset="0"/>
            </a:endParaRPr>
          </a:p>
        </p:txBody>
      </p:sp>
      <p:sp>
        <p:nvSpPr>
          <p:cNvPr id="3" name="Text Placeholder 2"/>
          <p:cNvSpPr>
            <a:spLocks noGrp="true"/>
          </p:cNvSpPr>
          <p:nvPr>
            <p:ph type="body"/>
          </p:nvPr>
        </p:nvSpPr>
        <p:spPr/>
        <p:txBody>
          <a:bodyPr/>
          <a:p>
            <a:pPr marL="285750" indent="-285750" eaLnBrk="1" fontAlgn="auto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VideoView </a:t>
            </a:r>
            <a:r>
              <a:rPr lang="zh-CN" altLang="en-US">
                <a:ea typeface="SimSun" charset="0"/>
              </a:rPr>
              <a:t>换</a:t>
            </a:r>
            <a:r>
              <a:rPr lang="en-US" altLang="zh-CN">
                <a:ea typeface="SimSun" charset="0"/>
              </a:rPr>
              <a:t> GSYVideoPlayer</a:t>
            </a:r>
            <a:endParaRPr lang="en-US" altLang="zh-CN">
              <a:ea typeface="SimSun" charset="0"/>
            </a:endParaRPr>
          </a:p>
          <a:p>
            <a:pPr marL="285750" indent="-285750" eaLnBrk="1" fontAlgn="auto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ea typeface="SimSun" charset="0"/>
              </a:rPr>
              <a:t>LinearLayout</a:t>
            </a:r>
            <a:endParaRPr lang="en-US" altLang="zh-CN">
              <a:ea typeface="SimSun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246370" y="1164590"/>
            <a:ext cx="4754245" cy="3342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" y="2482215"/>
            <a:ext cx="4363085" cy="18021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924,&quot;width&quot;:7224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WPS Presentation</Application>
  <PresentationFormat/>
  <Paragraphs>64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36" baseType="lpstr">
      <vt:lpstr>Arial</vt:lpstr>
      <vt:lpstr>SimSun</vt:lpstr>
      <vt:lpstr>Wingdings</vt:lpstr>
      <vt:lpstr>Noto Sans Regular</vt:lpstr>
      <vt:lpstr>AR PL New Kai</vt:lpstr>
      <vt:lpstr>Noto Sans Bold</vt:lpstr>
      <vt:lpstr>Symbol</vt:lpstr>
      <vt:lpstr>Arial</vt:lpstr>
      <vt:lpstr>SimSun</vt:lpstr>
      <vt:lpstr>方正书宋_GBK</vt:lpstr>
      <vt:lpstr>Wingdings</vt:lpstr>
      <vt:lpstr>DejaVu Sans</vt:lpstr>
      <vt:lpstr>SimSun</vt:lpstr>
      <vt:lpstr>微软雅黑</vt:lpstr>
      <vt:lpstr>Arial Unicode MS</vt:lpstr>
      <vt:lpstr>Calibri</vt:lpstr>
      <vt:lpstr>Trebuchet MS</vt:lpstr>
      <vt:lpstr>Times New Roman</vt:lpstr>
      <vt:lpstr>Noto Looped Lao SmCd Lt</vt:lpstr>
      <vt:lpstr>Noto Kufi Arabic Thin</vt:lpstr>
      <vt:lpstr>AR PL New Sung ExtB</vt:lpstr>
      <vt:lpstr>AR PL New Sung</vt:lpstr>
      <vt:lpstr>Arial Black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Camera摄像机录制问题</vt:lpstr>
      <vt:lpstr>视频管理系统问题与困难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creator>Zhenge Chen</dc:creator>
  <cp:lastModifiedBy>xiayi</cp:lastModifiedBy>
  <cp:revision>24</cp:revision>
  <dcterms:created xsi:type="dcterms:W3CDTF">2021-07-22T20:35:31Z</dcterms:created>
  <dcterms:modified xsi:type="dcterms:W3CDTF">2021-07-22T20:35:31Z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985961E976CB4BFD89FB655E4F7548D9</vt:lpwstr>
  </property>
  <property fmtid="{D5CDD505-2E9C-101B-9397-08002B2CF9AE}" pid="3" name="KSOProductBuildVer">
    <vt:lpwstr>1033-11.1.0.10161</vt:lpwstr>
  </property>
</Properties>
</file>