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8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1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2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8D26-3B98-4B36-A109-761477BC7B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D2F01-E753-44A2-825B-F6082127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0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3" y="1394505"/>
            <a:ext cx="11811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4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471612"/>
            <a:ext cx="120777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828675"/>
            <a:ext cx="11972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Case SOM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SOM-Staff</dc:creator>
  <cp:lastModifiedBy>SOM-Staff</cp:lastModifiedBy>
  <cp:revision>1</cp:revision>
  <dcterms:created xsi:type="dcterms:W3CDTF">2019-02-23T02:28:49Z</dcterms:created>
  <dcterms:modified xsi:type="dcterms:W3CDTF">2019-02-23T02:29:16Z</dcterms:modified>
</cp:coreProperties>
</file>