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49"/>
    <p:restoredTop sz="94653"/>
  </p:normalViewPr>
  <p:slideViewPr>
    <p:cSldViewPr snapToGrid="0" snapToObjects="1" showGuides="1">
      <p:cViewPr varScale="1">
        <p:scale>
          <a:sx n="136" d="100"/>
          <a:sy n="136" d="100"/>
        </p:scale>
        <p:origin x="216" y="32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0035-B2A0-4641-8604-E4B39B04B9D4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C7AE-0853-CC4C-950F-5179EC4A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3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0035-B2A0-4641-8604-E4B39B04B9D4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C7AE-0853-CC4C-950F-5179EC4A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2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0035-B2A0-4641-8604-E4B39B04B9D4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C7AE-0853-CC4C-950F-5179EC4A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0035-B2A0-4641-8604-E4B39B04B9D4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C7AE-0853-CC4C-950F-5179EC4A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0035-B2A0-4641-8604-E4B39B04B9D4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C7AE-0853-CC4C-950F-5179EC4A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4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0035-B2A0-4641-8604-E4B39B04B9D4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C7AE-0853-CC4C-950F-5179EC4A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7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0035-B2A0-4641-8604-E4B39B04B9D4}" type="datetimeFigureOut">
              <a:rPr lang="en-US" smtClean="0"/>
              <a:t>3/30/18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C7AE-0853-CC4C-950F-5179EC4A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0035-B2A0-4641-8604-E4B39B04B9D4}" type="datetimeFigureOut">
              <a:rPr lang="en-US" smtClean="0"/>
              <a:t>3/30/18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C7AE-0853-CC4C-950F-5179EC4A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5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0035-B2A0-4641-8604-E4B39B04B9D4}" type="datetimeFigureOut">
              <a:rPr lang="en-US" smtClean="0"/>
              <a:t>3/30/18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C7AE-0853-CC4C-950F-5179EC4A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6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0035-B2A0-4641-8604-E4B39B04B9D4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C7AE-0853-CC4C-950F-5179EC4A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8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0035-B2A0-4641-8604-E4B39B04B9D4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C7AE-0853-CC4C-950F-5179EC4A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8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30035-B2A0-4641-8604-E4B39B04B9D4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EC7AE-0853-CC4C-950F-5179EC4A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rive.google.com/file/d/0B-0QAEZVeMGcQTNsYVk3NXBsb1U/view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usheezy.com/psds/20619-lens-flare-psd-pack" TargetMode="External"/><Relationship Id="rId4" Type="http://schemas.openxmlformats.org/officeDocument/2006/relationships/hyperlink" Target="https://diaryofj.deviantart.com/art/kissing-90818299" TargetMode="External"/><Relationship Id="rId5" Type="http://schemas.openxmlformats.org/officeDocument/2006/relationships/hyperlink" Target="https://www.psdbox.com/wp-content/uploads/2012/05/premade_5_by_ash3xpired_stock.jpg" TargetMode="External"/><Relationship Id="rId6" Type="http://schemas.openxmlformats.org/officeDocument/2006/relationships/hyperlink" Target="https://www.brushking.eu/227/debris-brush-set-.html" TargetMode="External"/><Relationship Id="rId7" Type="http://schemas.openxmlformats.org/officeDocument/2006/relationships/hyperlink" Target="https://mediamilitia.com/particles-pack-25-free-images/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brusheezy.com/brushes/17364-free-explosion-brush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slrlounge.com/workshop/the-ultimate-visual-guide-to-understanding-blend-mode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youtube.com/watch?v=cfQE6U9aUCQ" TargetMode="External"/><Relationship Id="rId3" Type="http://schemas.openxmlformats.org/officeDocument/2006/relationships/hyperlink" Target="https://www.psdbox.com/tutorials/emotional-summer-manipulation-tutori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9356" y="1749820"/>
            <a:ext cx="6002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Photoshop Training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Session One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9356" y="4622271"/>
            <a:ext cx="600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Trainers: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Heng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 Ly &amp; Jimmy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9356" y="5145491"/>
            <a:ext cx="600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March, 2018</a:t>
            </a:r>
          </a:p>
        </p:txBody>
      </p:sp>
    </p:spTree>
    <p:extLst>
      <p:ext uri="{BB962C8B-B14F-4D97-AF65-F5344CB8AC3E}">
        <p14:creationId xmlns:p14="http://schemas.microsoft.com/office/powerpoint/2010/main" val="164929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9355" y="1749820"/>
            <a:ext cx="6850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What you will learn from </a:t>
            </a:r>
            <a:r>
              <a:rPr 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this session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9355" y="2848933"/>
            <a:ext cx="68507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Interface</a:t>
            </a: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Tools</a:t>
            </a: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Plugins</a:t>
            </a: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Tutorial</a:t>
            </a:r>
          </a:p>
        </p:txBody>
      </p:sp>
    </p:spTree>
    <p:extLst>
      <p:ext uri="{BB962C8B-B14F-4D97-AF65-F5344CB8AC3E}">
        <p14:creationId xmlns:p14="http://schemas.microsoft.com/office/powerpoint/2010/main" val="70509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9355" y="1749820"/>
            <a:ext cx="6850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Hand on Interaction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9355" y="2848933"/>
            <a:ext cx="6850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NIKE Poster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9355" y="3547936"/>
            <a:ext cx="9744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Project File: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9354" y="4076398"/>
            <a:ext cx="9744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  <a:hlinkClick r:id="rId2"/>
              </a:rPr>
              <a:t>https://drive.google.com/file/d/0B-0QAEZVeMGcQTNsYVk3NXBsb1U/view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33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9355" y="1749820"/>
            <a:ext cx="6850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Hand on Interaction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9355" y="2848933"/>
            <a:ext cx="6850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Double Exposure</a:t>
            </a:r>
          </a:p>
        </p:txBody>
      </p:sp>
    </p:spTree>
    <p:extLst>
      <p:ext uri="{BB962C8B-B14F-4D97-AF65-F5344CB8AC3E}">
        <p14:creationId xmlns:p14="http://schemas.microsoft.com/office/powerpoint/2010/main" val="139229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7780" y="858569"/>
            <a:ext cx="6850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Hand on Interaction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7780" y="1957682"/>
            <a:ext cx="6850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Last Kiss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7780" y="2656685"/>
            <a:ext cx="9744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Project File: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17779" y="3185147"/>
            <a:ext cx="903833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  <a:hlinkClick r:id="rId2"/>
              </a:rPr>
              <a:t>https://www.brusheezy.com/brushes/17364-free-explosion-brushes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  <a:hlinkClick r:id="rId3"/>
              </a:rPr>
              <a:t>https://www.brusheezy.com/psds/20619-lens-flare-psd-pack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  <a:hlinkClick r:id="rId4"/>
              </a:rPr>
              <a:t>https://diaryofj.deviantart.com/art/kissing-90818299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  <a:hlinkClick r:id="rId5"/>
              </a:rPr>
              <a:t>https://www.psdbox.com/wp-content/uploads/2012/05/premade_5_by_ash3xpired_stock.jpg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  <a:hlinkClick r:id="rId6"/>
              </a:rPr>
              <a:t>https://www.brushking.eu/227/debris-brush-set-.html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  <a:hlinkClick r:id="rId7"/>
              </a:rPr>
              <a:t>https://mediamilitia.com/particles-pack-25-free-images/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30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9355" y="1749820"/>
            <a:ext cx="6850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Blending Mode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9353" y="2862438"/>
            <a:ext cx="9744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Reference: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9354" y="3390900"/>
            <a:ext cx="9744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  <a:hlinkClick r:id="rId2"/>
              </a:rPr>
              <a:t>https://www.slrlounge.com/workshop/the-ultimate-visual-guide-to-understanding-blend-modes/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91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65284" y="1327143"/>
            <a:ext cx="6850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NIKE Poster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5285" y="2482086"/>
            <a:ext cx="9744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  <a:hlinkClick r:id="rId2"/>
              </a:rPr>
              <a:t>https://www.youtube.com/watch?v=cfQE6U9aUCQ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65284" y="1953624"/>
            <a:ext cx="9744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Reference: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65283" y="3010548"/>
            <a:ext cx="6850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Last Kiss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5284" y="4165491"/>
            <a:ext cx="9744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  <a:hlinkClick r:id="rId3"/>
              </a:rPr>
              <a:t>https://www.psdbox.com/tutorials/emotional-summer-manipulation-tutorial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5283" y="3637029"/>
            <a:ext cx="9744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Reference:</a:t>
            </a:r>
          </a:p>
        </p:txBody>
      </p:sp>
    </p:spTree>
    <p:extLst>
      <p:ext uri="{BB962C8B-B14F-4D97-AF65-F5344CB8AC3E}">
        <p14:creationId xmlns:p14="http://schemas.microsoft.com/office/powerpoint/2010/main" val="1507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91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Verdana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</cp:revision>
  <dcterms:created xsi:type="dcterms:W3CDTF">2018-03-30T04:22:28Z</dcterms:created>
  <dcterms:modified xsi:type="dcterms:W3CDTF">2018-03-30T14:32:43Z</dcterms:modified>
</cp:coreProperties>
</file>