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0" r:id="rId3"/>
    <p:sldId id="300" r:id="rId4"/>
    <p:sldId id="313" r:id="rId5"/>
    <p:sldId id="306" r:id="rId6"/>
    <p:sldId id="307" r:id="rId7"/>
    <p:sldId id="308" r:id="rId8"/>
    <p:sldId id="309" r:id="rId9"/>
    <p:sldId id="312" r:id="rId10"/>
    <p:sldId id="310" r:id="rId11"/>
    <p:sldId id="303" r:id="rId12"/>
    <p:sldId id="292" r:id="rId13"/>
    <p:sldId id="301" r:id="rId14"/>
    <p:sldId id="311" r:id="rId15"/>
    <p:sldId id="302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정현진</c:v>
                </c:pt>
              </c:strCache>
            </c:strRef>
          </c:tx>
          <c:explosion val="8"/>
          <c:dPt>
            <c:idx val="0"/>
            <c:bubble3D val="0"/>
            <c:spPr>
              <a:solidFill>
                <a:schemeClr val="accent4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디자인</c:v>
                </c:pt>
                <c:pt idx="1">
                  <c:v>회원관리</c:v>
                </c:pt>
                <c:pt idx="2">
                  <c:v>전체적인 기능</c:v>
                </c:pt>
                <c:pt idx="3">
                  <c:v>게시판</c:v>
                </c:pt>
                <c:pt idx="4">
                  <c:v>테스트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5</c:v>
                </c:pt>
                <c:pt idx="2">
                  <c:v>15</c:v>
                </c:pt>
                <c:pt idx="3">
                  <c:v>50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EA-45D3-A91B-258B35411A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이자원</c:v>
                </c:pt>
              </c:strCache>
            </c:strRef>
          </c:tx>
          <c:explosion val="8"/>
          <c:dPt>
            <c:idx val="0"/>
            <c:bubble3D val="0"/>
            <c:spPr>
              <a:solidFill>
                <a:schemeClr val="accent4">
                  <a:shade val="53000"/>
                </a:schemeClr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4">
                  <a:shade val="76000"/>
                </a:schemeClr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>
                  <a:tint val="77000"/>
                </a:schemeClr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4">
                  <a:tint val="54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디자인</c:v>
                </c:pt>
                <c:pt idx="1">
                  <c:v>회원관리</c:v>
                </c:pt>
                <c:pt idx="2">
                  <c:v>전체적인 기능</c:v>
                </c:pt>
                <c:pt idx="3">
                  <c:v>게시판</c:v>
                </c:pt>
                <c:pt idx="4">
                  <c:v>테스트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40</c:v>
                </c:pt>
                <c:pt idx="2">
                  <c:v>10</c:v>
                </c:pt>
                <c:pt idx="3">
                  <c:v>0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00-4821-AA09-C5C242806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/>
              </a:solidFill>
              <a:latin typeface="+mn-lt"/>
              <a:ea typeface="나눔스퀘어" panose="020B0600000101010101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68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103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690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123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258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038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353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37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832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845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218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3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708920"/>
            <a:ext cx="9144000" cy="41490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95736" y="2340169"/>
            <a:ext cx="4752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latin typeface="나눔바른고딕OTF Light" pitchFamily="50" charset="-127"/>
                <a:ea typeface="나눔바른고딕OTF Light" pitchFamily="50" charset="-127"/>
              </a:rPr>
              <a:t>The Interior</a:t>
            </a:r>
            <a:endParaRPr lang="ko-KR" altLang="en-US" sz="16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5736" y="2700209"/>
            <a:ext cx="4752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인터넷 프로그래밍</a:t>
            </a:r>
            <a:endParaRPr lang="en-US" altLang="ko-KR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기말 프로젝트</a:t>
            </a:r>
          </a:p>
        </p:txBody>
      </p:sp>
      <p:sp>
        <p:nvSpPr>
          <p:cNvPr id="10" name="타원 9"/>
          <p:cNvSpPr/>
          <p:nvPr/>
        </p:nvSpPr>
        <p:spPr>
          <a:xfrm>
            <a:off x="7164288" y="2060848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39552" y="2060848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43808" y="5994429"/>
            <a:ext cx="3600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20153292 </a:t>
            </a:r>
            <a:r>
              <a:rPr lang="ko-KR" altLang="en-US" sz="15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정현진</a:t>
            </a:r>
            <a:endParaRPr lang="en-US" altLang="ko-KR" sz="15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5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20163364 </a:t>
            </a:r>
            <a:r>
              <a:rPr lang="ko-KR" altLang="en-US" sz="15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이자원</a:t>
            </a:r>
            <a:endParaRPr lang="en-US" altLang="ko-KR" sz="15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ko-KR" altLang="en-US" sz="105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The Interior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141E57-2B00-4363-980D-50017E5EF2CE}"/>
              </a:ext>
            </a:extLst>
          </p:cNvPr>
          <p:cNvSpPr/>
          <p:nvPr/>
        </p:nvSpPr>
        <p:spPr>
          <a:xfrm>
            <a:off x="251520" y="940760"/>
            <a:ext cx="237757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    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주요 기능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”</a:t>
            </a:r>
            <a:endParaRPr lang="ko-KR" altLang="en-US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39B1E83-29DF-477A-BDD8-D4752CF4C760}"/>
              </a:ext>
            </a:extLst>
          </p:cNvPr>
          <p:cNvCxnSpPr>
            <a:cxnSpLocks/>
          </p:cNvCxnSpPr>
          <p:nvPr/>
        </p:nvCxnSpPr>
        <p:spPr>
          <a:xfrm>
            <a:off x="36807" y="1417814"/>
            <a:ext cx="2592288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68E388E-CDE5-4CA9-A229-6AE8452DC148}"/>
              </a:ext>
            </a:extLst>
          </p:cNvPr>
          <p:cNvSpPr txBox="1"/>
          <p:nvPr/>
        </p:nvSpPr>
        <p:spPr>
          <a:xfrm>
            <a:off x="827584" y="1694623"/>
            <a:ext cx="23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3705FC-2026-4904-8940-7ADD2FF14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340763"/>
            <a:ext cx="7054151" cy="378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58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36296" y="6493106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The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Interior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141E57-2B00-4363-980D-50017E5EF2CE}"/>
              </a:ext>
            </a:extLst>
          </p:cNvPr>
          <p:cNvSpPr/>
          <p:nvPr/>
        </p:nvSpPr>
        <p:spPr>
          <a:xfrm>
            <a:off x="251520" y="940760"/>
            <a:ext cx="237757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    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일정 계획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”</a:t>
            </a:r>
            <a:endParaRPr lang="ko-KR" altLang="en-US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39B1E83-29DF-477A-BDD8-D4752CF4C760}"/>
              </a:ext>
            </a:extLst>
          </p:cNvPr>
          <p:cNvCxnSpPr>
            <a:cxnSpLocks/>
          </p:cNvCxnSpPr>
          <p:nvPr/>
        </p:nvCxnSpPr>
        <p:spPr>
          <a:xfrm>
            <a:off x="245476" y="1417814"/>
            <a:ext cx="252632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C2EEE3D-964B-468B-BF37-8D2D5E6D4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88" y="2232401"/>
            <a:ext cx="8388424" cy="320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31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36296" y="6515998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The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Interior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141E57-2B00-4363-980D-50017E5EF2CE}"/>
              </a:ext>
            </a:extLst>
          </p:cNvPr>
          <p:cNvSpPr/>
          <p:nvPr/>
        </p:nvSpPr>
        <p:spPr>
          <a:xfrm>
            <a:off x="251520" y="940760"/>
            <a:ext cx="237757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    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역할 분담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”</a:t>
            </a:r>
            <a:endParaRPr lang="ko-KR" altLang="en-US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39B1E83-29DF-477A-BDD8-D4752CF4C760}"/>
              </a:ext>
            </a:extLst>
          </p:cNvPr>
          <p:cNvCxnSpPr>
            <a:cxnSpLocks/>
          </p:cNvCxnSpPr>
          <p:nvPr/>
        </p:nvCxnSpPr>
        <p:spPr>
          <a:xfrm>
            <a:off x="245476" y="1417814"/>
            <a:ext cx="252632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차트 31">
            <a:extLst>
              <a:ext uri="{FF2B5EF4-FFF2-40B4-BE49-F238E27FC236}">
                <a16:creationId xmlns:a16="http://schemas.microsoft.com/office/drawing/2014/main" id="{0CA0D87B-63F4-440C-B5C7-66C7915E66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1561518"/>
              </p:ext>
            </p:extLst>
          </p:nvPr>
        </p:nvGraphicFramePr>
        <p:xfrm>
          <a:off x="-116578" y="2301716"/>
          <a:ext cx="4752528" cy="4167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E72D4B0-14E3-4FF8-9EDC-7CCFABAE9885}"/>
              </a:ext>
            </a:extLst>
          </p:cNvPr>
          <p:cNvSpPr txBox="1"/>
          <p:nvPr/>
        </p:nvSpPr>
        <p:spPr>
          <a:xfrm>
            <a:off x="1187624" y="1810271"/>
            <a:ext cx="1911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정현진</a:t>
            </a: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8E9F468E-7594-4448-BE3A-D8F83ABA5A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1793366"/>
              </p:ext>
            </p:extLst>
          </p:nvPr>
        </p:nvGraphicFramePr>
        <p:xfrm>
          <a:off x="4237113" y="2301716"/>
          <a:ext cx="4752528" cy="4167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F9BDE62-67D2-4C2C-A7D2-8B211C467222}"/>
              </a:ext>
            </a:extLst>
          </p:cNvPr>
          <p:cNvSpPr txBox="1"/>
          <p:nvPr/>
        </p:nvSpPr>
        <p:spPr>
          <a:xfrm>
            <a:off x="5541315" y="1810271"/>
            <a:ext cx="1911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이자원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88350" y="2505670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결과 화면</a:t>
            </a:r>
          </a:p>
        </p:txBody>
      </p:sp>
      <p:sp>
        <p:nvSpPr>
          <p:cNvPr id="42" name="타원 41"/>
          <p:cNvSpPr/>
          <p:nvPr/>
        </p:nvSpPr>
        <p:spPr>
          <a:xfrm>
            <a:off x="539552" y="5229200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843808" y="5994429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MINHEEBLOG</a:t>
            </a:r>
          </a:p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(</a:t>
            </a:r>
            <a:r>
              <a:rPr lang="ko-KR" altLang="en-US" sz="105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여기에 로고를 넣어주세요</a:t>
            </a:r>
            <a:r>
              <a:rPr lang="en-US" altLang="ko-KR" sz="105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)</a:t>
            </a:r>
            <a:endParaRPr lang="ko-KR" altLang="en-US" sz="105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CB7B88-C7A9-4602-86D1-833BF6F34ADE}"/>
              </a:ext>
            </a:extLst>
          </p:cNvPr>
          <p:cNvSpPr/>
          <p:nvPr/>
        </p:nvSpPr>
        <p:spPr>
          <a:xfrm>
            <a:off x="0" y="5917919"/>
            <a:ext cx="9144000" cy="19085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A9ECC-3FFE-4441-BFF3-7D83DD9C9F30}"/>
              </a:ext>
            </a:extLst>
          </p:cNvPr>
          <p:cNvSpPr txBox="1"/>
          <p:nvPr/>
        </p:nvSpPr>
        <p:spPr>
          <a:xfrm>
            <a:off x="3908730" y="623252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The Interior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E72ED67-E7C1-462E-A125-16F35C4796B8}"/>
              </a:ext>
            </a:extLst>
          </p:cNvPr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D98AB7-C309-4E43-9709-00BCF4EC5090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9030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88350" y="2505670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Q &amp; A</a:t>
            </a:r>
            <a:endParaRPr lang="ko-KR" altLang="en-US" sz="5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39552" y="5229200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843808" y="5994429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MINHEEBLOG</a:t>
            </a:r>
          </a:p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(</a:t>
            </a:r>
            <a:r>
              <a:rPr lang="ko-KR" altLang="en-US" sz="105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여기에 로고를 넣어주세요</a:t>
            </a:r>
            <a:r>
              <a:rPr lang="en-US" altLang="ko-KR" sz="105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)</a:t>
            </a:r>
            <a:endParaRPr lang="ko-KR" altLang="en-US" sz="105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CB7B88-C7A9-4602-86D1-833BF6F34ADE}"/>
              </a:ext>
            </a:extLst>
          </p:cNvPr>
          <p:cNvSpPr/>
          <p:nvPr/>
        </p:nvSpPr>
        <p:spPr>
          <a:xfrm>
            <a:off x="0" y="5917919"/>
            <a:ext cx="9144000" cy="19085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A9ECC-3FFE-4441-BFF3-7D83DD9C9F30}"/>
              </a:ext>
            </a:extLst>
          </p:cNvPr>
          <p:cNvSpPr txBox="1"/>
          <p:nvPr/>
        </p:nvSpPr>
        <p:spPr>
          <a:xfrm>
            <a:off x="3908730" y="623252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The Interior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1340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95536" y="2721114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Thank you !</a:t>
            </a:r>
            <a:endParaRPr lang="ko-KR" altLang="en-US" sz="4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39552" y="5229200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843808" y="5994429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MINHEEBLOG</a:t>
            </a:r>
          </a:p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(</a:t>
            </a:r>
            <a:r>
              <a:rPr lang="ko-KR" altLang="en-US" sz="105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여기에 로고를 넣어주세요</a:t>
            </a:r>
            <a:r>
              <a:rPr lang="en-US" altLang="ko-KR" sz="105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)</a:t>
            </a:r>
            <a:endParaRPr lang="ko-KR" altLang="en-US" sz="105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CB7B88-C7A9-4602-86D1-833BF6F34ADE}"/>
              </a:ext>
            </a:extLst>
          </p:cNvPr>
          <p:cNvSpPr/>
          <p:nvPr/>
        </p:nvSpPr>
        <p:spPr>
          <a:xfrm>
            <a:off x="0" y="5917919"/>
            <a:ext cx="9144000" cy="19085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A9ECC-3FFE-4441-BFF3-7D83DD9C9F30}"/>
              </a:ext>
            </a:extLst>
          </p:cNvPr>
          <p:cNvSpPr txBox="1"/>
          <p:nvPr/>
        </p:nvSpPr>
        <p:spPr>
          <a:xfrm>
            <a:off x="3908730" y="623252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The Interior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036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8350" y="231599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32366" y="3252100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99183" y="3252100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027375" y="3252100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55567" y="3252100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83759" y="3252100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113" y="3558715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개요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15720" y="3558715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주요 기능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71904" y="3558715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일정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56080" y="3568007"/>
            <a:ext cx="1872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역할 분담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04760" y="3558715"/>
            <a:ext cx="21957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결과 화면</a:t>
            </a:r>
            <a:endParaRPr lang="ko-KR" altLang="en-US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39552" y="5229200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843808" y="5994429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MINHEEBLOG</a:t>
            </a:r>
          </a:p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(</a:t>
            </a:r>
            <a:r>
              <a:rPr lang="ko-KR" altLang="en-US" sz="105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여기에 로고를 넣어주세요</a:t>
            </a:r>
            <a:r>
              <a:rPr lang="en-US" altLang="ko-KR" sz="105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)</a:t>
            </a:r>
            <a:endParaRPr lang="ko-KR" altLang="en-US" sz="105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CB7B88-C7A9-4602-86D1-833BF6F34ADE}"/>
              </a:ext>
            </a:extLst>
          </p:cNvPr>
          <p:cNvSpPr/>
          <p:nvPr/>
        </p:nvSpPr>
        <p:spPr>
          <a:xfrm>
            <a:off x="0" y="5917919"/>
            <a:ext cx="9144000" cy="19085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A9ECC-3FFE-4441-BFF3-7D83DD9C9F30}"/>
              </a:ext>
            </a:extLst>
          </p:cNvPr>
          <p:cNvSpPr txBox="1"/>
          <p:nvPr/>
        </p:nvSpPr>
        <p:spPr>
          <a:xfrm>
            <a:off x="3908730" y="623252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The Interior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52120" y="6459431"/>
            <a:ext cx="331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The Interior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BD0CDB-E02C-47DA-B084-D66DE53782F6}"/>
              </a:ext>
            </a:extLst>
          </p:cNvPr>
          <p:cNvSpPr/>
          <p:nvPr/>
        </p:nvSpPr>
        <p:spPr>
          <a:xfrm>
            <a:off x="3968416" y="2508622"/>
            <a:ext cx="1394974" cy="1072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DD821B-5426-404D-AACD-470191377A2C}"/>
              </a:ext>
            </a:extLst>
          </p:cNvPr>
          <p:cNvSpPr/>
          <p:nvPr/>
        </p:nvSpPr>
        <p:spPr>
          <a:xfrm>
            <a:off x="3968415" y="3081023"/>
            <a:ext cx="1394974" cy="1072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E227CD-5078-48FA-8F7F-A53F953A7B7D}"/>
              </a:ext>
            </a:extLst>
          </p:cNvPr>
          <p:cNvSpPr txBox="1"/>
          <p:nvPr/>
        </p:nvSpPr>
        <p:spPr>
          <a:xfrm>
            <a:off x="5363389" y="2852936"/>
            <a:ext cx="3606424" cy="1472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자신만의 특별한 패션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뷰티 정보를 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공유하는 ＇스타일 </a:t>
            </a: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쉐어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라는 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어플에서는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패션 뿐만 아니라 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가끔 인테리어나 방 구조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소품 등 과 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같은 사진들과 함께 정보를 공유하기도 합니다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62188AD-A653-4547-87A7-2ECDA1080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22639">
            <a:off x="3461338" y="2083112"/>
            <a:ext cx="1508343" cy="326864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BFBB4E1-DB5E-420E-9819-ECCA204F7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948" y="1472363"/>
            <a:ext cx="2193185" cy="475272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958F775-3A79-4D43-97A1-B1C6EDAEDA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570028">
            <a:off x="448150" y="1820028"/>
            <a:ext cx="1386968" cy="300562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053C053-2A12-4E68-AA2E-7A2211ABB1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736975">
            <a:off x="951388" y="3835493"/>
            <a:ext cx="1447372" cy="313651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661829B-2233-49AC-8112-3276FF3687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678870">
            <a:off x="3314880" y="3690419"/>
            <a:ext cx="1699891" cy="368373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10D2A5F-3E87-4328-A615-B08CAD326C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22036">
            <a:off x="2467051" y="5173022"/>
            <a:ext cx="907075" cy="196567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67723E-8451-4700-A29F-E554BE0EB7C9}"/>
              </a:ext>
            </a:extLst>
          </p:cNvPr>
          <p:cNvSpPr/>
          <p:nvPr/>
        </p:nvSpPr>
        <p:spPr>
          <a:xfrm>
            <a:off x="583341" y="940760"/>
            <a:ext cx="171393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    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”</a:t>
            </a:r>
            <a:endParaRPr lang="ko-KR" altLang="en-US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99F72C9-8ECB-4146-A679-7C64005E55E4}"/>
              </a:ext>
            </a:extLst>
          </p:cNvPr>
          <p:cNvCxnSpPr>
            <a:cxnSpLocks/>
          </p:cNvCxnSpPr>
          <p:nvPr/>
        </p:nvCxnSpPr>
        <p:spPr>
          <a:xfrm>
            <a:off x="36807" y="1417814"/>
            <a:ext cx="2592288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54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The Interior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141E57-2B00-4363-980D-50017E5EF2CE}"/>
              </a:ext>
            </a:extLst>
          </p:cNvPr>
          <p:cNvSpPr/>
          <p:nvPr/>
        </p:nvSpPr>
        <p:spPr>
          <a:xfrm>
            <a:off x="251520" y="940760"/>
            <a:ext cx="237757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    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주요 기능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”</a:t>
            </a:r>
            <a:endParaRPr lang="ko-KR" altLang="en-US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39B1E83-29DF-477A-BDD8-D4752CF4C760}"/>
              </a:ext>
            </a:extLst>
          </p:cNvPr>
          <p:cNvCxnSpPr>
            <a:cxnSpLocks/>
          </p:cNvCxnSpPr>
          <p:nvPr/>
        </p:nvCxnSpPr>
        <p:spPr>
          <a:xfrm>
            <a:off x="36807" y="1417814"/>
            <a:ext cx="2592288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68E388E-CDE5-4CA9-A229-6AE8452DC148}"/>
              </a:ext>
            </a:extLst>
          </p:cNvPr>
          <p:cNvSpPr txBox="1"/>
          <p:nvPr/>
        </p:nvSpPr>
        <p:spPr>
          <a:xfrm>
            <a:off x="827584" y="1710202"/>
            <a:ext cx="23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CAFCE2-9392-46CE-B034-38DDFC9844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71921"/>
            <a:ext cx="7308304" cy="392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0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The Interior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141E57-2B00-4363-980D-50017E5EF2CE}"/>
              </a:ext>
            </a:extLst>
          </p:cNvPr>
          <p:cNvSpPr/>
          <p:nvPr/>
        </p:nvSpPr>
        <p:spPr>
          <a:xfrm>
            <a:off x="251520" y="940760"/>
            <a:ext cx="237757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    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주요 기능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”</a:t>
            </a:r>
            <a:endParaRPr lang="ko-KR" altLang="en-US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39B1E83-29DF-477A-BDD8-D4752CF4C760}"/>
              </a:ext>
            </a:extLst>
          </p:cNvPr>
          <p:cNvCxnSpPr>
            <a:cxnSpLocks/>
          </p:cNvCxnSpPr>
          <p:nvPr/>
        </p:nvCxnSpPr>
        <p:spPr>
          <a:xfrm>
            <a:off x="36807" y="1417814"/>
            <a:ext cx="2592288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68E388E-CDE5-4CA9-A229-6AE8452DC148}"/>
              </a:ext>
            </a:extLst>
          </p:cNvPr>
          <p:cNvSpPr txBox="1"/>
          <p:nvPr/>
        </p:nvSpPr>
        <p:spPr>
          <a:xfrm>
            <a:off x="827584" y="1710202"/>
            <a:ext cx="23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게시판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844FEB-6172-480C-85E6-31CDE8E02E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48" y="2348880"/>
            <a:ext cx="7308304" cy="392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7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The Interior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141E57-2B00-4363-980D-50017E5EF2CE}"/>
              </a:ext>
            </a:extLst>
          </p:cNvPr>
          <p:cNvSpPr/>
          <p:nvPr/>
        </p:nvSpPr>
        <p:spPr>
          <a:xfrm>
            <a:off x="251520" y="940760"/>
            <a:ext cx="237757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    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주요 기능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”</a:t>
            </a:r>
            <a:endParaRPr lang="ko-KR" altLang="en-US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39B1E83-29DF-477A-BDD8-D4752CF4C760}"/>
              </a:ext>
            </a:extLst>
          </p:cNvPr>
          <p:cNvCxnSpPr>
            <a:cxnSpLocks/>
          </p:cNvCxnSpPr>
          <p:nvPr/>
        </p:nvCxnSpPr>
        <p:spPr>
          <a:xfrm>
            <a:off x="36807" y="1417814"/>
            <a:ext cx="2592288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68E388E-CDE5-4CA9-A229-6AE8452DC148}"/>
              </a:ext>
            </a:extLst>
          </p:cNvPr>
          <p:cNvSpPr txBox="1"/>
          <p:nvPr/>
        </p:nvSpPr>
        <p:spPr>
          <a:xfrm>
            <a:off x="855778" y="1710202"/>
            <a:ext cx="23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글쓰기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90E54A-5254-4B5E-8C99-7FB57BE7DB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385511"/>
            <a:ext cx="6954831" cy="37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76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The Interior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141E57-2B00-4363-980D-50017E5EF2CE}"/>
              </a:ext>
            </a:extLst>
          </p:cNvPr>
          <p:cNvSpPr/>
          <p:nvPr/>
        </p:nvSpPr>
        <p:spPr>
          <a:xfrm>
            <a:off x="251520" y="940760"/>
            <a:ext cx="237757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    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주요 기능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”</a:t>
            </a:r>
            <a:endParaRPr lang="ko-KR" altLang="en-US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39B1E83-29DF-477A-BDD8-D4752CF4C760}"/>
              </a:ext>
            </a:extLst>
          </p:cNvPr>
          <p:cNvCxnSpPr>
            <a:cxnSpLocks/>
          </p:cNvCxnSpPr>
          <p:nvPr/>
        </p:nvCxnSpPr>
        <p:spPr>
          <a:xfrm>
            <a:off x="36807" y="1417814"/>
            <a:ext cx="2592288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68E388E-CDE5-4CA9-A229-6AE8452DC148}"/>
              </a:ext>
            </a:extLst>
          </p:cNvPr>
          <p:cNvSpPr txBox="1"/>
          <p:nvPr/>
        </p:nvSpPr>
        <p:spPr>
          <a:xfrm>
            <a:off x="827584" y="1694623"/>
            <a:ext cx="23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게시글 삭제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D370CA-09AB-4AE7-B787-E3DBC8FE2E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24" y="2348880"/>
            <a:ext cx="7054151" cy="378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47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The Interior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141E57-2B00-4363-980D-50017E5EF2CE}"/>
              </a:ext>
            </a:extLst>
          </p:cNvPr>
          <p:cNvSpPr/>
          <p:nvPr/>
        </p:nvSpPr>
        <p:spPr>
          <a:xfrm>
            <a:off x="251520" y="940760"/>
            <a:ext cx="237757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    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주요 기능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”</a:t>
            </a:r>
            <a:endParaRPr lang="ko-KR" altLang="en-US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39B1E83-29DF-477A-BDD8-D4752CF4C760}"/>
              </a:ext>
            </a:extLst>
          </p:cNvPr>
          <p:cNvCxnSpPr>
            <a:cxnSpLocks/>
          </p:cNvCxnSpPr>
          <p:nvPr/>
        </p:nvCxnSpPr>
        <p:spPr>
          <a:xfrm>
            <a:off x="36807" y="1417814"/>
            <a:ext cx="2592288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68E388E-CDE5-4CA9-A229-6AE8452DC148}"/>
              </a:ext>
            </a:extLst>
          </p:cNvPr>
          <p:cNvSpPr txBox="1"/>
          <p:nvPr/>
        </p:nvSpPr>
        <p:spPr>
          <a:xfrm>
            <a:off x="827584" y="1694623"/>
            <a:ext cx="23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게시글 수정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483A4F-82A3-441C-9D60-7D032F4DBC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76872"/>
            <a:ext cx="7200800" cy="386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8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The Interior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141E57-2B00-4363-980D-50017E5EF2CE}"/>
              </a:ext>
            </a:extLst>
          </p:cNvPr>
          <p:cNvSpPr/>
          <p:nvPr/>
        </p:nvSpPr>
        <p:spPr>
          <a:xfrm>
            <a:off x="251520" y="940760"/>
            <a:ext cx="237757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    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주요 기능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”</a:t>
            </a:r>
            <a:endParaRPr lang="ko-KR" altLang="en-US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39B1E83-29DF-477A-BDD8-D4752CF4C760}"/>
              </a:ext>
            </a:extLst>
          </p:cNvPr>
          <p:cNvCxnSpPr>
            <a:cxnSpLocks/>
          </p:cNvCxnSpPr>
          <p:nvPr/>
        </p:nvCxnSpPr>
        <p:spPr>
          <a:xfrm>
            <a:off x="36807" y="1417814"/>
            <a:ext cx="2592288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68E388E-CDE5-4CA9-A229-6AE8452DC148}"/>
              </a:ext>
            </a:extLst>
          </p:cNvPr>
          <p:cNvSpPr txBox="1"/>
          <p:nvPr/>
        </p:nvSpPr>
        <p:spPr>
          <a:xfrm>
            <a:off x="827584" y="1694623"/>
            <a:ext cx="23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댓글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A69DFE-DB94-47B5-87AC-B18A65D9B2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2340763"/>
            <a:ext cx="7200802" cy="386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8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373</Words>
  <Application>Microsoft Office PowerPoint</Application>
  <PresentationFormat>화면 슬라이드 쇼(4:3)</PresentationFormat>
  <Paragraphs>102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HY헤드라인M</vt:lpstr>
      <vt:lpstr>나눔바른고딕OTF Light</vt:lpstr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hyeonjin9064@daum.net</cp:lastModifiedBy>
  <cp:revision>26</cp:revision>
  <dcterms:created xsi:type="dcterms:W3CDTF">2016-11-03T20:47:04Z</dcterms:created>
  <dcterms:modified xsi:type="dcterms:W3CDTF">2018-06-11T02:44:44Z</dcterms:modified>
</cp:coreProperties>
</file>