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2" r:id="rId2"/>
    <p:sldId id="278" r:id="rId3"/>
    <p:sldId id="288" r:id="rId4"/>
    <p:sldId id="304" r:id="rId5"/>
    <p:sldId id="305" r:id="rId6"/>
    <p:sldId id="316" r:id="rId7"/>
    <p:sldId id="306" r:id="rId8"/>
    <p:sldId id="308" r:id="rId9"/>
    <p:sldId id="307" r:id="rId10"/>
    <p:sldId id="309" r:id="rId11"/>
    <p:sldId id="310" r:id="rId12"/>
    <p:sldId id="311" r:id="rId13"/>
    <p:sldId id="314" r:id="rId14"/>
    <p:sldId id="312" r:id="rId15"/>
    <p:sldId id="313" r:id="rId16"/>
    <p:sldId id="315" r:id="rId17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9"/>
    </p:embeddedFont>
    <p:embeddedFont>
      <p:font typeface="나눔스퀘어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82" d="100"/>
          <a:sy n="82" d="100"/>
        </p:scale>
        <p:origin x="184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C2C3-3571-4511-8880-9DC1789228C2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308D9-7E78-4794-A5A0-B04FDE45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3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308D9-7E78-4794-A5A0-B04FDE45C9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3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308D9-7E78-4794-A5A0-B04FDE45C99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53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1E85-6CCD-4497-B818-8401F9D191DE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7D-0F66-470F-9590-FE73601CCF10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7F6-9B80-4EE5-8CD2-3AECB9012FCF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A6E-5081-427D-B033-E6ED13D21F88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DCC7-B909-44E6-83AD-510565C88D2C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2E8-90F6-4221-94D6-2EBDE59D4D40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A49C-A9C1-4EE1-A2C5-5AF93A134B80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EF1-03AA-480B-A807-E8286BDD18FC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573C-30AA-4ADA-9BA7-83D6759A5E30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BA29-173D-47A6-9FA5-C97208476A10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AE2-DB3F-48C3-BADC-F864185E6AFD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C89D1-4B45-473E-99BA-8EF82D3BFC8D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2098"/>
            <a:ext cx="590465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Delivery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924944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소프트웨어설계공학 팀프로젝트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69F95-C8F5-4E4F-A638-6DEF509E98F0}"/>
              </a:ext>
            </a:extLst>
          </p:cNvPr>
          <p:cNvSpPr txBox="1"/>
          <p:nvPr/>
        </p:nvSpPr>
        <p:spPr>
          <a:xfrm>
            <a:off x="7314375" y="529452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team02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5E58D-0629-4DED-A7F6-4E3826B59185}"/>
              </a:ext>
            </a:extLst>
          </p:cNvPr>
          <p:cNvSpPr txBox="1"/>
          <p:nvPr/>
        </p:nvSpPr>
        <p:spPr>
          <a:xfrm>
            <a:off x="6670576" y="5663853"/>
            <a:ext cx="2016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20153292 </a:t>
            </a:r>
            <a:r>
              <a: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정현진</a:t>
            </a:r>
            <a:endParaRPr lang="en-US" altLang="ko-KR" sz="1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20153258 </a:t>
            </a:r>
            <a:r>
              <a:rPr lang="ko-KR" altLang="en-US" sz="13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구현모</a:t>
            </a:r>
            <a:endParaRPr lang="en-US" altLang="ko-KR" sz="1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20163377 </a:t>
            </a:r>
            <a:r>
              <a:rPr lang="ko-KR" altLang="en-US" sz="13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백민영</a:t>
            </a:r>
            <a:endParaRPr lang="ko-KR" altLang="en-US" sz="1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2963" y="1514040"/>
            <a:ext cx="71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매장에서 필요한 빠르기의 배달 방식을 호출할 수 있어야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4086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호출 기능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15981" r="7199" b="10192"/>
          <a:stretch/>
        </p:blipFill>
        <p:spPr>
          <a:xfrm>
            <a:off x="590233" y="2032853"/>
            <a:ext cx="8032383" cy="42056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3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2963" y="1379215"/>
            <a:ext cx="713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작성한 건의 사항에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답글을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처리하면 고객에게 알림을 보내 줄 수 있어야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4086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알림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1" y="1990828"/>
            <a:ext cx="8268854" cy="41534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2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4721" y="3576183"/>
            <a:ext cx="26582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스트래티지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>
            <a:off x="864083" y="2903807"/>
            <a:ext cx="1760251" cy="1760251"/>
          </a:xfrm>
          <a:prstGeom prst="arc">
            <a:avLst>
              <a:gd name="adj1" fmla="val 16096352"/>
              <a:gd name="adj2" fmla="val 14113770"/>
            </a:avLst>
          </a:prstGeom>
          <a:ln w="190500">
            <a:solidFill>
              <a:srgbClr val="E86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23" y="2608123"/>
            <a:ext cx="95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90</a:t>
            </a:r>
            <a:r>
              <a:rPr lang="en-US" altLang="ko-KR" sz="1600" b="1" dirty="0">
                <a:latin typeface="+mn-ea"/>
              </a:rPr>
              <a:t>%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07485" y="3524326"/>
            <a:ext cx="26582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원호 24"/>
          <p:cNvSpPr/>
          <p:nvPr/>
        </p:nvSpPr>
        <p:spPr>
          <a:xfrm>
            <a:off x="3756491" y="2908197"/>
            <a:ext cx="1760251" cy="1760251"/>
          </a:xfrm>
          <a:prstGeom prst="arc">
            <a:avLst>
              <a:gd name="adj1" fmla="val 16096352"/>
              <a:gd name="adj2" fmla="val 16060888"/>
            </a:avLst>
          </a:prstGeom>
          <a:ln w="190500">
            <a:solidFill>
              <a:srgbClr val="E86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6593" y="2612513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100</a:t>
            </a:r>
            <a:r>
              <a:rPr lang="en-US" altLang="ko-KR" sz="1600" b="1" dirty="0">
                <a:latin typeface="+mn-ea"/>
              </a:rPr>
              <a:t>%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8999" y="3580224"/>
            <a:ext cx="26582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원호 27"/>
          <p:cNvSpPr/>
          <p:nvPr/>
        </p:nvSpPr>
        <p:spPr>
          <a:xfrm>
            <a:off x="6878005" y="2903807"/>
            <a:ext cx="1760251" cy="1760251"/>
          </a:xfrm>
          <a:prstGeom prst="arc">
            <a:avLst>
              <a:gd name="adj1" fmla="val 16096352"/>
              <a:gd name="adj2" fmla="val 12677660"/>
            </a:avLst>
          </a:prstGeom>
          <a:ln w="190500">
            <a:solidFill>
              <a:srgbClr val="E86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4945" y="2608123"/>
            <a:ext cx="95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80</a:t>
            </a:r>
            <a:r>
              <a:rPr lang="en-US" altLang="ko-KR" sz="1600" b="1" dirty="0">
                <a:latin typeface="+mn-ea"/>
              </a:rPr>
              <a:t>%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0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49374" y="3576183"/>
            <a:ext cx="26582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데코레이터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>
            <a:off x="2098380" y="2903807"/>
            <a:ext cx="1760251" cy="1760251"/>
          </a:xfrm>
          <a:prstGeom prst="arc">
            <a:avLst>
              <a:gd name="adj1" fmla="val 16096352"/>
              <a:gd name="adj2" fmla="val 14113770"/>
            </a:avLst>
          </a:prstGeom>
          <a:ln w="190500">
            <a:solidFill>
              <a:srgbClr val="E86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5320" y="2608123"/>
            <a:ext cx="95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90</a:t>
            </a:r>
            <a:r>
              <a:rPr lang="en-US" altLang="ko-KR" sz="1600" b="1" dirty="0">
                <a:latin typeface="+mn-ea"/>
              </a:rPr>
              <a:t>%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7130" y="3576183"/>
            <a:ext cx="26582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커맨드 패턴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원호 24"/>
          <p:cNvSpPr/>
          <p:nvPr/>
        </p:nvSpPr>
        <p:spPr>
          <a:xfrm>
            <a:off x="5796136" y="2903807"/>
            <a:ext cx="1760251" cy="1760251"/>
          </a:xfrm>
          <a:prstGeom prst="arc">
            <a:avLst>
              <a:gd name="adj1" fmla="val 16096352"/>
              <a:gd name="adj2" fmla="val 12529138"/>
            </a:avLst>
          </a:prstGeom>
          <a:ln w="190500">
            <a:solidFill>
              <a:srgbClr val="E86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6238" y="2608123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80</a:t>
            </a:r>
            <a:r>
              <a:rPr lang="en-US" altLang="ko-KR" sz="1600" b="1" dirty="0">
                <a:latin typeface="+mn-ea"/>
              </a:rPr>
              <a:t>%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0185" y="701297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형상 관리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25125" y="13229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23874408" descr="EMB000004645a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"/>
          <a:stretch>
            <a:fillRect/>
          </a:stretch>
        </p:blipFill>
        <p:spPr bwMode="auto">
          <a:xfrm>
            <a:off x="1186036" y="1154750"/>
            <a:ext cx="6564313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624" y="4400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23874408" descr="EMB000004645a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" b="61"/>
          <a:stretch>
            <a:fillRect/>
          </a:stretch>
        </p:blipFill>
        <p:spPr bwMode="auto">
          <a:xfrm>
            <a:off x="1187624" y="4857750"/>
            <a:ext cx="65627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30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908720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분담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77788" y="2359340"/>
            <a:ext cx="108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77788" y="3583476"/>
            <a:ext cx="108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백민영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7788" y="5129171"/>
            <a:ext cx="108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정현진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40520" y="2088076"/>
            <a:ext cx="384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계획서 작성</a:t>
            </a:r>
          </a:p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데코레이터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커맨드 패턴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UML,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구현</a:t>
            </a:r>
          </a:p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보고서 작성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0520" y="3388342"/>
            <a:ext cx="4104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계획서 작성</a:t>
            </a:r>
          </a:p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작업분해 구조도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CPM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 경로 계획</a:t>
            </a:r>
          </a:p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UML,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구현</a:t>
            </a:r>
          </a:p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보고서 작성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40520" y="4937111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계획서 작성</a:t>
            </a:r>
          </a:p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스트래티지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UML,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구현</a:t>
            </a:r>
          </a:p>
          <a:p>
            <a:pPr fontAlgn="base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보고서 작성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2952487" y="2398362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952487" y="3630002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52487" y="5167489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9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2098"/>
            <a:ext cx="25922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7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endParaRPr kumimoji="0" lang="en-US" altLang="ko-KR" sz="3700" b="1" i="0" u="none" strike="noStrike" kern="1200" cap="none" spc="0" normalizeH="0" baseline="0" noProof="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0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131840" y="2571810"/>
            <a:ext cx="0" cy="171438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E6FE3-7C88-480B-8B82-466E4D3A427A}"/>
              </a:ext>
            </a:extLst>
          </p:cNvPr>
          <p:cNvSpPr txBox="1"/>
          <p:nvPr/>
        </p:nvSpPr>
        <p:spPr>
          <a:xfrm>
            <a:off x="3450857" y="2545583"/>
            <a:ext cx="1872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08" y="1154212"/>
            <a:ext cx="280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2713851"/>
            <a:ext cx="66247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발달하면서 전화주문 대신 프로그램을 통한 주문이 발달하였다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우리는 이 프로그램에 디자인 패턴을 적용하여 더욱 간단하게 만들고 유연한 코드를 작성하여 프로그램 설계를 쉽게 하였고 유지 보수를 용이하게 하는 것이 목적이다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08" y="1154212"/>
            <a:ext cx="280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2132856"/>
            <a:ext cx="7859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스트래티지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로그인과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비로그인을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선택했을 때 적용되는 행위가 달라야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수단 마다 공통되는 결제 진행 방식 묶어서 보여줄 수 있어야 각 수단마다 바뀌는 내용을 보여줄 수 있어야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데코레이터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 요일에 추가적으로 음료수 공짜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이벤트를 선택할 수 있도록 하여 매장에서 원하는 이벤트를 추가 교체 할 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있어야함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7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208" y="1154212"/>
            <a:ext cx="280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2420888"/>
            <a:ext cx="7859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커맨드 패턴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매장에서 배달 업체를 호출할 때 일반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퀵과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빠른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퀵을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구분하여 호출 할 수 있어야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배달이 완료 된 후 고객이 남긴 건의사항을 남긴 후 매장에서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답글을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남길 때 알림을 주기 위해 있어야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6247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86105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유스케이스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32DA0C-4E02-4479-9A19-996FB5E28071}"/>
              </a:ext>
            </a:extLst>
          </p:cNvPr>
          <p:cNvGrpSpPr/>
          <p:nvPr/>
        </p:nvGrpSpPr>
        <p:grpSpPr>
          <a:xfrm>
            <a:off x="207707" y="1549813"/>
            <a:ext cx="8784351" cy="4400077"/>
            <a:chOff x="1019175" y="824293"/>
            <a:chExt cx="10375204" cy="59670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F8CEDA9-A52B-460C-84EF-8198D7EC318D}"/>
                </a:ext>
              </a:extLst>
            </p:cNvPr>
            <p:cNvSpPr/>
            <p:nvPr/>
          </p:nvSpPr>
          <p:spPr>
            <a:xfrm>
              <a:off x="2447422" y="824293"/>
              <a:ext cx="7214309" cy="5694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587D620-E614-4133-8C5F-D9BBDB235DB6}"/>
                </a:ext>
              </a:extLst>
            </p:cNvPr>
            <p:cNvGrpSpPr/>
            <p:nvPr/>
          </p:nvGrpSpPr>
          <p:grpSpPr>
            <a:xfrm>
              <a:off x="1344968" y="1382559"/>
              <a:ext cx="440924" cy="1161497"/>
              <a:chOff x="1312415" y="1892421"/>
              <a:chExt cx="440924" cy="116149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3F0DC24C-1A14-4495-8DE5-A9FEBDF0D720}"/>
                  </a:ext>
                </a:extLst>
              </p:cNvPr>
              <p:cNvSpPr/>
              <p:nvPr/>
            </p:nvSpPr>
            <p:spPr>
              <a:xfrm>
                <a:off x="1312415" y="1892421"/>
                <a:ext cx="440918" cy="4054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2AA4EE98-BEF5-4C3D-9C17-86F9C1FC9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15" y="2500543"/>
                <a:ext cx="44091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561B4D99-D08B-4FBE-A6D0-081828D49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8795" y="2297836"/>
                <a:ext cx="0" cy="405414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CA55CD37-A824-48FD-9D65-6784C71E3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1649" y="2703252"/>
                <a:ext cx="201228" cy="35066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C1A51AC2-D80E-43B4-A81C-2FD244847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877" y="2703250"/>
                <a:ext cx="220462" cy="350668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D17A14-D989-4332-AE07-5C963E6061C6}"/>
                </a:ext>
              </a:extLst>
            </p:cNvPr>
            <p:cNvSpPr txBox="1"/>
            <p:nvPr/>
          </p:nvSpPr>
          <p:spPr>
            <a:xfrm>
              <a:off x="1884081" y="1239656"/>
              <a:ext cx="4409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고객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A6BEF9B0-2AA0-4D23-94AD-16686D7C494E}"/>
                </a:ext>
              </a:extLst>
            </p:cNvPr>
            <p:cNvGrpSpPr/>
            <p:nvPr/>
          </p:nvGrpSpPr>
          <p:grpSpPr>
            <a:xfrm>
              <a:off x="1364202" y="4583781"/>
              <a:ext cx="440924" cy="1161497"/>
              <a:chOff x="1312415" y="1892421"/>
              <a:chExt cx="440924" cy="1161497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3431039D-D034-4C4A-A840-0879BA564F98}"/>
                  </a:ext>
                </a:extLst>
              </p:cNvPr>
              <p:cNvSpPr/>
              <p:nvPr/>
            </p:nvSpPr>
            <p:spPr>
              <a:xfrm>
                <a:off x="1312415" y="1892421"/>
                <a:ext cx="440918" cy="4054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23FBDF8-9C6E-4204-8996-15A26B43F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15" y="2500543"/>
                <a:ext cx="44091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EC720A78-9161-414F-B4AC-E991DE8ED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8795" y="2297836"/>
                <a:ext cx="0" cy="405414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87ACDD8E-AF8C-4E0B-B735-112DDF9BD5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1649" y="2703252"/>
                <a:ext cx="201228" cy="35066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B0F04D5B-FF9F-41BE-9A15-3EC67E3BC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877" y="2703250"/>
                <a:ext cx="220462" cy="350668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C6A1EF1-A1DF-4A2E-A4D5-EB7AF7FC0CDD}"/>
                </a:ext>
              </a:extLst>
            </p:cNvPr>
            <p:cNvSpPr txBox="1"/>
            <p:nvPr/>
          </p:nvSpPr>
          <p:spPr>
            <a:xfrm>
              <a:off x="1938745" y="4348392"/>
              <a:ext cx="4409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매장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D46B861-6BF4-46C1-8506-5ED2177030D2}"/>
                </a:ext>
              </a:extLst>
            </p:cNvPr>
            <p:cNvGrpSpPr/>
            <p:nvPr/>
          </p:nvGrpSpPr>
          <p:grpSpPr>
            <a:xfrm>
              <a:off x="10709298" y="4030406"/>
              <a:ext cx="440924" cy="1161497"/>
              <a:chOff x="1312415" y="1892421"/>
              <a:chExt cx="440924" cy="1161497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E2E38F69-4684-41B0-AF5F-29B077828F0E}"/>
                  </a:ext>
                </a:extLst>
              </p:cNvPr>
              <p:cNvSpPr/>
              <p:nvPr/>
            </p:nvSpPr>
            <p:spPr>
              <a:xfrm>
                <a:off x="1312415" y="1892421"/>
                <a:ext cx="440918" cy="4054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586CEB6E-516D-4566-9317-27873450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15" y="2500543"/>
                <a:ext cx="44091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1E0EBFB9-85C9-4F08-9668-ED8E8A512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8795" y="2297836"/>
                <a:ext cx="0" cy="405414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97154EC6-3C25-4E02-B3F9-8016D5D773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1649" y="2703252"/>
                <a:ext cx="201228" cy="35066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7BBFD3A-4F79-405C-9054-D5D425A4D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877" y="2703250"/>
                <a:ext cx="220462" cy="350668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F1FC202-040C-441C-AD8B-1570E5D6D8C7}"/>
                </a:ext>
              </a:extLst>
            </p:cNvPr>
            <p:cNvSpPr txBox="1"/>
            <p:nvPr/>
          </p:nvSpPr>
          <p:spPr>
            <a:xfrm>
              <a:off x="10608705" y="3427586"/>
              <a:ext cx="785674" cy="54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 배달</a:t>
              </a:r>
              <a:endParaRPr lang="en-US" altLang="ko-KR" sz="1000" dirty="0"/>
            </a:p>
            <a:p>
              <a:r>
                <a:rPr lang="ko-KR" altLang="en-US" sz="1000" dirty="0"/>
                <a:t> 업체</a:t>
              </a: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803BCF-FE72-4D0D-A387-1D0E16A08041}"/>
                </a:ext>
              </a:extLst>
            </p:cNvPr>
            <p:cNvSpPr/>
            <p:nvPr/>
          </p:nvSpPr>
          <p:spPr>
            <a:xfrm>
              <a:off x="3166549" y="869624"/>
              <a:ext cx="1154097" cy="11210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로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그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인</a:t>
              </a: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788630E-EE92-42E6-B4CE-23AD14ECF184}"/>
                </a:ext>
              </a:extLst>
            </p:cNvPr>
            <p:cNvSpPr/>
            <p:nvPr/>
          </p:nvSpPr>
          <p:spPr>
            <a:xfrm>
              <a:off x="3785301" y="4233852"/>
              <a:ext cx="1154097" cy="9306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배달 호출</a:t>
              </a: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CB53DE1-E80B-49ED-8F38-A8A33745F840}"/>
                </a:ext>
              </a:extLst>
            </p:cNvPr>
            <p:cNvSpPr/>
            <p:nvPr/>
          </p:nvSpPr>
          <p:spPr>
            <a:xfrm>
              <a:off x="3785301" y="5457896"/>
              <a:ext cx="1154097" cy="9306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건의 사항 처리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E6AC114F-C93A-4182-92AE-8524FFDD3702}"/>
                </a:ext>
              </a:extLst>
            </p:cNvPr>
            <p:cNvCxnSpPr>
              <a:cxnSpLocks/>
            </p:cNvCxnSpPr>
            <p:nvPr/>
          </p:nvCxnSpPr>
          <p:spPr>
            <a:xfrm>
              <a:off x="1963906" y="5248259"/>
              <a:ext cx="1558036" cy="674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3A1F9DA-333C-49C9-9E72-BC3EE3FD7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3906" y="4699191"/>
              <a:ext cx="1673813" cy="549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98E3234-CD12-49F5-A8C8-5C339348412C}"/>
                </a:ext>
              </a:extLst>
            </p:cNvPr>
            <p:cNvSpPr/>
            <p:nvPr/>
          </p:nvSpPr>
          <p:spPr>
            <a:xfrm>
              <a:off x="6096000" y="5363881"/>
              <a:ext cx="1154097" cy="9306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알림</a:t>
              </a: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ECA344E-0BD0-4D1D-899A-1B8AFC236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109" y="5908109"/>
              <a:ext cx="9410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15BF9F-17D9-42D6-BD36-649ECD39E5AF}"/>
                </a:ext>
              </a:extLst>
            </p:cNvPr>
            <p:cNvSpPr txBox="1"/>
            <p:nvPr/>
          </p:nvSpPr>
          <p:spPr>
            <a:xfrm>
              <a:off x="5211186" y="5661888"/>
              <a:ext cx="8433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&lt;include&gt;</a:t>
              </a:r>
              <a:endParaRPr lang="ko-KR" altLang="en-US" sz="1000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1B4D849E-9E4B-4470-8178-58CC32880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880" y="1525343"/>
              <a:ext cx="1040551" cy="549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59228DA-1E23-45E6-9B4D-0E15550DC971}"/>
                </a:ext>
              </a:extLst>
            </p:cNvPr>
            <p:cNvSpPr/>
            <p:nvPr/>
          </p:nvSpPr>
          <p:spPr>
            <a:xfrm>
              <a:off x="8085648" y="4012482"/>
              <a:ext cx="1154097" cy="9306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제품 배달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3FB77C8-C2F9-4419-B7DC-3DD84E1562A8}"/>
                </a:ext>
              </a:extLst>
            </p:cNvPr>
            <p:cNvSpPr/>
            <p:nvPr/>
          </p:nvSpPr>
          <p:spPr>
            <a:xfrm>
              <a:off x="5829783" y="3168448"/>
              <a:ext cx="1154097" cy="9306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메뉴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선택</a:t>
              </a: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62F318A5-7FA0-4886-A70A-45072AB2F2E6}"/>
                </a:ext>
              </a:extLst>
            </p:cNvPr>
            <p:cNvSpPr/>
            <p:nvPr/>
          </p:nvSpPr>
          <p:spPr>
            <a:xfrm>
              <a:off x="3174241" y="2361886"/>
              <a:ext cx="1387513" cy="9306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비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로그인</a:t>
              </a: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413B9C0-440C-4801-9234-BCA23AD2DC5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880" y="2074411"/>
              <a:ext cx="1024622" cy="688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A1D24DB-F448-4100-9F46-AE6B400009D7}"/>
                </a:ext>
              </a:extLst>
            </p:cNvPr>
            <p:cNvSpPr/>
            <p:nvPr/>
          </p:nvSpPr>
          <p:spPr>
            <a:xfrm>
              <a:off x="5756272" y="1060003"/>
              <a:ext cx="1154097" cy="9306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결제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선택</a:t>
              </a: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2BA46F5-9257-424B-BA7E-B4CEA6705957}"/>
                </a:ext>
              </a:extLst>
            </p:cNvPr>
            <p:cNvSpPr/>
            <p:nvPr/>
          </p:nvSpPr>
          <p:spPr>
            <a:xfrm>
              <a:off x="5801394" y="2074411"/>
              <a:ext cx="1154097" cy="9306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주소 입력</a:t>
              </a:r>
              <a:endParaRPr lang="en-US" altLang="ko-KR" sz="1500" dirty="0"/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92C3E61F-BDB4-4BFA-8CF7-C139BDEAD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7057" y="1520410"/>
              <a:ext cx="1085825" cy="493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7ACC9BB-8520-4680-8851-837F3E962265}"/>
                </a:ext>
              </a:extLst>
            </p:cNvPr>
            <p:cNvSpPr txBox="1"/>
            <p:nvPr/>
          </p:nvSpPr>
          <p:spPr>
            <a:xfrm>
              <a:off x="4668273" y="1227044"/>
              <a:ext cx="8433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&lt;include&gt;</a:t>
              </a:r>
              <a:endParaRPr lang="ko-KR" altLang="en-US" sz="1000" dirty="0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0C7F4B20-9E47-4F6A-A126-F189E01FEC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1242" y="1753759"/>
              <a:ext cx="1325463" cy="71931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5E9B27B-36D2-4335-8163-98B3775CD809}"/>
                </a:ext>
              </a:extLst>
            </p:cNvPr>
            <p:cNvSpPr txBox="1"/>
            <p:nvPr/>
          </p:nvSpPr>
          <p:spPr>
            <a:xfrm>
              <a:off x="5007382" y="1942126"/>
              <a:ext cx="8433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&lt;include&gt;</a:t>
              </a:r>
              <a:endParaRPr lang="ko-KR" altLang="en-US" sz="1000" dirty="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48EEEC3F-DD1C-436C-808D-0447A4922C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1243" y="1951971"/>
              <a:ext cx="1403986" cy="156098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DB067F4-B3E1-40DB-9D03-2D7C018AE363}"/>
                </a:ext>
              </a:extLst>
            </p:cNvPr>
            <p:cNvSpPr txBox="1"/>
            <p:nvPr/>
          </p:nvSpPr>
          <p:spPr>
            <a:xfrm>
              <a:off x="5252609" y="2834006"/>
              <a:ext cx="8433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&lt;include&gt;</a:t>
              </a:r>
              <a:endParaRPr lang="ko-KR" altLang="en-US" sz="1000" dirty="0"/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3B3F604D-E61C-4359-8A03-0BE16EC781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8340" y="3183552"/>
              <a:ext cx="1258271" cy="48806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6FD8767-DF73-41B7-839F-9AED53FC1EC0}"/>
                </a:ext>
              </a:extLst>
            </p:cNvPr>
            <p:cNvSpPr txBox="1"/>
            <p:nvPr/>
          </p:nvSpPr>
          <p:spPr>
            <a:xfrm>
              <a:off x="4812001" y="3378255"/>
              <a:ext cx="8433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&lt;include&gt;</a:t>
              </a:r>
              <a:endParaRPr lang="ko-KR" altLang="en-US" sz="1000" dirty="0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CD9136A-FF46-4C6F-BCBC-970EAECE4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340" y="4518567"/>
              <a:ext cx="974126" cy="16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6E27A054-84F4-452C-BE06-AF9C0CEB03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981" y="4578634"/>
              <a:ext cx="2884419" cy="6435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B9FE195-DB31-43AD-A05A-61CA34EC9494}"/>
                </a:ext>
              </a:extLst>
            </p:cNvPr>
            <p:cNvSpPr txBox="1"/>
            <p:nvPr/>
          </p:nvSpPr>
          <p:spPr>
            <a:xfrm>
              <a:off x="6251352" y="4332413"/>
              <a:ext cx="8433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&lt;include&gt;</a:t>
              </a:r>
              <a:endParaRPr lang="ko-KR" altLang="en-US" sz="1000" dirty="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6E21A58-0177-4B82-A2F3-86AD57F8BE15}"/>
                </a:ext>
              </a:extLst>
            </p:cNvPr>
            <p:cNvSpPr/>
            <p:nvPr/>
          </p:nvSpPr>
          <p:spPr>
            <a:xfrm>
              <a:off x="8203844" y="1072024"/>
              <a:ext cx="1154097" cy="9306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결제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진행</a:t>
              </a: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EF866ED5-9EE7-48AA-A23D-87C5C4C89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029" y="1584508"/>
              <a:ext cx="1085825" cy="493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186F87-05DA-4ED0-B648-E753902F0070}"/>
                </a:ext>
              </a:extLst>
            </p:cNvPr>
            <p:cNvSpPr txBox="1"/>
            <p:nvPr/>
          </p:nvSpPr>
          <p:spPr>
            <a:xfrm>
              <a:off x="7084245" y="1291142"/>
              <a:ext cx="8433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&lt;include&gt;</a:t>
              </a:r>
              <a:endParaRPr lang="ko-KR" altLang="en-US" sz="100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92E59AF-F978-4F4E-BE9E-1BB1D645540A}"/>
                </a:ext>
              </a:extLst>
            </p:cNvPr>
            <p:cNvCxnSpPr/>
            <p:nvPr/>
          </p:nvCxnSpPr>
          <p:spPr>
            <a:xfrm>
              <a:off x="6734175" y="6388574"/>
              <a:ext cx="0" cy="402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FD6DAB9-6327-4686-A189-5FDA004AC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4900" y="6754659"/>
              <a:ext cx="5629276" cy="36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34291C2-B3F3-4C6F-99C2-9B86115D60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188347"/>
              <a:ext cx="76200" cy="456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6816970-DCB7-4F15-8F12-3AA47AB6E28B}"/>
                </a:ext>
              </a:extLst>
            </p:cNvPr>
            <p:cNvCxnSpPr/>
            <p:nvPr/>
          </p:nvCxnSpPr>
          <p:spPr>
            <a:xfrm>
              <a:off x="1026161" y="2188347"/>
              <a:ext cx="368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56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86105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77" y="1271872"/>
            <a:ext cx="7042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프로그램 사용시 첫 화면에서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할지 하지 않을지를 선택할 수 있게 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869"/>
            <a:ext cx="9144000" cy="44352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8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0872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진행 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2963" y="1508953"/>
            <a:ext cx="71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선택한 결제 수단의 진행 방법을 보여준다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7" t="-965"/>
          <a:stretch/>
        </p:blipFill>
        <p:spPr>
          <a:xfrm>
            <a:off x="2117101" y="2060848"/>
            <a:ext cx="5903640" cy="44780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-324544" y="548680"/>
            <a:ext cx="103128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0872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 적용 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468" y="1421139"/>
            <a:ext cx="71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요일 별로 선택 된 이벤트를 쉽게 추가 할 수 있어야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4759" r="7052" b="-1586"/>
          <a:stretch/>
        </p:blipFill>
        <p:spPr>
          <a:xfrm>
            <a:off x="539552" y="1933558"/>
            <a:ext cx="8496944" cy="43956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7504" y="138482"/>
            <a:ext cx="96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6277" y="138480"/>
            <a:ext cx="1130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패턴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6364" y="138480"/>
            <a:ext cx="13754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7188" y="138480"/>
            <a:ext cx="11667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569</Words>
  <Application>Microsoft Office PowerPoint</Application>
  <PresentationFormat>화면 슬라이드 쇼(4:3)</PresentationFormat>
  <Paragraphs>168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나눔스퀘어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백민영</cp:lastModifiedBy>
  <cp:revision>92</cp:revision>
  <dcterms:created xsi:type="dcterms:W3CDTF">2013-09-05T09:43:46Z</dcterms:created>
  <dcterms:modified xsi:type="dcterms:W3CDTF">2018-06-13T15:02:07Z</dcterms:modified>
</cp:coreProperties>
</file>