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90436-3B1B-4A54-A5FB-4F4E74AFEB8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A021B-142A-436F-9010-84F49E2C2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653-CA44-BF90-F07B-67A8FFF4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C23A5-7CC7-1884-DDFC-E7A3F3DF3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8A01-6B74-ED45-3F23-1D9B166F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3569-17BC-4FBB-A3E5-E9DBACEEE633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77C9-F105-C82D-EB53-7A839415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0EED-D543-B3CB-3DAE-6B2F9EA1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3D6F-61BA-B620-64F7-4D5FC070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0A0EB-7161-9A92-C34D-31C28DB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969D-9DFE-87D3-8AF1-B03F5B24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85EA-4A82-4727-94ED-2155C8BA4894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6E11-102D-931F-4595-69D8BE29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F7A9-865B-040A-B55D-5EB6C1F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6FD79-0E10-5D90-32D4-C7A37C7B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28D57-3552-02B9-4C90-425D1F911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D99C-D4A0-315F-D6C4-760FAF27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A063-9F24-4FE9-B718-64465E93CDBA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C479-A1FA-15B5-BB9C-3CAC3C01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4D5F-3A6C-23E7-5A95-B053BE71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F091-9309-184A-C5E3-4BFE031A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3A22-27D9-E7FD-6950-DD1CB81C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1D6F-C5DD-960A-9D5A-2472B858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6BDB-A16B-489F-BEC3-A2FDCF4CF067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96C3-29C1-66BE-3221-29F55A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59DF-3240-D4A9-BFBE-A6265E02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6E58-B930-83F4-8B7F-C94A62AE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E5B1-27EB-1149-5B5A-63905C85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4CDC-F38F-6E0B-D2C7-26D89862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EB78-63A1-4FA6-938D-7683A6FAFE65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14DA-B4D8-68C2-C1BD-5CDD2581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6C3F-05BA-72C6-E718-A2D3D814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EFC0-5183-387E-8D0B-1DA0F21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5BD7-5714-1090-81C1-DEB4314E8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77CED-4470-4EAB-6951-359E9BB5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150D5-52EA-7D5B-117B-B7AC58DA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E465-B880-4D7A-8801-0A6301C705BA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4859-2E34-8E86-489C-229118BD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84B25-6CB5-C510-EEE7-5CE58C76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AD7B-E763-AE61-29AA-3D8733E1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4D16-AB7E-DF5F-23D6-683AABD9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47128-5F53-4E59-839D-050F44F7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3EA8-3C77-F077-D944-8DC86E8AE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D894F-990C-EE77-8DAA-BA1F55BC0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37D40-298D-1C40-C18E-2E2F5FE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315F-795C-45EF-BD7E-C0FB1B92C36A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F0AF4-CCD8-0AED-78F5-0D6F2A6B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90C0-863E-39F1-4408-8423EB06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D923-9C47-853C-40A5-61B58B5F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18451-E139-42DC-873A-B8BC0FDA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1A4-B9DB-4F3C-A7F8-7DCE4C903E64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FDB08-7FD0-6ACD-27B2-A3D2F9A3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7D7BD-1F9D-CBAB-A419-CDC4DA25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8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4F57A-56C4-16F7-14EB-D1449DC3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BC02-99F9-4B7E-B0EC-2BEF1E934C2F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242FE-81CB-9077-9DD8-FE15398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A506D-3789-AF6D-A887-B1301205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7F36-8F88-80A2-E315-3A72E7A8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A90E-0AB0-0112-4D74-816FCB55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E537-901B-C030-BFC6-0729AF972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1395-70D4-2F58-02F0-53CA97A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8609-F0D3-4DFB-9A5A-A9390C9BEE17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48C27-A211-FAB2-2BAF-55E2C4AF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39427-D08A-47AC-098C-08525297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C6D-C5FA-30FA-AF6C-1471C79D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BEEE0-55E0-82F9-69C0-B4276C871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8F88B-C10E-0B54-FB1B-834D28C7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9580-BC97-0D1A-31C3-4526ECC8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1EE-61AB-4E4B-BBB1-780DF71A0284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5733C-FAE9-4D24-9F56-8A510DE8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4687-720D-0559-29DC-2FFC0365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B4E4D-DE9D-4DE3-CB1A-002EF63E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244B-4218-F49C-E76D-E1CD42F7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92E6-17C0-F3D6-CD74-EA52DBE21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13E0-4BB4-4556-9821-B81E69F7E265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1CC4-98E1-F7FD-9B02-7EDDD58C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9E8-E4C9-2BFE-4906-6CA28DB4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C9F2-DFA8-4B27-BB63-3970783B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BF7A-4D68-9A0B-0C02-CE354E4A9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Cloud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9A0D-BBBB-D54C-0202-B47EF3EBD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Shawn 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7C3D3-0731-B65B-FAA1-A234B15B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964E-C48A-D60F-C831-6BAF0A49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delay-insensitive, interactive, and unknown?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58CB-FA07-B44A-0FA1-FA811B11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 class</a:t>
            </a:r>
          </a:p>
          <a:p>
            <a:r>
              <a:rPr lang="en-US" dirty="0"/>
              <a:t>Interactive – identified by a diurnal cycle (people sleep at night and awake during the day)</a:t>
            </a:r>
          </a:p>
          <a:p>
            <a:r>
              <a:rPr lang="en-US" dirty="0"/>
              <a:t>Delay-insensitive – background workloads (continuous), sometimes have periodic intervals</a:t>
            </a:r>
          </a:p>
          <a:p>
            <a:r>
              <a:rPr lang="en-US" dirty="0"/>
              <a:t>Unknown – Machines that have not run 3 days</a:t>
            </a:r>
          </a:p>
          <a:p>
            <a:r>
              <a:rPr lang="en-US" dirty="0"/>
              <a:t>Tested using Fast Fourier Transform (FFT) algorithm</a:t>
            </a:r>
          </a:p>
          <a:p>
            <a:r>
              <a:rPr lang="en-US" dirty="0"/>
              <a:t>Targets virtual machines that have run longer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BE19E-4C89-3C05-42B1-7A9402DB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6D1B-5145-694B-558A-0DF39874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Avg CPU vs Workload Class</a:t>
            </a:r>
          </a:p>
        </p:txBody>
      </p:sp>
      <p:pic>
        <p:nvPicPr>
          <p:cNvPr id="5" name="Content Placeholder 4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0A65F925-12C9-68E0-F8C8-1BF174FFA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76" y="1675227"/>
            <a:ext cx="7511448" cy="43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EF5D-EF6D-3154-CD4E-F43EAE11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33B9-69AD-C2F5-A5B1-1D2A8A0E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Workload Class vs Core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EE0AFC7-2A66-38CD-C1F3-01F955B8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76" y="1675227"/>
            <a:ext cx="7511448" cy="43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EABB-5A04-3DDD-ECA6-49D16836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2E75A-AA51-3E54-8102-EC11D079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Workload Class vs Memory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20D2FFE-26CD-5F35-5E51-4E5A21C58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76" y="1675227"/>
            <a:ext cx="7511448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6A7A-02B3-4AAD-030F-77AFB98E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56C9F2-DFA8-4B27-BB63-3970783BD6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6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9C69E-11E0-6C6A-1BF8-59934920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Core vs Memory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F93F5B6-327B-2DE6-4C7B-674C0306E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76" y="1675227"/>
            <a:ext cx="7511448" cy="43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9D09-2660-67A3-D67F-1AF82290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C9F2-DFA8-4B27-BB63-3970783B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Cloud Presentation</vt:lpstr>
      <vt:lpstr>What is delay-insensitive, interactive, and unknown?</vt:lpstr>
      <vt:lpstr>Avg CPU vs Workload Class</vt:lpstr>
      <vt:lpstr>Workload Class vs Core</vt:lpstr>
      <vt:lpstr>Workload Class vs Memory</vt:lpstr>
      <vt:lpstr>Core vs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Cloud Presentation</dc:title>
  <dc:creator>Kenhao S Chin</dc:creator>
  <cp:lastModifiedBy>Kenhao S Chin</cp:lastModifiedBy>
  <cp:revision>1</cp:revision>
  <dcterms:created xsi:type="dcterms:W3CDTF">2022-06-24T01:28:56Z</dcterms:created>
  <dcterms:modified xsi:type="dcterms:W3CDTF">2022-06-24T02:48:36Z</dcterms:modified>
</cp:coreProperties>
</file>