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June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0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June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596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June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9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June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4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June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3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June 9,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4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June 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358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June 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2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June 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1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June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4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June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June 9,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751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4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4F167-A0C5-4714-ACD0-883C16930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en-US" dirty="0"/>
              <a:t>Cloud Computing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05F1B-9970-B0DA-8AAE-4928955F8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>
            <a:normAutofit/>
          </a:bodyPr>
          <a:lstStyle/>
          <a:p>
            <a:r>
              <a:rPr lang="en-US" dirty="0"/>
              <a:t>By: Shawn Chin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3C32596-4A3B-50D1-B9C5-EFDA91EE9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18" r="31591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924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3039-842B-1529-8181-5E8B3B93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impact of covid-19 on cloud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FF41-C224-527C-9BB1-02DCFA67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demand 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More remote work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Increased pressure on cloud services companies to maintain operation</a:t>
            </a:r>
          </a:p>
          <a:p>
            <a:r>
              <a:rPr lang="en-US" dirty="0"/>
              <a:t>Increased fear of security of cloud processes and transfers</a:t>
            </a:r>
          </a:p>
          <a:p>
            <a:r>
              <a:rPr lang="en-US" dirty="0"/>
              <a:t>Increased spending on cloud security and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5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0E73-44FA-706E-9C39-152A4241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disadvantages of cloud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F51F-1198-ECAE-889F-A03FA5C4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of data confidentiality</a:t>
            </a:r>
          </a:p>
          <a:p>
            <a:r>
              <a:rPr lang="en-US" dirty="0"/>
              <a:t>Depends on the Internet</a:t>
            </a:r>
          </a:p>
          <a:p>
            <a:r>
              <a:rPr lang="en-US" dirty="0"/>
              <a:t>Vulnerable if cloud server is attacked</a:t>
            </a:r>
          </a:p>
          <a:p>
            <a:r>
              <a:rPr lang="en-US" dirty="0"/>
              <a:t>Downtime due to power outage, data center going for maintenance, etc.</a:t>
            </a:r>
          </a:p>
          <a:p>
            <a:r>
              <a:rPr lang="en-US" dirty="0"/>
              <a:t>Lack of support- cloud providers usually have companies use online help or FAQ to fix problems</a:t>
            </a:r>
          </a:p>
          <a:p>
            <a:r>
              <a:rPr lang="en-US" dirty="0"/>
              <a:t>Limited Features- some cloud providers offer limited versions </a:t>
            </a:r>
          </a:p>
        </p:txBody>
      </p:sp>
    </p:spTree>
    <p:extLst>
      <p:ext uri="{BB962C8B-B14F-4D97-AF65-F5344CB8AC3E}">
        <p14:creationId xmlns:p14="http://schemas.microsoft.com/office/powerpoint/2010/main" val="384049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C057-6BF3-232D-CC75-28D086D7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challenges are companies faced with when moving businesses to the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5C2F6-9CFE-51FF-1EA5-8FDEB232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Incompatibility- constructs of systems may be different</a:t>
            </a:r>
          </a:p>
          <a:p>
            <a:r>
              <a:rPr lang="en-US" dirty="0"/>
              <a:t>Data Security- Cloud is only responsible of cloud’s security, but they are not in charge of the security of your data and applications.</a:t>
            </a:r>
          </a:p>
          <a:p>
            <a:r>
              <a:rPr lang="en-US" dirty="0"/>
              <a:t>Lack of Expertise- Small and mid-sized businesses may face challenges to operate and maintain a IT team for the cloud.</a:t>
            </a:r>
          </a:p>
          <a:p>
            <a:r>
              <a:rPr lang="en-US" dirty="0"/>
              <a:t>High Bandwidth cost- Although businesses save money on hardware, they may use more money to transfer information(for data-intensive applications) from the server to their business. </a:t>
            </a:r>
          </a:p>
        </p:txBody>
      </p:sp>
    </p:spTree>
    <p:extLst>
      <p:ext uri="{BB962C8B-B14F-4D97-AF65-F5344CB8AC3E}">
        <p14:creationId xmlns:p14="http://schemas.microsoft.com/office/powerpoint/2010/main" val="64225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D324-4E2D-2B63-8313-774DF808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 companies spent on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B52F-C0D0-658D-5129-C9136DC0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Spending on Cloud Infrastructure - $21.1 billion (IDC)</a:t>
            </a:r>
          </a:p>
          <a:p>
            <a:r>
              <a:rPr lang="en-US" dirty="0"/>
              <a:t>Forecasted companies to spend $90 billion cloud infrastructure in 2022</a:t>
            </a:r>
          </a:p>
          <a:p>
            <a:r>
              <a:rPr lang="en-US" dirty="0"/>
              <a:t>37% of enterprises say annual spending for public cloud exceeded $12 million</a:t>
            </a:r>
          </a:p>
          <a:p>
            <a:r>
              <a:rPr lang="en-US" dirty="0"/>
              <a:t>53% of  small and medium enterprises report spending more than $1.2 million on public cloud which is 38% up from last </a:t>
            </a:r>
            <a:r>
              <a:rPr lang="en-US" dirty="0" err="1"/>
              <a:t>yr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3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AB4B-DC50-577E-C759-E6601DC8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companies choose a cloud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1BC6-08B5-5670-3FCC-B9D7FC654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&amp; Reliability</a:t>
            </a:r>
          </a:p>
          <a:p>
            <a:r>
              <a:rPr lang="en-US" dirty="0"/>
              <a:t>Pricing</a:t>
            </a:r>
          </a:p>
          <a:p>
            <a:r>
              <a:rPr lang="en-US" dirty="0"/>
              <a:t>Determine what type of service they want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Infrastructure as a service – AWS and Microsoft Azure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Platform as a service – Google App Engine and </a:t>
            </a:r>
            <a:r>
              <a:rPr lang="en-US" dirty="0" err="1"/>
              <a:t>OPENShift</a:t>
            </a: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Serverless Computing- Google App Engine, AWS Lambda, IBM </a:t>
            </a:r>
            <a:r>
              <a:rPr lang="en-US" dirty="0" err="1"/>
              <a:t>OpenWhisk</a:t>
            </a:r>
            <a:r>
              <a:rPr lang="en-US" dirty="0"/>
              <a:t> and Microsoft Azure Functions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Software as a service</a:t>
            </a:r>
          </a:p>
          <a:p>
            <a:pPr marL="514350" indent="-285750"/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4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7436-02B9-6A52-4240-A61E2736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top priorities for companies to utilize cloud computing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8D58-FB0C-813D-21B6-52A2EA16D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strategy to migrate </a:t>
            </a:r>
          </a:p>
          <a:p>
            <a:r>
              <a:rPr lang="en-US" dirty="0"/>
              <a:t>Outline and share a clear cloud governance model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	related risks of trusting data and apps to third-party services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determines ways of doing things – tools, procedures, skills, and competencies</a:t>
            </a:r>
          </a:p>
          <a:p>
            <a:pPr marL="571500" indent="-342900"/>
            <a:r>
              <a:rPr lang="en-US" dirty="0"/>
              <a:t>Train staff early in process</a:t>
            </a:r>
          </a:p>
          <a:p>
            <a:pPr marL="571500" indent="-342900"/>
            <a:r>
              <a:rPr lang="en-US" dirty="0"/>
              <a:t>Network Management</a:t>
            </a:r>
          </a:p>
          <a:p>
            <a:pPr marL="571500" indent="-342900"/>
            <a:r>
              <a:rPr lang="en-US" dirty="0"/>
              <a:t>Licensing and migration cost</a:t>
            </a:r>
          </a:p>
          <a:p>
            <a:pPr marL="571500" indent="-342900"/>
            <a:r>
              <a:rPr lang="en-US" dirty="0"/>
              <a:t>Monitoring</a:t>
            </a:r>
          </a:p>
          <a:p>
            <a:pPr marL="571500" indent="-342900"/>
            <a:r>
              <a:rPr lang="en-US" dirty="0"/>
              <a:t>Support team with expertise in cloud</a:t>
            </a:r>
          </a:p>
          <a:p>
            <a:pPr marL="571500" indent="-342900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24667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96A1C6"/>
      </a:accent1>
      <a:accent2>
        <a:srgbClr val="7FA5BA"/>
      </a:accent2>
      <a:accent3>
        <a:srgbClr val="82ACA9"/>
      </a:accent3>
      <a:accent4>
        <a:srgbClr val="77AE93"/>
      </a:accent4>
      <a:accent5>
        <a:srgbClr val="83AF88"/>
      </a:accent5>
      <a:accent6>
        <a:srgbClr val="89AF77"/>
      </a:accent6>
      <a:hlink>
        <a:srgbClr val="8F825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Bembo</vt:lpstr>
      <vt:lpstr>ArchiveVTI</vt:lpstr>
      <vt:lpstr>Cloud Computing Research</vt:lpstr>
      <vt:lpstr>What is the impact of covid-19 on cloud computing?</vt:lpstr>
      <vt:lpstr>What are the disadvantages of cloud computing?</vt:lpstr>
      <vt:lpstr>What challenges are companies faced with when moving businesses to the cloud?</vt:lpstr>
      <vt:lpstr>How much do companies spent on cloud computing</vt:lpstr>
      <vt:lpstr>How companies choose a cloud provider</vt:lpstr>
      <vt:lpstr>What are the top priorities for companies to utilize cloud computing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Research</dc:title>
  <dc:creator>Kenhao S Chin</dc:creator>
  <cp:lastModifiedBy>Kenhao S Chin</cp:lastModifiedBy>
  <cp:revision>1</cp:revision>
  <dcterms:created xsi:type="dcterms:W3CDTF">2022-06-10T00:55:00Z</dcterms:created>
  <dcterms:modified xsi:type="dcterms:W3CDTF">2022-06-10T01:55:53Z</dcterms:modified>
</cp:coreProperties>
</file>