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256" r:id="rId2"/>
    <p:sldId id="578" r:id="rId3"/>
    <p:sldId id="479" r:id="rId4"/>
    <p:sldId id="579" r:id="rId5"/>
    <p:sldId id="552" r:id="rId6"/>
    <p:sldId id="572" r:id="rId7"/>
    <p:sldId id="537" r:id="rId8"/>
    <p:sldId id="529" r:id="rId9"/>
    <p:sldId id="577" r:id="rId10"/>
    <p:sldId id="575" r:id="rId11"/>
    <p:sldId id="532" r:id="rId12"/>
    <p:sldId id="576" r:id="rId13"/>
    <p:sldId id="538" r:id="rId14"/>
    <p:sldId id="567" r:id="rId15"/>
    <p:sldId id="557" r:id="rId16"/>
    <p:sldId id="559" r:id="rId17"/>
    <p:sldId id="560" r:id="rId18"/>
    <p:sldId id="558" r:id="rId19"/>
    <p:sldId id="556" r:id="rId20"/>
    <p:sldId id="569" r:id="rId21"/>
    <p:sldId id="566" r:id="rId22"/>
    <p:sldId id="574" r:id="rId23"/>
    <p:sldId id="543" r:id="rId24"/>
    <p:sldId id="568" r:id="rId25"/>
    <p:sldId id="565" r:id="rId26"/>
    <p:sldId id="539" r:id="rId27"/>
    <p:sldId id="544" r:id="rId28"/>
    <p:sldId id="555" r:id="rId29"/>
    <p:sldId id="571" r:id="rId30"/>
  </p:sldIdLst>
  <p:sldSz cx="91440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9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47" autoAdjust="0"/>
    <p:restoredTop sz="83572"/>
  </p:normalViewPr>
  <p:slideViewPr>
    <p:cSldViewPr snapToGrid="0">
      <p:cViewPr varScale="1">
        <p:scale>
          <a:sx n="110" d="100"/>
          <a:sy n="110" d="100"/>
        </p:scale>
        <p:origin x="13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51B07-D2A9-4E8D-A423-2A1A5294A89B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5688" y="1143000"/>
            <a:ext cx="4746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F9B0F-57CE-4B2F-8108-4FBB3E22F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7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9AFFB-1D3F-F442-9F20-CE0D1468C5C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0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building&#10;&#10;Description automatically generated">
            <a:extLst>
              <a:ext uri="{FF2B5EF4-FFF2-40B4-BE49-F238E27FC236}">
                <a16:creationId xmlns:a16="http://schemas.microsoft.com/office/drawing/2014/main" id="{4FA01BB5-0F07-FE48-916D-886383A63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4625" r="-34625"/>
          <a:stretch/>
        </p:blipFill>
        <p:spPr>
          <a:xfrm>
            <a:off x="6572" y="0"/>
            <a:ext cx="9130856" cy="59436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77D93C1-D594-894D-865D-DD773A15982A}"/>
              </a:ext>
            </a:extLst>
          </p:cNvPr>
          <p:cNvSpPr/>
          <p:nvPr userDrawn="1"/>
        </p:nvSpPr>
        <p:spPr>
          <a:xfrm>
            <a:off x="0" y="0"/>
            <a:ext cx="2293182" cy="5942912"/>
          </a:xfrm>
          <a:prstGeom prst="rect">
            <a:avLst/>
          </a:prstGeom>
          <a:solidFill>
            <a:schemeClr val="bg2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hqprint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66"/>
          <a:stretch/>
        </p:blipFill>
        <p:spPr>
          <a:xfrm>
            <a:off x="1951564" y="4825950"/>
            <a:ext cx="327255" cy="9144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286000" y="1"/>
            <a:ext cx="6858000" cy="59435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696901" y="1688787"/>
            <a:ext cx="6034624" cy="68045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SLIDE</a:t>
            </a:r>
          </a:p>
        </p:txBody>
      </p:sp>
      <p:sp>
        <p:nvSpPr>
          <p:cNvPr id="48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696901" y="2343962"/>
            <a:ext cx="6034624" cy="684479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bg1">
                    <a:lumMod val="85000"/>
                  </a:schemeClr>
                </a:solidFill>
              </a:defRPr>
            </a:lvl1pPr>
            <a:lvl2pPr marL="391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3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75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67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5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51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43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35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Subtitle</a:t>
            </a:r>
          </a:p>
        </p:txBody>
      </p:sp>
      <p:pic>
        <p:nvPicPr>
          <p:cNvPr id="10" name="Picture 9" descr="WestMonroe.logo.white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4916" y="5029323"/>
            <a:ext cx="3086609" cy="538839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2286000" y="-9832"/>
            <a:ext cx="0" cy="5952744"/>
          </a:xfrm>
          <a:prstGeom prst="line">
            <a:avLst/>
          </a:prstGeom>
          <a:ln w="254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34"/>
          <a:stretch/>
        </p:blipFill>
        <p:spPr>
          <a:xfrm>
            <a:off x="2297631" y="4825950"/>
            <a:ext cx="332075" cy="914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84079" y="4937599"/>
            <a:ext cx="1387559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400" b="0">
                <a:solidFill>
                  <a:schemeClr val="bg1"/>
                </a:solidFill>
              </a:rPr>
              <a:t>BUSINESS</a:t>
            </a:r>
          </a:p>
          <a:p>
            <a:pPr algn="r">
              <a:lnSpc>
                <a:spcPct val="80000"/>
              </a:lnSpc>
            </a:pPr>
            <a:r>
              <a:rPr lang="en-US" sz="1400" b="0">
                <a:solidFill>
                  <a:schemeClr val="bg1"/>
                </a:solidFill>
              </a:rPr>
              <a:t>CONSULTANTS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15524" y="5303307"/>
            <a:ext cx="1415848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400" b="0">
                <a:solidFill>
                  <a:schemeClr val="bg1"/>
                </a:solidFill>
              </a:rPr>
              <a:t>DEEP</a:t>
            </a:r>
          </a:p>
          <a:p>
            <a:pPr algn="l">
              <a:lnSpc>
                <a:spcPct val="80000"/>
              </a:lnSpc>
            </a:pPr>
            <a:r>
              <a:rPr lang="en-US" sz="1400" b="0">
                <a:solidFill>
                  <a:schemeClr val="bg1"/>
                </a:solidFill>
              </a:rPr>
              <a:t>TECHNOLOGISTS</a:t>
            </a:r>
          </a:p>
        </p:txBody>
      </p:sp>
    </p:spTree>
    <p:extLst>
      <p:ext uri="{BB962C8B-B14F-4D97-AF65-F5344CB8AC3E}">
        <p14:creationId xmlns:p14="http://schemas.microsoft.com/office/powerpoint/2010/main" val="2026128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72">
          <p15:clr>
            <a:srgbClr val="FBAE40"/>
          </p15:clr>
        </p15:guide>
        <p15:guide id="2" pos="1440">
          <p15:clr>
            <a:srgbClr val="FBAE40"/>
          </p15:clr>
        </p15:guide>
        <p15:guide id="3" pos="17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3176"/>
            <a:ext cx="9153144" cy="5964412"/>
          </a:xfrm>
          <a:custGeom>
            <a:avLst/>
            <a:gdLst/>
            <a:ahLst/>
            <a:cxnLst/>
            <a:rect l="l" t="t" r="r" b="b"/>
            <a:pathLst>
              <a:path w="9013276" h="5946776">
                <a:moveTo>
                  <a:pt x="0" y="0"/>
                </a:moveTo>
                <a:lnTo>
                  <a:pt x="9013276" y="0"/>
                </a:lnTo>
                <a:lnTo>
                  <a:pt x="9013276" y="5946776"/>
                </a:lnTo>
                <a:lnTo>
                  <a:pt x="0" y="5946776"/>
                </a:lnTo>
                <a:close/>
              </a:path>
            </a:pathLst>
          </a:custGeom>
          <a:solidFill>
            <a:srgbClr val="0829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30400" y="1731376"/>
            <a:ext cx="5283200" cy="2143422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Body (Calibri 32pt)</a:t>
            </a:r>
          </a:p>
        </p:txBody>
      </p:sp>
      <p:pic>
        <p:nvPicPr>
          <p:cNvPr id="8" name="Picture 7" descr="WestMonroe.logo.white.eps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2161" y="5599239"/>
            <a:ext cx="1397679" cy="24399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228705" y="5584206"/>
            <a:ext cx="2255170" cy="306702"/>
          </a:xfrm>
          <a:prstGeom prst="rect">
            <a:avLst/>
          </a:prstGeom>
        </p:spPr>
        <p:txBody>
          <a:bodyPr vert="horz" lIns="78396" tIns="39199" rIns="78396" bIns="39199" rtlCol="0" anchor="ctr"/>
          <a:lstStyle/>
          <a:p>
            <a:pPr lvl="0" algn="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© 2019 West Monroe Partners |</a:t>
            </a:r>
            <a:r>
              <a:rPr lang="en-US" sz="6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Reproduction and distribution without West Monroe Partners prior consent is prohibited.</a:t>
            </a:r>
          </a:p>
        </p:txBody>
      </p:sp>
      <p:pic>
        <p:nvPicPr>
          <p:cNvPr id="10" name="Picture 9" descr="WestMonroe.logo.white.eps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2556"/>
          <a:stretch/>
        </p:blipFill>
        <p:spPr>
          <a:xfrm>
            <a:off x="48753" y="825557"/>
            <a:ext cx="353530" cy="353809"/>
          </a:xfrm>
          <a:prstGeom prst="rect">
            <a:avLst/>
          </a:prstGeom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CF5640F0-0694-6546-AE3A-08116F513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16029" y="5585403"/>
            <a:ext cx="474764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rgbClr val="BFBFBF"/>
                </a:solidFill>
                <a:latin typeface="Calibri"/>
                <a:cs typeface="Calibri"/>
              </a:defRPr>
            </a:lvl1pPr>
          </a:lstStyle>
          <a:p>
            <a:fld id="{8F26C51A-D5C8-414C-B110-B45114A5F48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4E2C5E-7207-C641-8CC5-17D0726A1EFA}"/>
              </a:ext>
            </a:extLst>
          </p:cNvPr>
          <p:cNvCxnSpPr>
            <a:cxnSpLocks/>
          </p:cNvCxnSpPr>
          <p:nvPr userDrawn="1"/>
        </p:nvCxnSpPr>
        <p:spPr>
          <a:xfrm>
            <a:off x="1930971" y="1681092"/>
            <a:ext cx="5282058" cy="0"/>
          </a:xfrm>
          <a:prstGeom prst="line">
            <a:avLst/>
          </a:prstGeom>
          <a:ln w="28575" cmpd="sng">
            <a:solidFill>
              <a:schemeClr val="accent1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E3F438-5B7D-C64B-B079-5D63074B0779}"/>
              </a:ext>
            </a:extLst>
          </p:cNvPr>
          <p:cNvCxnSpPr>
            <a:cxnSpLocks/>
          </p:cNvCxnSpPr>
          <p:nvPr userDrawn="1"/>
        </p:nvCxnSpPr>
        <p:spPr>
          <a:xfrm>
            <a:off x="1930971" y="3960242"/>
            <a:ext cx="5282058" cy="0"/>
          </a:xfrm>
          <a:prstGeom prst="line">
            <a:avLst/>
          </a:prstGeom>
          <a:ln w="28575" cmpd="sng">
            <a:solidFill>
              <a:schemeClr val="accent1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AB389F-26C1-2B47-8069-B01425F5C019}"/>
              </a:ext>
            </a:extLst>
          </p:cNvPr>
          <p:cNvSpPr txBox="1"/>
          <p:nvPr userDrawn="1"/>
        </p:nvSpPr>
        <p:spPr>
          <a:xfrm>
            <a:off x="4330558" y="1335641"/>
            <a:ext cx="482885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11113" algn="l">
              <a:buClr>
                <a:schemeClr val="accent1"/>
              </a:buClr>
              <a:buSzPct val="70000"/>
            </a:pPr>
            <a:r>
              <a:rPr lang="en-US" sz="5400" dirty="0">
                <a:solidFill>
                  <a:schemeClr val="accent1"/>
                </a:solidFill>
                <a:latin typeface="American Typewriter" panose="02090604020004020304" pitchFamily="18" charset="77"/>
              </a:rPr>
              <a:t>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BAF8A4-8A63-C940-96B3-7C5EEDE7A7D1}"/>
              </a:ext>
            </a:extLst>
          </p:cNvPr>
          <p:cNvSpPr txBox="1"/>
          <p:nvPr userDrawn="1"/>
        </p:nvSpPr>
        <p:spPr>
          <a:xfrm rot="10800000">
            <a:off x="4330558" y="3393672"/>
            <a:ext cx="482885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11113" algn="l">
              <a:buClr>
                <a:schemeClr val="accent1"/>
              </a:buClr>
              <a:buSzPct val="70000"/>
            </a:pPr>
            <a:r>
              <a:rPr lang="en-US" sz="5400" dirty="0">
                <a:solidFill>
                  <a:schemeClr val="accent1"/>
                </a:solidFill>
                <a:latin typeface="American Typewriter" panose="02090604020004020304" pitchFamily="18" charset="77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33405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" hasCustomPrompt="1"/>
          </p:nvPr>
        </p:nvSpPr>
        <p:spPr>
          <a:xfrm>
            <a:off x="2743199" y="1366345"/>
            <a:ext cx="5990781" cy="830317"/>
          </a:xfrm>
          <a:prstGeom prst="rect">
            <a:avLst/>
          </a:prstGeom>
        </p:spPr>
        <p:txBody>
          <a:bodyPr vert="horz" lIns="78396" tIns="39199" rIns="78396" bIns="39199" rtlCol="0">
            <a:noAutofit/>
          </a:bodyPr>
          <a:lstStyle>
            <a:lvl1pPr>
              <a:lnSpc>
                <a:spcPct val="100000"/>
              </a:lnSpc>
              <a:buClr>
                <a:srgbClr val="F9AB26"/>
              </a:buClr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  <a:lvl2pPr>
              <a:lnSpc>
                <a:spcPct val="100000"/>
              </a:lnSpc>
              <a:buClr>
                <a:srgbClr val="F9AB26"/>
              </a:buClr>
              <a:defRPr sz="1400">
                <a:solidFill>
                  <a:schemeClr val="tx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buClr>
                <a:srgbClr val="F9AB26"/>
              </a:buClr>
              <a:defRPr sz="1300">
                <a:solidFill>
                  <a:schemeClr val="tx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buClr>
                <a:srgbClr val="F9AB26"/>
              </a:buClr>
              <a:defRPr baseline="0">
                <a:solidFill>
                  <a:schemeClr val="tx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buClr>
                <a:srgbClr val="F9AB26"/>
              </a:buCl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Content (Calibri) 12pt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98391" y="112875"/>
            <a:ext cx="8036925" cy="885619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000" baseline="0">
                <a:solidFill>
                  <a:srgbClr val="082952"/>
                </a:solidFill>
              </a:defRPr>
            </a:lvl1pPr>
          </a:lstStyle>
          <a:p>
            <a:r>
              <a:rPr lang="en-US" dirty="0"/>
              <a:t>Biography Slide (Calibri 20pt bold)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251986" y="113097"/>
            <a:ext cx="2484438" cy="277812"/>
          </a:xfrm>
        </p:spPr>
        <p:txBody>
          <a:bodyPr>
            <a:norm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442706" cy="59527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697365" y="1003494"/>
            <a:ext cx="8036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WestMonroe.logo.white.eps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2556"/>
          <a:stretch/>
        </p:blipFill>
        <p:spPr>
          <a:xfrm>
            <a:off x="48753" y="825557"/>
            <a:ext cx="353530" cy="353809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-16029" y="5585403"/>
            <a:ext cx="474764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rgbClr val="BFBFBF"/>
                </a:solidFill>
                <a:latin typeface="Calibri"/>
                <a:cs typeface="Calibri"/>
              </a:defRPr>
            </a:lvl1pPr>
          </a:lstStyle>
          <a:p>
            <a:fld id="{8F26C51A-D5C8-414C-B110-B45114A5F4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B0228F-127B-104E-98B2-14F2F30A5E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9185" y="1135309"/>
            <a:ext cx="1597025" cy="15970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3ECC89-00BF-2C4C-ADDB-EF12317967EF}"/>
              </a:ext>
            </a:extLst>
          </p:cNvPr>
          <p:cNvSpPr/>
          <p:nvPr userDrawn="1"/>
        </p:nvSpPr>
        <p:spPr>
          <a:xfrm>
            <a:off x="341738" y="2874150"/>
            <a:ext cx="2323459" cy="2577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6075"/>
            <a:r>
              <a:rPr lang="en-US" sz="1200" b="1" dirty="0"/>
              <a:t>INDUSTRY EXPERTISE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F0E396-C3E5-C545-A158-8E563B65549C}"/>
              </a:ext>
            </a:extLst>
          </p:cNvPr>
          <p:cNvSpPr/>
          <p:nvPr userDrawn="1"/>
        </p:nvSpPr>
        <p:spPr>
          <a:xfrm>
            <a:off x="341738" y="3949337"/>
            <a:ext cx="2323459" cy="2577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6075"/>
            <a:r>
              <a:rPr lang="en-US" sz="1200" b="1" dirty="0"/>
              <a:t>RELEVANT EXPERIENCE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A38FAA-088F-8C46-BBDE-51AB557510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7365" y="3132138"/>
            <a:ext cx="1688845" cy="725487"/>
          </a:xfrm>
        </p:spPr>
        <p:txBody>
          <a:bodyPr numCol="2">
            <a:noAutofit/>
          </a:bodyPr>
          <a:lstStyle>
            <a:lvl1pPr marL="114300" indent="-114300">
              <a:tabLst/>
              <a:defRPr sz="8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6DA8B19-5F9B-4548-80A5-33107AA2DB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7365" y="4214702"/>
            <a:ext cx="1967832" cy="1282207"/>
          </a:xfrm>
        </p:spPr>
        <p:txBody>
          <a:bodyPr numCol="1">
            <a:noAutofit/>
          </a:bodyPr>
          <a:lstStyle>
            <a:lvl1pPr marL="114300" indent="-114300">
              <a:lnSpc>
                <a:spcPct val="100000"/>
              </a:lnSpc>
              <a:tabLst/>
              <a:defRPr sz="8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C15B07E-8A9F-8E4B-A3C5-923F7D989C0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3199" y="1135063"/>
            <a:ext cx="5990781" cy="231282"/>
          </a:xfrm>
        </p:spPr>
        <p:txBody>
          <a:bodyPr>
            <a:normAutofit/>
          </a:bodyPr>
          <a:lstStyle>
            <a:lvl1pPr marL="0" indent="0">
              <a:buNone/>
              <a:defRPr sz="12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[Name]’s core experience and skills include: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2573885-65CB-EA4E-B49B-1639F9AFE53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743199" y="2317175"/>
            <a:ext cx="5990781" cy="3179735"/>
          </a:xfrm>
          <a:prstGeom prst="rect">
            <a:avLst/>
          </a:prstGeom>
        </p:spPr>
        <p:txBody>
          <a:bodyPr vert="horz" lIns="78396" tIns="39199" rIns="78396" bIns="39199" rtlCol="0">
            <a:noAutofit/>
          </a:bodyPr>
          <a:lstStyle>
            <a:lvl1pPr marL="0" indent="0">
              <a:lnSpc>
                <a:spcPct val="100000"/>
              </a:lnSpc>
              <a:buClr>
                <a:srgbClr val="F9AB26"/>
              </a:buClr>
              <a:buNone/>
              <a:defRPr sz="1100" baseline="0">
                <a:solidFill>
                  <a:schemeClr val="tx1">
                    <a:lumMod val="75000"/>
                  </a:schemeClr>
                </a:solidFill>
              </a:defRPr>
            </a:lvl1pPr>
            <a:lvl2pPr>
              <a:lnSpc>
                <a:spcPct val="100000"/>
              </a:lnSpc>
              <a:buClr>
                <a:srgbClr val="F9AB26"/>
              </a:buClr>
              <a:defRPr sz="1400">
                <a:solidFill>
                  <a:schemeClr val="tx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buClr>
                <a:srgbClr val="F9AB26"/>
              </a:buClr>
              <a:defRPr sz="1300">
                <a:solidFill>
                  <a:schemeClr val="tx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buClr>
                <a:srgbClr val="F9AB26"/>
              </a:buClr>
              <a:defRPr baseline="0">
                <a:solidFill>
                  <a:schemeClr val="tx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buClr>
                <a:srgbClr val="F9AB26"/>
              </a:buCl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Content (Calibri) 11pt</a:t>
            </a:r>
          </a:p>
        </p:txBody>
      </p:sp>
    </p:spTree>
    <p:extLst>
      <p:ext uri="{BB962C8B-B14F-4D97-AF65-F5344CB8AC3E}">
        <p14:creationId xmlns:p14="http://schemas.microsoft.com/office/powerpoint/2010/main" val="1981396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216216"/>
          </a:xfrm>
          <a:prstGeom prst="rect">
            <a:avLst/>
          </a:prstGeom>
          <a:solidFill>
            <a:srgbClr val="082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15142" y="2386147"/>
            <a:ext cx="3805300" cy="30722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723558" y="2386147"/>
            <a:ext cx="3805300" cy="30722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615840" y="2386147"/>
            <a:ext cx="3803904" cy="3686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latin typeface="Calibri" charset="0"/>
                <a:ea typeface="Calibri" charset="0"/>
                <a:cs typeface="Calibri" charset="0"/>
              </a:rPr>
              <a:t>OUR SOLUTION	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724256" y="2386147"/>
            <a:ext cx="3803904" cy="3686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latin typeface="Calibri" charset="0"/>
                <a:ea typeface="Calibri" charset="0"/>
                <a:cs typeface="Calibri" charset="0"/>
              </a:rPr>
              <a:t>RESULTS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7712" y="2810933"/>
            <a:ext cx="3700161" cy="2575714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1000">
                <a:solidFill>
                  <a:schemeClr val="tx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77592" y="2810933"/>
            <a:ext cx="3697233" cy="2575714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1000">
                <a:solidFill>
                  <a:schemeClr val="tx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784F383-4459-8340-8137-DFB7F07DA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16029" y="5585403"/>
            <a:ext cx="474764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rgbClr val="BFBFBF"/>
                </a:solidFill>
                <a:latin typeface="Calibri"/>
                <a:cs typeface="Calibri"/>
              </a:defRPr>
            </a:lvl1pPr>
          </a:lstStyle>
          <a:p>
            <a:fld id="{8F26C51A-D5C8-414C-B110-B45114A5F4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35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B33B1D4-224D-994C-B7DC-5DA754E95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16029" y="5585403"/>
            <a:ext cx="474764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rgbClr val="BFBFBF"/>
                </a:solidFill>
                <a:latin typeface="Calibri"/>
                <a:cs typeface="Calibri"/>
              </a:defRPr>
            </a:lvl1pPr>
          </a:lstStyle>
          <a:p>
            <a:fld id="{8F26C51A-D5C8-414C-B110-B45114A5F4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290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risp 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450998"/>
            <a:ext cx="9144000" cy="10949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WestMonroe.logo.white.eps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2556"/>
          <a:stretch/>
        </p:blipFill>
        <p:spPr>
          <a:xfrm>
            <a:off x="48753" y="825557"/>
            <a:ext cx="353530" cy="353809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53212" y="555684"/>
            <a:ext cx="8183212" cy="885619"/>
          </a:xfrm>
        </p:spPr>
        <p:txBody>
          <a:bodyPr anchor="ctr">
            <a:noAutofit/>
          </a:bodyPr>
          <a:lstStyle>
            <a:lvl1pPr algn="l">
              <a:lnSpc>
                <a:spcPct val="90000"/>
              </a:lnSpc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 Slide (Calibri 20pt bold)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1FBE43F-7188-DE40-A5CE-68FC4A431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16029" y="5585403"/>
            <a:ext cx="474764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rgbClr val="BFBFBF"/>
                </a:solidFill>
                <a:latin typeface="Calibri"/>
                <a:cs typeface="Calibri"/>
              </a:defRPr>
            </a:lvl1pPr>
          </a:lstStyle>
          <a:p>
            <a:fld id="{8F26C51A-D5C8-414C-B110-B45114A5F4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0D38D22-23D2-8F45-BE8A-D4E0698AA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2466" y="107875"/>
            <a:ext cx="2482850" cy="274320"/>
          </a:xfrm>
        </p:spPr>
        <p:txBody>
          <a:bodyPr anchor="ctr">
            <a:noAutofit/>
          </a:bodyPr>
          <a:lstStyle>
            <a:lvl1pPr marL="0" indent="0" algn="r">
              <a:buNone/>
              <a:defRPr sz="1000"/>
            </a:lvl1pPr>
            <a:lvl2pPr marL="344487" indent="0">
              <a:buNone/>
              <a:defRPr sz="900"/>
            </a:lvl2pPr>
            <a:lvl3pPr marL="569913" indent="0">
              <a:buNone/>
              <a:defRPr sz="900"/>
            </a:lvl3pPr>
            <a:lvl4pPr marL="795338" indent="0">
              <a:buNone/>
              <a:defRPr sz="900"/>
            </a:lvl4pPr>
            <a:lvl5pPr marL="1033462" indent="0"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4911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98392" y="112875"/>
            <a:ext cx="8037576" cy="885619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000" baseline="0">
                <a:solidFill>
                  <a:srgbClr val="082952"/>
                </a:solidFill>
              </a:defRPr>
            </a:lvl1pPr>
          </a:lstStyle>
          <a:p>
            <a:r>
              <a:rPr lang="en-US" dirty="0"/>
              <a:t>Content Slide (Calibri 20pt bold)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42706" cy="59527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WestMonroe.logo.white.eps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2556"/>
          <a:stretch/>
        </p:blipFill>
        <p:spPr>
          <a:xfrm>
            <a:off x="48753" y="825557"/>
            <a:ext cx="353530" cy="353809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697365" y="1003494"/>
            <a:ext cx="8036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C91CA23-4B43-6C44-BC4F-4B524C429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16029" y="5585403"/>
            <a:ext cx="474764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rgbClr val="BFBFBF"/>
                </a:solidFill>
                <a:latin typeface="Calibri"/>
                <a:cs typeface="Calibri"/>
              </a:defRPr>
            </a:lvl1pPr>
          </a:lstStyle>
          <a:p>
            <a:fld id="{8F26C51A-D5C8-414C-B110-B45114A5F4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F4778A0-5DB4-C24A-87F2-3645CE30B5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2466" y="107875"/>
            <a:ext cx="2482850" cy="274320"/>
          </a:xfrm>
        </p:spPr>
        <p:txBody>
          <a:bodyPr anchor="ctr">
            <a:noAutofit/>
          </a:bodyPr>
          <a:lstStyle>
            <a:lvl1pPr marL="0" indent="0" algn="r">
              <a:buNone/>
              <a:defRPr sz="1000"/>
            </a:lvl1pPr>
            <a:lvl2pPr marL="344487" indent="0">
              <a:buNone/>
              <a:defRPr sz="900"/>
            </a:lvl2pPr>
            <a:lvl3pPr marL="569913" indent="0">
              <a:buNone/>
              <a:defRPr sz="900"/>
            </a:lvl3pPr>
            <a:lvl4pPr marL="795338" indent="0">
              <a:buNone/>
              <a:defRPr sz="900"/>
            </a:lvl4pPr>
            <a:lvl5pPr marL="1033462" indent="0"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008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risp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450998"/>
            <a:ext cx="9144000" cy="10949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WestMonroe.logo.white.eps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2556"/>
          <a:stretch/>
        </p:blipFill>
        <p:spPr>
          <a:xfrm>
            <a:off x="48753" y="825557"/>
            <a:ext cx="353530" cy="353809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53211" y="555684"/>
            <a:ext cx="8182769" cy="885619"/>
          </a:xfrm>
        </p:spPr>
        <p:txBody>
          <a:bodyPr anchor="ctr">
            <a:noAutofit/>
          </a:bodyPr>
          <a:lstStyle>
            <a:lvl1pPr algn="l">
              <a:lnSpc>
                <a:spcPct val="90000"/>
              </a:lnSpc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 Slide (Calibri 20pt bold)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1FBE43F-7188-DE40-A5CE-68FC4A431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16029" y="5585403"/>
            <a:ext cx="474764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rgbClr val="BFBFBF"/>
                </a:solidFill>
                <a:latin typeface="Calibri"/>
                <a:cs typeface="Calibri"/>
              </a:defRPr>
            </a:lvl1pPr>
          </a:lstStyle>
          <a:p>
            <a:fld id="{8F26C51A-D5C8-414C-B110-B45114A5F4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8922FE8-DA44-144D-AEDA-AB5F97F11C4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3212" y="1650676"/>
            <a:ext cx="8183212" cy="3839587"/>
          </a:xfrm>
          <a:prstGeom prst="rect">
            <a:avLst/>
          </a:prstGeom>
        </p:spPr>
        <p:txBody>
          <a:bodyPr vert="horz" lIns="78396" tIns="39199" rIns="78396" bIns="39199" rtlCol="0">
            <a:noAutofit/>
          </a:bodyPr>
          <a:lstStyle>
            <a:lvl1pPr>
              <a:lnSpc>
                <a:spcPct val="100000"/>
              </a:lnSpc>
              <a:buClr>
                <a:srgbClr val="F9AB26"/>
              </a:buClr>
              <a:defRPr sz="1600" baseline="0">
                <a:solidFill>
                  <a:schemeClr val="tx2">
                    <a:lumMod val="50000"/>
                  </a:schemeClr>
                </a:solidFill>
              </a:defRPr>
            </a:lvl1pPr>
            <a:lvl2pPr>
              <a:lnSpc>
                <a:spcPct val="100000"/>
              </a:lnSpc>
              <a:buClr>
                <a:srgbClr val="F9AB26"/>
              </a:buClr>
              <a:defRPr sz="1400">
                <a:solidFill>
                  <a:schemeClr val="tx2">
                    <a:lumMod val="50000"/>
                  </a:schemeClr>
                </a:solidFill>
              </a:defRPr>
            </a:lvl2pPr>
            <a:lvl3pPr>
              <a:lnSpc>
                <a:spcPct val="100000"/>
              </a:lnSpc>
              <a:buClr>
                <a:srgbClr val="F9AB26"/>
              </a:buClr>
              <a:defRPr sz="1300">
                <a:solidFill>
                  <a:schemeClr val="tx2">
                    <a:lumMod val="50000"/>
                  </a:schemeClr>
                </a:solidFill>
              </a:defRPr>
            </a:lvl3pPr>
            <a:lvl4pPr>
              <a:lnSpc>
                <a:spcPct val="100000"/>
              </a:lnSpc>
              <a:buClr>
                <a:srgbClr val="F9AB26"/>
              </a:buClr>
              <a:defRPr baseline="0">
                <a:solidFill>
                  <a:schemeClr val="tx2">
                    <a:lumMod val="50000"/>
                  </a:schemeClr>
                </a:solidFill>
              </a:defRPr>
            </a:lvl4pPr>
            <a:lvl5pPr>
              <a:lnSpc>
                <a:spcPct val="100000"/>
              </a:lnSpc>
              <a:buClr>
                <a:srgbClr val="F9AB26"/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Content (Calibri) 16pt</a:t>
            </a:r>
          </a:p>
          <a:p>
            <a:pPr lvl="1"/>
            <a:r>
              <a:rPr lang="en-US" dirty="0"/>
              <a:t>Calibri 14pt</a:t>
            </a:r>
          </a:p>
          <a:p>
            <a:pPr lvl="2"/>
            <a:r>
              <a:rPr lang="en-US" dirty="0"/>
              <a:t>Calibri 13pt</a:t>
            </a:r>
          </a:p>
          <a:p>
            <a:pPr lvl="3"/>
            <a:r>
              <a:rPr lang="en-US" dirty="0"/>
              <a:t>Calibri 12pt</a:t>
            </a:r>
          </a:p>
          <a:p>
            <a:pPr lvl="4"/>
            <a:r>
              <a:rPr lang="en-US" dirty="0"/>
              <a:t>Calibri 10pt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F3E88A90-A29D-FC40-8AA1-3DA3E9A131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2466" y="107875"/>
            <a:ext cx="2482850" cy="274320"/>
          </a:xfrm>
        </p:spPr>
        <p:txBody>
          <a:bodyPr anchor="ctr">
            <a:noAutofit/>
          </a:bodyPr>
          <a:lstStyle>
            <a:lvl1pPr marL="0" indent="0" algn="r">
              <a:buNone/>
              <a:defRPr sz="1000"/>
            </a:lvl1pPr>
            <a:lvl2pPr marL="344487" indent="0">
              <a:buNone/>
              <a:defRPr sz="900"/>
            </a:lvl2pPr>
            <a:lvl3pPr marL="569913" indent="0">
              <a:buNone/>
              <a:defRPr sz="900"/>
            </a:lvl3pPr>
            <a:lvl4pPr marL="795338" indent="0">
              <a:buNone/>
              <a:defRPr sz="900"/>
            </a:lvl4pPr>
            <a:lvl5pPr marL="1033462" indent="0"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234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hqprint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66"/>
          <a:stretch/>
        </p:blipFill>
        <p:spPr>
          <a:xfrm>
            <a:off x="1951564" y="4825950"/>
            <a:ext cx="327255" cy="9144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286000" y="1"/>
            <a:ext cx="6858000" cy="59435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696901" y="1688787"/>
            <a:ext cx="6034624" cy="68045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SLIDE</a:t>
            </a:r>
          </a:p>
        </p:txBody>
      </p:sp>
      <p:sp>
        <p:nvSpPr>
          <p:cNvPr id="48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696901" y="2343962"/>
            <a:ext cx="6034624" cy="684479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bg1">
                    <a:lumMod val="85000"/>
                  </a:schemeClr>
                </a:solidFill>
              </a:defRPr>
            </a:lvl1pPr>
            <a:lvl2pPr marL="391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3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75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67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5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51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43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35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</p:txBody>
      </p:sp>
      <p:pic>
        <p:nvPicPr>
          <p:cNvPr id="10" name="Picture 9" descr="WestMonroe.logo.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4916" y="5029323"/>
            <a:ext cx="3086609" cy="538839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2286000" y="-9832"/>
            <a:ext cx="0" cy="5952744"/>
          </a:xfrm>
          <a:prstGeom prst="line">
            <a:avLst/>
          </a:prstGeom>
          <a:ln w="254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34"/>
          <a:stretch/>
        </p:blipFill>
        <p:spPr>
          <a:xfrm>
            <a:off x="2297631" y="4825950"/>
            <a:ext cx="332075" cy="914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84079" y="4937599"/>
            <a:ext cx="1387559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400" b="0" dirty="0">
                <a:solidFill>
                  <a:schemeClr val="bg2"/>
                </a:solidFill>
              </a:rPr>
              <a:t>BUSINESS</a:t>
            </a:r>
          </a:p>
          <a:p>
            <a:pPr algn="r">
              <a:lnSpc>
                <a:spcPct val="80000"/>
              </a:lnSpc>
            </a:pPr>
            <a:r>
              <a:rPr lang="en-US" sz="1400" b="0" dirty="0">
                <a:solidFill>
                  <a:schemeClr val="bg2"/>
                </a:solidFill>
              </a:rPr>
              <a:t>CONSULTANTS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15524" y="5303307"/>
            <a:ext cx="1415848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400" b="0" dirty="0">
                <a:solidFill>
                  <a:schemeClr val="bg1"/>
                </a:solidFill>
              </a:rPr>
              <a:t>DEEP</a:t>
            </a:r>
          </a:p>
          <a:p>
            <a:pPr algn="l">
              <a:lnSpc>
                <a:spcPct val="80000"/>
              </a:lnSpc>
            </a:pPr>
            <a:r>
              <a:rPr lang="en-US" sz="1400" b="0" dirty="0">
                <a:solidFill>
                  <a:schemeClr val="bg1"/>
                </a:solidFill>
              </a:rPr>
              <a:t>TECHNOLOGISTS</a:t>
            </a:r>
          </a:p>
        </p:txBody>
      </p:sp>
    </p:spTree>
    <p:extLst>
      <p:ext uri="{BB962C8B-B14F-4D97-AF65-F5344CB8AC3E}">
        <p14:creationId xmlns:p14="http://schemas.microsoft.com/office/powerpoint/2010/main" val="4112880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72">
          <p15:clr>
            <a:srgbClr val="FBAE40"/>
          </p15:clr>
        </p15:guide>
        <p15:guide id="2" pos="1440">
          <p15:clr>
            <a:srgbClr val="FBAE40"/>
          </p15:clr>
        </p15:guide>
        <p15:guide id="3" pos="172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" hasCustomPrompt="1"/>
          </p:nvPr>
        </p:nvSpPr>
        <p:spPr>
          <a:xfrm>
            <a:off x="698412" y="1072644"/>
            <a:ext cx="8038011" cy="4417619"/>
          </a:xfrm>
          <a:prstGeom prst="rect">
            <a:avLst/>
          </a:prstGeom>
        </p:spPr>
        <p:txBody>
          <a:bodyPr vert="horz" lIns="78396" tIns="39199" rIns="78396" bIns="39199" rtlCol="0">
            <a:noAutofit/>
          </a:bodyPr>
          <a:lstStyle>
            <a:lvl1pPr>
              <a:lnSpc>
                <a:spcPct val="100000"/>
              </a:lnSpc>
              <a:buClr>
                <a:srgbClr val="F9AB26"/>
              </a:buClr>
              <a:defRPr sz="1600" baseline="0">
                <a:solidFill>
                  <a:schemeClr val="tx2">
                    <a:lumMod val="50000"/>
                  </a:schemeClr>
                </a:solidFill>
              </a:defRPr>
            </a:lvl1pPr>
            <a:lvl2pPr>
              <a:lnSpc>
                <a:spcPct val="100000"/>
              </a:lnSpc>
              <a:buClr>
                <a:srgbClr val="F9AB26"/>
              </a:buClr>
              <a:defRPr sz="1400">
                <a:solidFill>
                  <a:schemeClr val="tx2">
                    <a:lumMod val="50000"/>
                  </a:schemeClr>
                </a:solidFill>
              </a:defRPr>
            </a:lvl2pPr>
            <a:lvl3pPr>
              <a:lnSpc>
                <a:spcPct val="100000"/>
              </a:lnSpc>
              <a:buClr>
                <a:srgbClr val="F9AB26"/>
              </a:buClr>
              <a:defRPr sz="1300">
                <a:solidFill>
                  <a:schemeClr val="tx2">
                    <a:lumMod val="50000"/>
                  </a:schemeClr>
                </a:solidFill>
              </a:defRPr>
            </a:lvl3pPr>
            <a:lvl4pPr>
              <a:lnSpc>
                <a:spcPct val="100000"/>
              </a:lnSpc>
              <a:buClr>
                <a:srgbClr val="F9AB26"/>
              </a:buClr>
              <a:defRPr baseline="0">
                <a:solidFill>
                  <a:schemeClr val="tx2">
                    <a:lumMod val="50000"/>
                  </a:schemeClr>
                </a:solidFill>
              </a:defRPr>
            </a:lvl4pPr>
            <a:lvl5pPr>
              <a:lnSpc>
                <a:spcPct val="100000"/>
              </a:lnSpc>
              <a:buClr>
                <a:srgbClr val="F9AB26"/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Content (Calibri) 16pt</a:t>
            </a:r>
          </a:p>
          <a:p>
            <a:pPr lvl="1"/>
            <a:r>
              <a:rPr lang="en-US" dirty="0"/>
              <a:t>Calibri 14pt</a:t>
            </a:r>
          </a:p>
          <a:p>
            <a:pPr lvl="2"/>
            <a:r>
              <a:rPr lang="en-US" dirty="0"/>
              <a:t>Calibri 13pt</a:t>
            </a:r>
          </a:p>
          <a:p>
            <a:pPr lvl="3"/>
            <a:r>
              <a:rPr lang="en-US" dirty="0"/>
              <a:t>Calibri 12pt</a:t>
            </a:r>
          </a:p>
          <a:p>
            <a:pPr lvl="4"/>
            <a:r>
              <a:rPr lang="en-US" dirty="0"/>
              <a:t>Calibri 10pt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98391" y="112875"/>
            <a:ext cx="8036925" cy="885619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000" baseline="0">
                <a:solidFill>
                  <a:srgbClr val="082952"/>
                </a:solidFill>
              </a:defRPr>
            </a:lvl1pPr>
          </a:lstStyle>
          <a:p>
            <a:r>
              <a:rPr lang="en-US" dirty="0"/>
              <a:t>Content Slide (Calibri 20pt bold)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251986" y="113097"/>
            <a:ext cx="2484438" cy="277812"/>
          </a:xfrm>
        </p:spPr>
        <p:txBody>
          <a:bodyPr>
            <a:norm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442706" cy="59527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697365" y="1003494"/>
            <a:ext cx="8036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WestMonroe.logo.white.eps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2556"/>
          <a:stretch/>
        </p:blipFill>
        <p:spPr>
          <a:xfrm>
            <a:off x="48753" y="825557"/>
            <a:ext cx="353530" cy="353809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-16029" y="5585403"/>
            <a:ext cx="474764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rgbClr val="BFBFBF"/>
                </a:solidFill>
                <a:latin typeface="Calibri"/>
                <a:cs typeface="Calibri"/>
              </a:defRPr>
            </a:lvl1pPr>
          </a:lstStyle>
          <a:p>
            <a:fld id="{8F26C51A-D5C8-414C-B110-B45114A5F4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4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703731" y="1074039"/>
            <a:ext cx="3922775" cy="4417619"/>
          </a:xfrm>
          <a:prstGeom prst="rect">
            <a:avLst/>
          </a:prstGeom>
        </p:spPr>
        <p:txBody>
          <a:bodyPr vert="horz" lIns="78396" tIns="39199" rIns="78396" bIns="39199" rtlCol="0">
            <a:noAutofit/>
          </a:bodyPr>
          <a:lstStyle>
            <a:lvl1pPr>
              <a:lnSpc>
                <a:spcPct val="100000"/>
              </a:lnSpc>
              <a:buClr>
                <a:srgbClr val="FBAC22"/>
              </a:buClr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>
              <a:lnSpc>
                <a:spcPct val="100000"/>
              </a:lnSpc>
              <a:buClr>
                <a:srgbClr val="FBAC22"/>
              </a:buClr>
              <a:defRPr sz="1400">
                <a:solidFill>
                  <a:schemeClr val="tx2">
                    <a:lumMod val="50000"/>
                  </a:schemeClr>
                </a:solidFill>
              </a:defRPr>
            </a:lvl2pPr>
            <a:lvl3pPr>
              <a:lnSpc>
                <a:spcPct val="100000"/>
              </a:lnSpc>
              <a:buClr>
                <a:srgbClr val="FBAC22"/>
              </a:buClr>
              <a:defRPr sz="1300">
                <a:solidFill>
                  <a:schemeClr val="tx2">
                    <a:lumMod val="50000"/>
                  </a:schemeClr>
                </a:solidFill>
              </a:defRPr>
            </a:lvl3pPr>
            <a:lvl4pPr>
              <a:lnSpc>
                <a:spcPct val="100000"/>
              </a:lnSpc>
              <a:buClr>
                <a:srgbClr val="FBAC22"/>
              </a:buClr>
              <a:defRPr sz="1200">
                <a:solidFill>
                  <a:schemeClr val="tx2">
                    <a:lumMod val="50000"/>
                  </a:schemeClr>
                </a:solidFill>
              </a:defRPr>
            </a:lvl4pPr>
            <a:lvl5pPr>
              <a:lnSpc>
                <a:spcPct val="100000"/>
              </a:lnSpc>
              <a:buClr>
                <a:srgbClr val="FBAC22"/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Content (Calibri) 16pt</a:t>
            </a:r>
          </a:p>
          <a:p>
            <a:pPr lvl="1"/>
            <a:r>
              <a:rPr lang="en-US" dirty="0"/>
              <a:t>Calibri 14pt</a:t>
            </a:r>
          </a:p>
          <a:p>
            <a:pPr lvl="2"/>
            <a:r>
              <a:rPr lang="en-US" dirty="0"/>
              <a:t>Calibri 13pt</a:t>
            </a:r>
          </a:p>
          <a:p>
            <a:pPr lvl="3"/>
            <a:r>
              <a:rPr lang="en-US" dirty="0"/>
              <a:t>Calibri 12pt</a:t>
            </a:r>
          </a:p>
          <a:p>
            <a:pPr lvl="4"/>
            <a:r>
              <a:rPr lang="en-US" dirty="0"/>
              <a:t>Calibri 10pt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2" hasCustomPrompt="1"/>
          </p:nvPr>
        </p:nvSpPr>
        <p:spPr>
          <a:xfrm>
            <a:off x="4812541" y="1074039"/>
            <a:ext cx="3922775" cy="4417619"/>
          </a:xfrm>
          <a:prstGeom prst="rect">
            <a:avLst/>
          </a:prstGeom>
        </p:spPr>
        <p:txBody>
          <a:bodyPr vert="horz" lIns="78396" tIns="39199" rIns="78396" bIns="39199" rtlCol="0">
            <a:noAutofit/>
          </a:bodyPr>
          <a:lstStyle>
            <a:lvl1pPr>
              <a:lnSpc>
                <a:spcPct val="100000"/>
              </a:lnSpc>
              <a:buClr>
                <a:srgbClr val="FBAC22"/>
              </a:buClr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>
              <a:lnSpc>
                <a:spcPct val="100000"/>
              </a:lnSpc>
              <a:buClr>
                <a:srgbClr val="FBAC22"/>
              </a:buClr>
              <a:defRPr sz="1400">
                <a:solidFill>
                  <a:schemeClr val="tx2">
                    <a:lumMod val="50000"/>
                  </a:schemeClr>
                </a:solidFill>
              </a:defRPr>
            </a:lvl2pPr>
            <a:lvl3pPr>
              <a:lnSpc>
                <a:spcPct val="100000"/>
              </a:lnSpc>
              <a:buClr>
                <a:srgbClr val="FBAC22"/>
              </a:buClr>
              <a:defRPr sz="1300">
                <a:solidFill>
                  <a:schemeClr val="tx2">
                    <a:lumMod val="50000"/>
                  </a:schemeClr>
                </a:solidFill>
              </a:defRPr>
            </a:lvl3pPr>
            <a:lvl4pPr>
              <a:lnSpc>
                <a:spcPct val="100000"/>
              </a:lnSpc>
              <a:buClr>
                <a:srgbClr val="FBAC22"/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lnSpc>
                <a:spcPct val="100000"/>
              </a:lnSpc>
              <a:buClr>
                <a:srgbClr val="FBAC22"/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Content (Calibri) 16pt</a:t>
            </a:r>
          </a:p>
          <a:p>
            <a:pPr lvl="1"/>
            <a:r>
              <a:rPr lang="en-US" dirty="0"/>
              <a:t>Calibri 14pt</a:t>
            </a:r>
          </a:p>
          <a:p>
            <a:pPr lvl="2"/>
            <a:r>
              <a:rPr lang="en-US" dirty="0"/>
              <a:t>Calibri 13pt</a:t>
            </a:r>
          </a:p>
          <a:p>
            <a:pPr lvl="3"/>
            <a:r>
              <a:rPr lang="en-US" dirty="0"/>
              <a:t>Calibri 12pt</a:t>
            </a:r>
          </a:p>
          <a:p>
            <a:pPr lvl="4"/>
            <a:r>
              <a:rPr lang="en-US" dirty="0"/>
              <a:t>Calibri 10pt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42706" cy="59527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WestMonroe.logo.white.eps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2556"/>
          <a:stretch/>
        </p:blipFill>
        <p:spPr>
          <a:xfrm>
            <a:off x="48753" y="825557"/>
            <a:ext cx="353530" cy="353809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697365" y="1003494"/>
            <a:ext cx="8036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74EC91D-B093-7549-8F64-E0BB52AF7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16029" y="5585403"/>
            <a:ext cx="474764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rgbClr val="BFBFBF"/>
                </a:solidFill>
                <a:latin typeface="Calibri"/>
                <a:cs typeface="Calibri"/>
              </a:defRPr>
            </a:lvl1pPr>
          </a:lstStyle>
          <a:p>
            <a:fld id="{8F26C51A-D5C8-414C-B110-B45114A5F4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1757F59-6172-2744-A96D-80F8C5AF9B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391" y="112875"/>
            <a:ext cx="8036925" cy="885619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000" baseline="0">
                <a:solidFill>
                  <a:srgbClr val="082952"/>
                </a:solidFill>
              </a:defRPr>
            </a:lvl1pPr>
          </a:lstStyle>
          <a:p>
            <a:r>
              <a:rPr lang="en-US" dirty="0"/>
              <a:t>Two Column Slide (Calibri 20pt bold)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C15CD1D-C454-8B41-9212-35C3765618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51986" y="113097"/>
            <a:ext cx="2484438" cy="277812"/>
          </a:xfrm>
        </p:spPr>
        <p:txBody>
          <a:bodyPr>
            <a:norm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30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6251986" y="113097"/>
            <a:ext cx="2484438" cy="277812"/>
          </a:xfrm>
        </p:spPr>
        <p:txBody>
          <a:bodyPr>
            <a:norm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98392" y="112875"/>
            <a:ext cx="8037576" cy="885619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000" baseline="0">
                <a:solidFill>
                  <a:srgbClr val="082952"/>
                </a:solidFill>
              </a:defRPr>
            </a:lvl1pPr>
          </a:lstStyle>
          <a:p>
            <a:r>
              <a:rPr lang="en-US" dirty="0"/>
              <a:t>Content Slide (Calibri 20pt bold)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42706" cy="59527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WestMonroe.logo.white.eps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2556"/>
          <a:stretch/>
        </p:blipFill>
        <p:spPr>
          <a:xfrm>
            <a:off x="48753" y="825557"/>
            <a:ext cx="353530" cy="353809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697365" y="1003494"/>
            <a:ext cx="8036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C91CA23-4B43-6C44-BC4F-4B524C429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16029" y="5585403"/>
            <a:ext cx="474764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rgbClr val="BFBFBF"/>
                </a:solidFill>
                <a:latin typeface="Calibri"/>
                <a:cs typeface="Calibri"/>
              </a:defRPr>
            </a:lvl1pPr>
          </a:lstStyle>
          <a:p>
            <a:fld id="{8F26C51A-D5C8-414C-B110-B45114A5F4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2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isp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6251986" y="113097"/>
            <a:ext cx="2484438" cy="277812"/>
          </a:xfrm>
        </p:spPr>
        <p:txBody>
          <a:bodyPr>
            <a:norm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450998"/>
            <a:ext cx="9144000" cy="10949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WestMonroe.logo.white.eps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2556"/>
          <a:stretch/>
        </p:blipFill>
        <p:spPr>
          <a:xfrm>
            <a:off x="48753" y="825557"/>
            <a:ext cx="353530" cy="353809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53211" y="555684"/>
            <a:ext cx="8182769" cy="885619"/>
          </a:xfrm>
        </p:spPr>
        <p:txBody>
          <a:bodyPr anchor="ctr">
            <a:noAutofit/>
          </a:bodyPr>
          <a:lstStyle>
            <a:lvl1pPr algn="l">
              <a:lnSpc>
                <a:spcPct val="90000"/>
              </a:lnSpc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 Slide (Calibri 20pt bold)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1FBE43F-7188-DE40-A5CE-68FC4A431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16029" y="5585403"/>
            <a:ext cx="474764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rgbClr val="BFBFBF"/>
                </a:solidFill>
                <a:latin typeface="Calibri"/>
                <a:cs typeface="Calibri"/>
              </a:defRPr>
            </a:lvl1pPr>
          </a:lstStyle>
          <a:p>
            <a:fld id="{8F26C51A-D5C8-414C-B110-B45114A5F4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8922FE8-DA44-144D-AEDA-AB5F97F11C4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3212" y="1650676"/>
            <a:ext cx="8183212" cy="3839587"/>
          </a:xfrm>
          <a:prstGeom prst="rect">
            <a:avLst/>
          </a:prstGeom>
        </p:spPr>
        <p:txBody>
          <a:bodyPr vert="horz" lIns="78396" tIns="39199" rIns="78396" bIns="39199" rtlCol="0">
            <a:noAutofit/>
          </a:bodyPr>
          <a:lstStyle>
            <a:lvl1pPr>
              <a:lnSpc>
                <a:spcPct val="100000"/>
              </a:lnSpc>
              <a:buClr>
                <a:srgbClr val="F9AB26"/>
              </a:buClr>
              <a:defRPr sz="1600" baseline="0">
                <a:solidFill>
                  <a:schemeClr val="tx2">
                    <a:lumMod val="50000"/>
                  </a:schemeClr>
                </a:solidFill>
              </a:defRPr>
            </a:lvl1pPr>
            <a:lvl2pPr>
              <a:lnSpc>
                <a:spcPct val="100000"/>
              </a:lnSpc>
              <a:buClr>
                <a:srgbClr val="F9AB26"/>
              </a:buClr>
              <a:defRPr sz="1400">
                <a:solidFill>
                  <a:schemeClr val="tx2">
                    <a:lumMod val="50000"/>
                  </a:schemeClr>
                </a:solidFill>
              </a:defRPr>
            </a:lvl2pPr>
            <a:lvl3pPr>
              <a:lnSpc>
                <a:spcPct val="100000"/>
              </a:lnSpc>
              <a:buClr>
                <a:srgbClr val="F9AB26"/>
              </a:buClr>
              <a:defRPr sz="1300">
                <a:solidFill>
                  <a:schemeClr val="tx2">
                    <a:lumMod val="50000"/>
                  </a:schemeClr>
                </a:solidFill>
              </a:defRPr>
            </a:lvl3pPr>
            <a:lvl4pPr>
              <a:lnSpc>
                <a:spcPct val="100000"/>
              </a:lnSpc>
              <a:buClr>
                <a:srgbClr val="F9AB26"/>
              </a:buClr>
              <a:defRPr baseline="0">
                <a:solidFill>
                  <a:schemeClr val="tx2">
                    <a:lumMod val="50000"/>
                  </a:schemeClr>
                </a:solidFill>
              </a:defRPr>
            </a:lvl4pPr>
            <a:lvl5pPr>
              <a:lnSpc>
                <a:spcPct val="100000"/>
              </a:lnSpc>
              <a:buClr>
                <a:srgbClr val="F9AB26"/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Content (Calibri) 16pt</a:t>
            </a:r>
          </a:p>
          <a:p>
            <a:pPr lvl="1"/>
            <a:r>
              <a:rPr lang="en-US" dirty="0"/>
              <a:t>Calibri 14pt</a:t>
            </a:r>
          </a:p>
          <a:p>
            <a:pPr lvl="2"/>
            <a:r>
              <a:rPr lang="en-US" dirty="0"/>
              <a:t>Calibri 13pt</a:t>
            </a:r>
          </a:p>
          <a:p>
            <a:pPr lvl="3"/>
            <a:r>
              <a:rPr lang="en-US" dirty="0"/>
              <a:t>Calibri 12pt</a:t>
            </a:r>
          </a:p>
          <a:p>
            <a:pPr lvl="4"/>
            <a:r>
              <a:rPr lang="en-US" dirty="0"/>
              <a:t>Calibri 10pt</a:t>
            </a:r>
          </a:p>
        </p:txBody>
      </p:sp>
    </p:spTree>
    <p:extLst>
      <p:ext uri="{BB962C8B-B14F-4D97-AF65-F5344CB8AC3E}">
        <p14:creationId xmlns:p14="http://schemas.microsoft.com/office/powerpoint/2010/main" val="98758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isp 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6251986" y="113097"/>
            <a:ext cx="2484438" cy="277812"/>
          </a:xfrm>
        </p:spPr>
        <p:txBody>
          <a:bodyPr>
            <a:norm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450998"/>
            <a:ext cx="9144000" cy="10949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WestMonroe.logo.white.eps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2556"/>
          <a:stretch/>
        </p:blipFill>
        <p:spPr>
          <a:xfrm>
            <a:off x="48753" y="825557"/>
            <a:ext cx="353530" cy="353809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53212" y="555684"/>
            <a:ext cx="8183212" cy="885619"/>
          </a:xfrm>
        </p:spPr>
        <p:txBody>
          <a:bodyPr anchor="ctr">
            <a:noAutofit/>
          </a:bodyPr>
          <a:lstStyle>
            <a:lvl1pPr algn="l">
              <a:lnSpc>
                <a:spcPct val="90000"/>
              </a:lnSpc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 Slide (Calibri 20pt bold)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1FBE43F-7188-DE40-A5CE-68FC4A431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16029" y="5585403"/>
            <a:ext cx="474764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rgbClr val="BFBFBF"/>
                </a:solidFill>
                <a:latin typeface="Calibri"/>
                <a:cs typeface="Calibri"/>
              </a:defRPr>
            </a:lvl1pPr>
          </a:lstStyle>
          <a:p>
            <a:fld id="{8F26C51A-D5C8-414C-B110-B45114A5F4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0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stMonroe.logo.eps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1871"/>
          <a:stretch/>
        </p:blipFill>
        <p:spPr>
          <a:xfrm>
            <a:off x="70767" y="833306"/>
            <a:ext cx="324040" cy="31203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56212" y="1996484"/>
            <a:ext cx="7761756" cy="113020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4000" b="1" baseline="0">
                <a:solidFill>
                  <a:srgbClr val="082952"/>
                </a:solidFill>
              </a:defRPr>
            </a:lvl1pPr>
          </a:lstStyle>
          <a:p>
            <a:r>
              <a:rPr lang="en-US" dirty="0"/>
              <a:t>Divider (Calibri 40pt bold)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50507" y="3188735"/>
            <a:ext cx="7763187" cy="2090547"/>
          </a:xfrm>
        </p:spPr>
        <p:txBody>
          <a:bodyPr anchor="t">
            <a:noAutofit/>
          </a:bodyPr>
          <a:lstStyle>
            <a:lvl1pPr marL="285750" indent="-285750">
              <a:buFont typeface="Wingdings" charset="2"/>
              <a:buChar char="u"/>
              <a:defRPr sz="1600" b="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Highlight Body (Calibri 24pt)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BA087EF-902D-7243-9EB9-A0483B267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16029" y="5585403"/>
            <a:ext cx="474764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rgbClr val="BFBFBF"/>
                </a:solidFill>
                <a:latin typeface="Calibri"/>
                <a:cs typeface="Calibri"/>
              </a:defRPr>
            </a:lvl1pPr>
          </a:lstStyle>
          <a:p>
            <a:fld id="{8F26C51A-D5C8-414C-B110-B45114A5F4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97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3176"/>
            <a:ext cx="9153144" cy="5964412"/>
          </a:xfrm>
          <a:custGeom>
            <a:avLst/>
            <a:gdLst/>
            <a:ahLst/>
            <a:cxnLst/>
            <a:rect l="l" t="t" r="r" b="b"/>
            <a:pathLst>
              <a:path w="9013276" h="5946776">
                <a:moveTo>
                  <a:pt x="0" y="0"/>
                </a:moveTo>
                <a:lnTo>
                  <a:pt x="9013276" y="0"/>
                </a:lnTo>
                <a:lnTo>
                  <a:pt x="9013276" y="5946776"/>
                </a:lnTo>
                <a:lnTo>
                  <a:pt x="0" y="5946776"/>
                </a:lnTo>
                <a:close/>
              </a:path>
            </a:pathLst>
          </a:custGeom>
          <a:solidFill>
            <a:srgbClr val="0829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30400" y="1424238"/>
            <a:ext cx="5283200" cy="2143422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Body (Calibri 32pt)</a:t>
            </a:r>
          </a:p>
        </p:txBody>
      </p:sp>
      <p:pic>
        <p:nvPicPr>
          <p:cNvPr id="8" name="Picture 7" descr="WestMonroe.logo.white.eps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2161" y="5599239"/>
            <a:ext cx="1397679" cy="24399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228705" y="5584206"/>
            <a:ext cx="2255170" cy="306702"/>
          </a:xfrm>
          <a:prstGeom prst="rect">
            <a:avLst/>
          </a:prstGeom>
        </p:spPr>
        <p:txBody>
          <a:bodyPr vert="horz" lIns="78396" tIns="39199" rIns="78396" bIns="39199" rtlCol="0" anchor="ctr"/>
          <a:lstStyle/>
          <a:p>
            <a:pPr lvl="0" algn="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© 2019 West Monroe Partners |</a:t>
            </a:r>
            <a:r>
              <a:rPr lang="en-US" sz="6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Reproduction and distribution without West Monroe Partners prior consent is prohibited.</a:t>
            </a:r>
          </a:p>
        </p:txBody>
      </p:sp>
      <p:pic>
        <p:nvPicPr>
          <p:cNvPr id="10" name="Picture 9" descr="WestMonroe.logo.white.eps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2556"/>
          <a:stretch/>
        </p:blipFill>
        <p:spPr>
          <a:xfrm>
            <a:off x="48753" y="825557"/>
            <a:ext cx="353530" cy="353809"/>
          </a:xfrm>
          <a:prstGeom prst="rect">
            <a:avLst/>
          </a:prstGeom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CF5640F0-0694-6546-AE3A-08116F513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16029" y="5585403"/>
            <a:ext cx="474764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rgbClr val="BFBFBF"/>
                </a:solidFill>
                <a:latin typeface="Calibri"/>
                <a:cs typeface="Calibri"/>
              </a:defRPr>
            </a:lvl1pPr>
          </a:lstStyle>
          <a:p>
            <a:fld id="{8F26C51A-D5C8-414C-B110-B45114A5F4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4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512" y="1518920"/>
            <a:ext cx="7954976" cy="990600"/>
          </a:xfrm>
          <a:prstGeom prst="rect">
            <a:avLst/>
          </a:prstGeom>
        </p:spPr>
        <p:txBody>
          <a:bodyPr vert="horz" lIns="78396" tIns="39199" rIns="78396" bIns="39199" rtlCol="0" anchor="b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512" y="2641600"/>
            <a:ext cx="7954976" cy="2667746"/>
          </a:xfrm>
          <a:prstGeom prst="rect">
            <a:avLst/>
          </a:prstGeom>
        </p:spPr>
        <p:txBody>
          <a:bodyPr vert="horz" lIns="78396" tIns="39199" rIns="78396" bIns="3919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5585403"/>
            <a:ext cx="474764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rgbClr val="BFBFBF"/>
                </a:solidFill>
                <a:latin typeface="Calibri"/>
                <a:cs typeface="Calibri"/>
              </a:defRPr>
            </a:lvl1pPr>
          </a:lstStyle>
          <a:p>
            <a:fld id="{8F26C51A-D5C8-414C-B110-B45114A5F4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145578" y="5584206"/>
            <a:ext cx="2338297" cy="306702"/>
          </a:xfrm>
          <a:prstGeom prst="rect">
            <a:avLst/>
          </a:prstGeom>
        </p:spPr>
        <p:txBody>
          <a:bodyPr vert="horz" lIns="78396" tIns="39199" rIns="78396" bIns="39199" rtlCol="0" anchor="ctr"/>
          <a:lstStyle/>
          <a:p>
            <a:pPr lvl="0" algn="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© 2019</a:t>
            </a:r>
            <a:r>
              <a:rPr lang="en-US" sz="6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West Monroe Partners |</a:t>
            </a:r>
            <a:r>
              <a:rPr lang="en-US" sz="6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Reproduction and distribution without West Monroe Partners prior consent is prohibited.</a:t>
            </a:r>
          </a:p>
        </p:txBody>
      </p:sp>
      <p:pic>
        <p:nvPicPr>
          <p:cNvPr id="6" name="Picture 5" descr="WestMonroe.logo.eps"/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7389" y="5609363"/>
            <a:ext cx="1381112" cy="24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6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hdr="0" ftr="0" dt="0"/>
  <p:txStyles>
    <p:titleStyle>
      <a:lvl1pPr algn="l" defTabSz="783964" rtl="0" eaLnBrk="1" latinLnBrk="0" hangingPunct="1">
        <a:lnSpc>
          <a:spcPct val="90000"/>
        </a:lnSpc>
        <a:spcBef>
          <a:spcPct val="0"/>
        </a:spcBef>
        <a:buNone/>
        <a:defRPr lang="en-US" sz="2800" b="1" kern="1200" dirty="0">
          <a:solidFill>
            <a:srgbClr val="082952"/>
          </a:solidFill>
          <a:latin typeface="Calibri"/>
          <a:ea typeface="+mj-ea"/>
          <a:cs typeface="Calibri"/>
        </a:defRPr>
      </a:lvl1pPr>
    </p:titleStyle>
    <p:bodyStyle>
      <a:lvl1pPr marL="293987" indent="-293987" algn="l" defTabSz="783964" rtl="0" eaLnBrk="1" latinLnBrk="0" hangingPunct="1">
        <a:lnSpc>
          <a:spcPct val="90000"/>
        </a:lnSpc>
        <a:spcBef>
          <a:spcPct val="20000"/>
        </a:spcBef>
        <a:buClr>
          <a:srgbClr val="F9AB26"/>
        </a:buClr>
        <a:buSzPct val="70000"/>
        <a:buFont typeface="Wingdings" pitchFamily="2" charset="2"/>
        <a:buChar char="u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511175" indent="-166688" algn="l" defTabSz="783964" rtl="0" eaLnBrk="1" latinLnBrk="0" hangingPunct="1">
        <a:lnSpc>
          <a:spcPct val="90000"/>
        </a:lnSpc>
        <a:spcBef>
          <a:spcPct val="20000"/>
        </a:spcBef>
        <a:buClr>
          <a:srgbClr val="F9AB26"/>
        </a:buClr>
        <a:buSzPct val="50000"/>
        <a:buFont typeface="Wingdings" pitchFamily="2" charset="2"/>
        <a:buChar char="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747713" indent="-177800" algn="l" defTabSz="783964" rtl="0" eaLnBrk="1" latinLnBrk="0" hangingPunct="1">
        <a:lnSpc>
          <a:spcPct val="90000"/>
        </a:lnSpc>
        <a:spcBef>
          <a:spcPct val="20000"/>
        </a:spcBef>
        <a:buClr>
          <a:srgbClr val="F9AB26"/>
        </a:buClr>
        <a:buFont typeface="Arial" pitchFamily="34" charset="0"/>
        <a:buChar char="•"/>
        <a:defRPr sz="1300" kern="1200">
          <a:solidFill>
            <a:schemeClr val="tx2"/>
          </a:solidFill>
          <a:latin typeface="+mn-lt"/>
          <a:ea typeface="+mn-ea"/>
          <a:cs typeface="+mn-cs"/>
        </a:defRPr>
      </a:lvl3pPr>
      <a:lvl4pPr marL="973138" indent="-177800" algn="l" defTabSz="783964" rtl="0" eaLnBrk="1" latinLnBrk="0" hangingPunct="1">
        <a:lnSpc>
          <a:spcPct val="90000"/>
        </a:lnSpc>
        <a:spcBef>
          <a:spcPct val="20000"/>
        </a:spcBef>
        <a:buClr>
          <a:srgbClr val="F9AB26"/>
        </a:buClr>
        <a:buFont typeface="Arial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200150" indent="-166688" algn="l" defTabSz="783964" rtl="0" eaLnBrk="1" latinLnBrk="0" hangingPunct="1">
        <a:lnSpc>
          <a:spcPct val="90000"/>
        </a:lnSpc>
        <a:spcBef>
          <a:spcPct val="20000"/>
        </a:spcBef>
        <a:buClr>
          <a:srgbClr val="F9AB26"/>
        </a:buClr>
        <a:buFont typeface="Arial" pitchFamily="34" charset="0"/>
        <a:buChar char="»"/>
        <a:defRPr sz="1000" kern="1200">
          <a:solidFill>
            <a:schemeClr val="tx2"/>
          </a:solidFill>
          <a:latin typeface="+mn-lt"/>
          <a:ea typeface="+mn-ea"/>
          <a:cs typeface="+mn-cs"/>
        </a:defRPr>
      </a:lvl5pPr>
      <a:lvl6pPr marL="2155898" indent="-195991" algn="l" defTabSz="78396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7879" indent="-195991" algn="l" defTabSz="78396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9862" indent="-195991" algn="l" defTabSz="78396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31842" indent="-195991" algn="l" defTabSz="78396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96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1981" algn="l" defTabSz="78396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3964" algn="l" defTabSz="78396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44" algn="l" defTabSz="78396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7926" algn="l" defTabSz="78396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9908" algn="l" defTabSz="78396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51889" algn="l" defTabSz="78396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870" algn="l" defTabSz="78396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35852" algn="l" defTabSz="78396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containers.org/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medium.com/tinder-engineering/tinders-move-to-kubernetes-cda2a6372f44" TargetMode="Externa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13B8-C486-4EE6-BB15-06C755F0D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26132-B69A-42D0-A32E-42420F7C1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Farrell</a:t>
            </a:r>
          </a:p>
        </p:txBody>
      </p:sp>
    </p:spTree>
    <p:extLst>
      <p:ext uri="{BB962C8B-B14F-4D97-AF65-F5344CB8AC3E}">
        <p14:creationId xmlns:p14="http://schemas.microsoft.com/office/powerpoint/2010/main" val="2641339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605F-B874-4A78-8C8F-8C8EC985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is based on five key concepts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A8670E-2A6A-4D68-AE0C-8ADC3EE54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6C51A-D5C8-414C-B110-B45114A5F48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C3912-DFB8-46A6-9BC9-4A9E01878F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EB68E-78C2-48CB-B774-73F62240B335}"/>
              </a:ext>
            </a:extLst>
          </p:cNvPr>
          <p:cNvSpPr/>
          <p:nvPr/>
        </p:nvSpPr>
        <p:spPr>
          <a:xfrm>
            <a:off x="1112893" y="2134580"/>
            <a:ext cx="1655356" cy="1208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spc="300" dirty="0">
                <a:solidFill>
                  <a:schemeClr val="bg2"/>
                </a:solidFill>
              </a:rPr>
              <a:t>CLUSTER</a:t>
            </a:r>
          </a:p>
          <a:p>
            <a:r>
              <a:rPr lang="en-US" sz="1100" dirty="0">
                <a:solidFill>
                  <a:schemeClr val="bg2"/>
                </a:solidFill>
              </a:rPr>
              <a:t>The most basic concept. All things are contained within a cluster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F62767-48E0-4EC6-8C84-5E9166CBEE95}"/>
              </a:ext>
            </a:extLst>
          </p:cNvPr>
          <p:cNvSpPr/>
          <p:nvPr/>
        </p:nvSpPr>
        <p:spPr>
          <a:xfrm>
            <a:off x="4082464" y="2134580"/>
            <a:ext cx="1766714" cy="1208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spc="300" dirty="0">
                <a:solidFill>
                  <a:schemeClr val="bg2"/>
                </a:solidFill>
              </a:rPr>
              <a:t>NODE</a:t>
            </a:r>
          </a:p>
          <a:p>
            <a:r>
              <a:rPr lang="en-US" sz="1100" dirty="0">
                <a:solidFill>
                  <a:schemeClr val="bg2"/>
                </a:solidFill>
              </a:rPr>
              <a:t>The organized compute resources the cluster is managing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3B3FCF-C1F7-4542-879C-665BF8EDBF05}"/>
              </a:ext>
            </a:extLst>
          </p:cNvPr>
          <p:cNvSpPr/>
          <p:nvPr/>
        </p:nvSpPr>
        <p:spPr>
          <a:xfrm>
            <a:off x="1145083" y="3451306"/>
            <a:ext cx="2239144" cy="1208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spc="300" dirty="0">
                <a:solidFill>
                  <a:schemeClr val="bg2"/>
                </a:solidFill>
              </a:rPr>
              <a:t>DEPLOYMENT</a:t>
            </a:r>
          </a:p>
          <a:p>
            <a:r>
              <a:rPr lang="en-US" sz="1100" dirty="0">
                <a:solidFill>
                  <a:schemeClr val="bg2"/>
                </a:solidFill>
              </a:rPr>
              <a:t>A group of Pods that specifies a minimum number that need to be running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E7D7EF-58C6-496A-B613-C9270C5431C2}"/>
              </a:ext>
            </a:extLst>
          </p:cNvPr>
          <p:cNvSpPr/>
          <p:nvPr/>
        </p:nvSpPr>
        <p:spPr>
          <a:xfrm>
            <a:off x="6524820" y="2098597"/>
            <a:ext cx="1655356" cy="1208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spc="300" dirty="0">
                <a:solidFill>
                  <a:schemeClr val="bg2"/>
                </a:solidFill>
              </a:rPr>
              <a:t>POD</a:t>
            </a:r>
          </a:p>
          <a:p>
            <a:r>
              <a:rPr lang="en-US" sz="1100" dirty="0">
                <a:solidFill>
                  <a:schemeClr val="bg2"/>
                </a:solidFill>
              </a:rPr>
              <a:t>The lowest unit within Kubernetes. Contains one or more containers carrying out 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85EAF7-B35D-4B0A-BF0B-D5E966DAAEDB}"/>
              </a:ext>
            </a:extLst>
          </p:cNvPr>
          <p:cNvSpPr/>
          <p:nvPr/>
        </p:nvSpPr>
        <p:spPr>
          <a:xfrm>
            <a:off x="4082464" y="3450414"/>
            <a:ext cx="1655356" cy="1208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spc="300" dirty="0">
                <a:solidFill>
                  <a:schemeClr val="bg2"/>
                </a:solidFill>
              </a:rPr>
              <a:t>SERVICE</a:t>
            </a:r>
          </a:p>
          <a:p>
            <a:r>
              <a:rPr lang="en-US" sz="1100" dirty="0">
                <a:solidFill>
                  <a:schemeClr val="bg2"/>
                </a:solidFill>
              </a:rPr>
              <a:t>Provides balanced access to Pods within and without the cluster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0CA4F63-F01B-2046-BC6C-3077DA887E74}"/>
              </a:ext>
            </a:extLst>
          </p:cNvPr>
          <p:cNvGrpSpPr/>
          <p:nvPr/>
        </p:nvGrpSpPr>
        <p:grpSpPr>
          <a:xfrm>
            <a:off x="598196" y="2135824"/>
            <a:ext cx="484686" cy="484686"/>
            <a:chOff x="458735" y="1824996"/>
            <a:chExt cx="484686" cy="48468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E8CD395-8FF0-AE43-9E11-C4936E5B56E1}"/>
                </a:ext>
              </a:extLst>
            </p:cNvPr>
            <p:cNvSpPr/>
            <p:nvPr/>
          </p:nvSpPr>
          <p:spPr>
            <a:xfrm>
              <a:off x="458735" y="1824996"/>
              <a:ext cx="484686" cy="48468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110">
              <a:extLst>
                <a:ext uri="{FF2B5EF4-FFF2-40B4-BE49-F238E27FC236}">
                  <a16:creationId xmlns:a16="http://schemas.microsoft.com/office/drawing/2014/main" id="{A6DB97AB-CFE2-C543-A67C-432344D549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5435" y="1894518"/>
              <a:ext cx="346785" cy="345643"/>
            </a:xfrm>
            <a:custGeom>
              <a:avLst/>
              <a:gdLst>
                <a:gd name="connsiteX0" fmla="*/ 1046068 w 1363586"/>
                <a:gd name="connsiteY0" fmla="*/ 1041575 h 1359096"/>
                <a:gd name="connsiteX1" fmla="*/ 1046068 w 1363586"/>
                <a:gd name="connsiteY1" fmla="*/ 1112699 h 1359096"/>
                <a:gd name="connsiteX2" fmla="*/ 1117191 w 1363586"/>
                <a:gd name="connsiteY2" fmla="*/ 1112699 h 1359096"/>
                <a:gd name="connsiteX3" fmla="*/ 1117191 w 1363586"/>
                <a:gd name="connsiteY3" fmla="*/ 1041575 h 1359096"/>
                <a:gd name="connsiteX4" fmla="*/ 1046068 w 1363586"/>
                <a:gd name="connsiteY4" fmla="*/ 1041575 h 1359096"/>
                <a:gd name="connsiteX5" fmla="*/ 1215090 w 1363586"/>
                <a:gd name="connsiteY5" fmla="*/ 643320 h 1359096"/>
                <a:gd name="connsiteX6" fmla="*/ 1215090 w 1363586"/>
                <a:gd name="connsiteY6" fmla="*/ 714444 h 1359096"/>
                <a:gd name="connsiteX7" fmla="*/ 1286214 w 1363586"/>
                <a:gd name="connsiteY7" fmla="*/ 714444 h 1359096"/>
                <a:gd name="connsiteX8" fmla="*/ 1286214 w 1363586"/>
                <a:gd name="connsiteY8" fmla="*/ 643320 h 1359096"/>
                <a:gd name="connsiteX9" fmla="*/ 1215090 w 1363586"/>
                <a:gd name="connsiteY9" fmla="*/ 643320 h 1359096"/>
                <a:gd name="connsiteX10" fmla="*/ 649334 w 1363586"/>
                <a:gd name="connsiteY10" fmla="*/ 1209076 h 1359096"/>
                <a:gd name="connsiteX11" fmla="*/ 649334 w 1363586"/>
                <a:gd name="connsiteY11" fmla="*/ 1280200 h 1359096"/>
                <a:gd name="connsiteX12" fmla="*/ 720458 w 1363586"/>
                <a:gd name="connsiteY12" fmla="*/ 1280200 h 1359096"/>
                <a:gd name="connsiteX13" fmla="*/ 720458 w 1363586"/>
                <a:gd name="connsiteY13" fmla="*/ 1209076 h 1359096"/>
                <a:gd name="connsiteX14" fmla="*/ 649334 w 1363586"/>
                <a:gd name="connsiteY14" fmla="*/ 1209076 h 1359096"/>
                <a:gd name="connsiteX15" fmla="*/ 880283 w 1363586"/>
                <a:gd name="connsiteY15" fmla="*/ 716155 h 1359096"/>
                <a:gd name="connsiteX16" fmla="*/ 874735 w 1363586"/>
                <a:gd name="connsiteY16" fmla="*/ 743858 h 1359096"/>
                <a:gd name="connsiteX17" fmla="*/ 852088 w 1363586"/>
                <a:gd name="connsiteY17" fmla="*/ 790286 h 1359096"/>
                <a:gd name="connsiteX18" fmla="*/ 849537 w 1363586"/>
                <a:gd name="connsiteY18" fmla="*/ 793409 h 1359096"/>
                <a:gd name="connsiteX19" fmla="*/ 1031297 w 1363586"/>
                <a:gd name="connsiteY19" fmla="*/ 975169 h 1359096"/>
                <a:gd name="connsiteX20" fmla="*/ 1059681 w 1363586"/>
                <a:gd name="connsiteY20" fmla="*/ 965215 h 1359096"/>
                <a:gd name="connsiteX21" fmla="*/ 1124234 w 1363586"/>
                <a:gd name="connsiteY21" fmla="*/ 971464 h 1359096"/>
                <a:gd name="connsiteX22" fmla="*/ 1125384 w 1363586"/>
                <a:gd name="connsiteY22" fmla="*/ 972228 h 1359096"/>
                <a:gd name="connsiteX23" fmla="*/ 1165220 w 1363586"/>
                <a:gd name="connsiteY23" fmla="*/ 902906 h 1359096"/>
                <a:gd name="connsiteX24" fmla="*/ 1189704 w 1363586"/>
                <a:gd name="connsiteY24" fmla="*/ 839808 h 1359096"/>
                <a:gd name="connsiteX25" fmla="*/ 1203786 w 1363586"/>
                <a:gd name="connsiteY25" fmla="*/ 782890 h 1359096"/>
                <a:gd name="connsiteX26" fmla="*/ 1169331 w 1363586"/>
                <a:gd name="connsiteY26" fmla="*/ 760011 h 1359096"/>
                <a:gd name="connsiteX27" fmla="*/ 1144334 w 1363586"/>
                <a:gd name="connsiteY27" fmla="*/ 722368 h 1359096"/>
                <a:gd name="connsiteX28" fmla="*/ 1143125 w 1363586"/>
                <a:gd name="connsiteY28" fmla="*/ 716155 h 1359096"/>
                <a:gd name="connsiteX29" fmla="*/ 720646 w 1363586"/>
                <a:gd name="connsiteY29" fmla="*/ 873622 h 1359096"/>
                <a:gd name="connsiteX30" fmla="*/ 720646 w 1363586"/>
                <a:gd name="connsiteY30" fmla="*/ 1138635 h 1359096"/>
                <a:gd name="connsiteX31" fmla="*/ 726858 w 1363586"/>
                <a:gd name="connsiteY31" fmla="*/ 1139844 h 1359096"/>
                <a:gd name="connsiteX32" fmla="*/ 764501 w 1363586"/>
                <a:gd name="connsiteY32" fmla="*/ 1164841 h 1359096"/>
                <a:gd name="connsiteX33" fmla="*/ 787567 w 1363586"/>
                <a:gd name="connsiteY33" fmla="*/ 1199576 h 1359096"/>
                <a:gd name="connsiteX34" fmla="*/ 859541 w 1363586"/>
                <a:gd name="connsiteY34" fmla="*/ 1180142 h 1359096"/>
                <a:gd name="connsiteX35" fmla="*/ 964786 w 1363586"/>
                <a:gd name="connsiteY35" fmla="*/ 1129640 h 1359096"/>
                <a:gd name="connsiteX36" fmla="*/ 976389 w 1363586"/>
                <a:gd name="connsiteY36" fmla="*/ 1120399 h 1359096"/>
                <a:gd name="connsiteX37" fmla="*/ 975955 w 1363586"/>
                <a:gd name="connsiteY37" fmla="*/ 1119744 h 1359096"/>
                <a:gd name="connsiteX38" fmla="*/ 969705 w 1363586"/>
                <a:gd name="connsiteY38" fmla="*/ 1055190 h 1359096"/>
                <a:gd name="connsiteX39" fmla="*/ 979660 w 1363586"/>
                <a:gd name="connsiteY39" fmla="*/ 1026805 h 1359096"/>
                <a:gd name="connsiteX40" fmla="*/ 797900 w 1363586"/>
                <a:gd name="connsiteY40" fmla="*/ 845046 h 1359096"/>
                <a:gd name="connsiteX41" fmla="*/ 794776 w 1363586"/>
                <a:gd name="connsiteY41" fmla="*/ 847598 h 1359096"/>
                <a:gd name="connsiteX42" fmla="*/ 759801 w 1363586"/>
                <a:gd name="connsiteY42" fmla="*/ 866003 h 1359096"/>
                <a:gd name="connsiteX43" fmla="*/ 847583 w 1363586"/>
                <a:gd name="connsiteY43" fmla="*/ 567830 h 1359096"/>
                <a:gd name="connsiteX44" fmla="*/ 866582 w 1363586"/>
                <a:gd name="connsiteY44" fmla="*/ 594972 h 1359096"/>
                <a:gd name="connsiteX45" fmla="*/ 881828 w 1363586"/>
                <a:gd name="connsiteY45" fmla="*/ 643130 h 1359096"/>
                <a:gd name="connsiteX46" fmla="*/ 1143088 w 1363586"/>
                <a:gd name="connsiteY46" fmla="*/ 643130 h 1359096"/>
                <a:gd name="connsiteX47" fmla="*/ 1144334 w 1363586"/>
                <a:gd name="connsiteY47" fmla="*/ 636728 h 1359096"/>
                <a:gd name="connsiteX48" fmla="*/ 1169331 w 1363586"/>
                <a:gd name="connsiteY48" fmla="*/ 599085 h 1359096"/>
                <a:gd name="connsiteX49" fmla="*/ 1200369 w 1363586"/>
                <a:gd name="connsiteY49" fmla="*/ 578474 h 1359096"/>
                <a:gd name="connsiteX50" fmla="*/ 1186718 w 1363586"/>
                <a:gd name="connsiteY50" fmla="*/ 510316 h 1359096"/>
                <a:gd name="connsiteX51" fmla="*/ 1127002 w 1363586"/>
                <a:gd name="connsiteY51" fmla="*/ 387894 h 1359096"/>
                <a:gd name="connsiteX52" fmla="*/ 1123968 w 1363586"/>
                <a:gd name="connsiteY52" fmla="*/ 384180 h 1359096"/>
                <a:gd name="connsiteX53" fmla="*/ 1085999 w 1363586"/>
                <a:gd name="connsiteY53" fmla="*/ 391568 h 1359096"/>
                <a:gd name="connsiteX54" fmla="*/ 1043179 w 1363586"/>
                <a:gd name="connsiteY54" fmla="*/ 383236 h 1359096"/>
                <a:gd name="connsiteX55" fmla="*/ 1036567 w 1363586"/>
                <a:gd name="connsiteY55" fmla="*/ 378846 h 1359096"/>
                <a:gd name="connsiteX56" fmla="*/ 570366 w 1363586"/>
                <a:gd name="connsiteY56" fmla="*/ 845046 h 1359096"/>
                <a:gd name="connsiteX57" fmla="*/ 383336 w 1363586"/>
                <a:gd name="connsiteY57" fmla="*/ 1032077 h 1359096"/>
                <a:gd name="connsiteX58" fmla="*/ 387726 w 1363586"/>
                <a:gd name="connsiteY58" fmla="*/ 1038689 h 1359096"/>
                <a:gd name="connsiteX59" fmla="*/ 396059 w 1363586"/>
                <a:gd name="connsiteY59" fmla="*/ 1081509 h 1359096"/>
                <a:gd name="connsiteX60" fmla="*/ 388817 w 1363586"/>
                <a:gd name="connsiteY60" fmla="*/ 1118723 h 1359096"/>
                <a:gd name="connsiteX61" fmla="*/ 437554 w 1363586"/>
                <a:gd name="connsiteY61" fmla="*/ 1149204 h 1359096"/>
                <a:gd name="connsiteX62" fmla="*/ 508725 w 1363586"/>
                <a:gd name="connsiteY62" fmla="*/ 1180142 h 1359096"/>
                <a:gd name="connsiteX63" fmla="*/ 580537 w 1363586"/>
                <a:gd name="connsiteY63" fmla="*/ 1199533 h 1359096"/>
                <a:gd name="connsiteX64" fmla="*/ 603575 w 1363586"/>
                <a:gd name="connsiteY64" fmla="*/ 1164841 h 1359096"/>
                <a:gd name="connsiteX65" fmla="*/ 641218 w 1363586"/>
                <a:gd name="connsiteY65" fmla="*/ 1139844 h 1359096"/>
                <a:gd name="connsiteX66" fmla="*/ 647621 w 1363586"/>
                <a:gd name="connsiteY66" fmla="*/ 1138598 h 1359096"/>
                <a:gd name="connsiteX67" fmla="*/ 647621 w 1363586"/>
                <a:gd name="connsiteY67" fmla="*/ 873622 h 1359096"/>
                <a:gd name="connsiteX68" fmla="*/ 608465 w 1363586"/>
                <a:gd name="connsiteY68" fmla="*/ 866003 h 1359096"/>
                <a:gd name="connsiteX69" fmla="*/ 573490 w 1363586"/>
                <a:gd name="connsiteY69" fmla="*/ 847597 h 1359096"/>
                <a:gd name="connsiteX70" fmla="*/ 1048955 w 1363586"/>
                <a:gd name="connsiteY70" fmla="*/ 243699 h 1359096"/>
                <a:gd name="connsiteX71" fmla="*/ 1048955 w 1363586"/>
                <a:gd name="connsiteY71" fmla="*/ 314822 h 1359096"/>
                <a:gd name="connsiteX72" fmla="*/ 1120079 w 1363586"/>
                <a:gd name="connsiteY72" fmla="*/ 314822 h 1359096"/>
                <a:gd name="connsiteX73" fmla="*/ 1120079 w 1363586"/>
                <a:gd name="connsiteY73" fmla="*/ 243699 h 1359096"/>
                <a:gd name="connsiteX74" fmla="*/ 1048955 w 1363586"/>
                <a:gd name="connsiteY74" fmla="*/ 243699 h 1359096"/>
                <a:gd name="connsiteX75" fmla="*/ 249713 w 1363586"/>
                <a:gd name="connsiteY75" fmla="*/ 1042941 h 1359096"/>
                <a:gd name="connsiteX76" fmla="*/ 249713 w 1363586"/>
                <a:gd name="connsiteY76" fmla="*/ 1114065 h 1359096"/>
                <a:gd name="connsiteX77" fmla="*/ 320836 w 1363586"/>
                <a:gd name="connsiteY77" fmla="*/ 1114065 h 1359096"/>
                <a:gd name="connsiteX78" fmla="*/ 320836 w 1363586"/>
                <a:gd name="connsiteY78" fmla="*/ 1042941 h 1359096"/>
                <a:gd name="connsiteX79" fmla="*/ 249713 w 1363586"/>
                <a:gd name="connsiteY79" fmla="*/ 1042941 h 1359096"/>
                <a:gd name="connsiteX80" fmla="*/ 594029 w 1363586"/>
                <a:gd name="connsiteY80" fmla="*/ 589535 h 1359096"/>
                <a:gd name="connsiteX81" fmla="*/ 594029 w 1363586"/>
                <a:gd name="connsiteY81" fmla="*/ 769750 h 1359096"/>
                <a:gd name="connsiteX82" fmla="*/ 774244 w 1363586"/>
                <a:gd name="connsiteY82" fmla="*/ 769750 h 1359096"/>
                <a:gd name="connsiteX83" fmla="*/ 774244 w 1363586"/>
                <a:gd name="connsiteY83" fmla="*/ 589535 h 1359096"/>
                <a:gd name="connsiteX84" fmla="*/ 594029 w 1363586"/>
                <a:gd name="connsiteY84" fmla="*/ 589535 h 1359096"/>
                <a:gd name="connsiteX85" fmla="*/ 720646 w 1363586"/>
                <a:gd name="connsiteY85" fmla="*/ 220460 h 1359096"/>
                <a:gd name="connsiteX86" fmla="*/ 720646 w 1363586"/>
                <a:gd name="connsiteY86" fmla="*/ 485663 h 1359096"/>
                <a:gd name="connsiteX87" fmla="*/ 759801 w 1363586"/>
                <a:gd name="connsiteY87" fmla="*/ 493282 h 1359096"/>
                <a:gd name="connsiteX88" fmla="*/ 794776 w 1363586"/>
                <a:gd name="connsiteY88" fmla="*/ 511688 h 1359096"/>
                <a:gd name="connsiteX89" fmla="*/ 797900 w 1363586"/>
                <a:gd name="connsiteY89" fmla="*/ 514240 h 1359096"/>
                <a:gd name="connsiteX90" fmla="*/ 984930 w 1363586"/>
                <a:gd name="connsiteY90" fmla="*/ 327209 h 1359096"/>
                <a:gd name="connsiteX91" fmla="*/ 980539 w 1363586"/>
                <a:gd name="connsiteY91" fmla="*/ 320596 h 1359096"/>
                <a:gd name="connsiteX92" fmla="*/ 972207 w 1363586"/>
                <a:gd name="connsiteY92" fmla="*/ 277776 h 1359096"/>
                <a:gd name="connsiteX93" fmla="*/ 979321 w 1363586"/>
                <a:gd name="connsiteY93" fmla="*/ 241220 h 1359096"/>
                <a:gd name="connsiteX94" fmla="*/ 964786 w 1363586"/>
                <a:gd name="connsiteY94" fmla="*/ 229645 h 1359096"/>
                <a:gd name="connsiteX95" fmla="*/ 859541 w 1363586"/>
                <a:gd name="connsiteY95" fmla="*/ 179143 h 1359096"/>
                <a:gd name="connsiteX96" fmla="*/ 787461 w 1363586"/>
                <a:gd name="connsiteY96" fmla="*/ 159680 h 1359096"/>
                <a:gd name="connsiteX97" fmla="*/ 764501 w 1363586"/>
                <a:gd name="connsiteY97" fmla="*/ 194255 h 1359096"/>
                <a:gd name="connsiteX98" fmla="*/ 726858 w 1363586"/>
                <a:gd name="connsiteY98" fmla="*/ 219251 h 1359096"/>
                <a:gd name="connsiteX99" fmla="*/ 220461 w 1363586"/>
                <a:gd name="connsiteY99" fmla="*/ 716155 h 1359096"/>
                <a:gd name="connsiteX100" fmla="*/ 219252 w 1363586"/>
                <a:gd name="connsiteY100" fmla="*/ 722368 h 1359096"/>
                <a:gd name="connsiteX101" fmla="*/ 194255 w 1363586"/>
                <a:gd name="connsiteY101" fmla="*/ 760011 h 1359096"/>
                <a:gd name="connsiteX102" fmla="*/ 164139 w 1363586"/>
                <a:gd name="connsiteY102" fmla="*/ 780009 h 1359096"/>
                <a:gd name="connsiteX103" fmla="*/ 203046 w 1363586"/>
                <a:gd name="connsiteY103" fmla="*/ 902906 h 1359096"/>
                <a:gd name="connsiteX104" fmla="*/ 244511 w 1363586"/>
                <a:gd name="connsiteY104" fmla="*/ 975063 h 1359096"/>
                <a:gd name="connsiteX105" fmla="*/ 282267 w 1363586"/>
                <a:gd name="connsiteY105" fmla="*/ 967717 h 1359096"/>
                <a:gd name="connsiteX106" fmla="*/ 325087 w 1363586"/>
                <a:gd name="connsiteY106" fmla="*/ 976049 h 1359096"/>
                <a:gd name="connsiteX107" fmla="*/ 331699 w 1363586"/>
                <a:gd name="connsiteY107" fmla="*/ 980440 h 1359096"/>
                <a:gd name="connsiteX108" fmla="*/ 520683 w 1363586"/>
                <a:gd name="connsiteY108" fmla="*/ 791456 h 1359096"/>
                <a:gd name="connsiteX109" fmla="*/ 501684 w 1363586"/>
                <a:gd name="connsiteY109" fmla="*/ 764314 h 1359096"/>
                <a:gd name="connsiteX110" fmla="*/ 486437 w 1363586"/>
                <a:gd name="connsiteY110" fmla="*/ 716155 h 1359096"/>
                <a:gd name="connsiteX111" fmla="*/ 649334 w 1363586"/>
                <a:gd name="connsiteY111" fmla="*/ 77564 h 1359096"/>
                <a:gd name="connsiteX112" fmla="*/ 649334 w 1363586"/>
                <a:gd name="connsiteY112" fmla="*/ 148688 h 1359096"/>
                <a:gd name="connsiteX113" fmla="*/ 720458 w 1363586"/>
                <a:gd name="connsiteY113" fmla="*/ 148688 h 1359096"/>
                <a:gd name="connsiteX114" fmla="*/ 720458 w 1363586"/>
                <a:gd name="connsiteY114" fmla="*/ 77564 h 1359096"/>
                <a:gd name="connsiteX115" fmla="*/ 649334 w 1363586"/>
                <a:gd name="connsiteY115" fmla="*/ 77564 h 1359096"/>
                <a:gd name="connsiteX116" fmla="*/ 83578 w 1363586"/>
                <a:gd name="connsiteY116" fmla="*/ 643320 h 1359096"/>
                <a:gd name="connsiteX117" fmla="*/ 83578 w 1363586"/>
                <a:gd name="connsiteY117" fmla="*/ 714444 h 1359096"/>
                <a:gd name="connsiteX118" fmla="*/ 154701 w 1363586"/>
                <a:gd name="connsiteY118" fmla="*/ 714444 h 1359096"/>
                <a:gd name="connsiteX119" fmla="*/ 154701 w 1363586"/>
                <a:gd name="connsiteY119" fmla="*/ 643320 h 1359096"/>
                <a:gd name="connsiteX120" fmla="*/ 83578 w 1363586"/>
                <a:gd name="connsiteY120" fmla="*/ 643320 h 1359096"/>
                <a:gd name="connsiteX121" fmla="*/ 390361 w 1363586"/>
                <a:gd name="connsiteY121" fmla="*/ 239596 h 1359096"/>
                <a:gd name="connsiteX122" fmla="*/ 398209 w 1363586"/>
                <a:gd name="connsiteY122" fmla="*/ 279926 h 1359096"/>
                <a:gd name="connsiteX123" fmla="*/ 389876 w 1363586"/>
                <a:gd name="connsiteY123" fmla="*/ 322746 h 1359096"/>
                <a:gd name="connsiteX124" fmla="*/ 385486 w 1363586"/>
                <a:gd name="connsiteY124" fmla="*/ 329358 h 1359096"/>
                <a:gd name="connsiteX125" fmla="*/ 570366 w 1363586"/>
                <a:gd name="connsiteY125" fmla="*/ 514239 h 1359096"/>
                <a:gd name="connsiteX126" fmla="*/ 573490 w 1363586"/>
                <a:gd name="connsiteY126" fmla="*/ 511688 h 1359096"/>
                <a:gd name="connsiteX127" fmla="*/ 608465 w 1363586"/>
                <a:gd name="connsiteY127" fmla="*/ 493282 h 1359096"/>
                <a:gd name="connsiteX128" fmla="*/ 647621 w 1363586"/>
                <a:gd name="connsiteY128" fmla="*/ 485663 h 1359096"/>
                <a:gd name="connsiteX129" fmla="*/ 647621 w 1363586"/>
                <a:gd name="connsiteY129" fmla="*/ 220497 h 1359096"/>
                <a:gd name="connsiteX130" fmla="*/ 641218 w 1363586"/>
                <a:gd name="connsiteY130" fmla="*/ 219251 h 1359096"/>
                <a:gd name="connsiteX131" fmla="*/ 603575 w 1363586"/>
                <a:gd name="connsiteY131" fmla="*/ 194255 h 1359096"/>
                <a:gd name="connsiteX132" fmla="*/ 580644 w 1363586"/>
                <a:gd name="connsiteY132" fmla="*/ 159723 h 1359096"/>
                <a:gd name="connsiteX133" fmla="*/ 508725 w 1363586"/>
                <a:gd name="connsiteY133" fmla="*/ 179143 h 1359096"/>
                <a:gd name="connsiteX134" fmla="*/ 437554 w 1363586"/>
                <a:gd name="connsiteY134" fmla="*/ 210081 h 1359096"/>
                <a:gd name="connsiteX135" fmla="*/ 243077 w 1363586"/>
                <a:gd name="connsiteY135" fmla="*/ 385674 h 1359096"/>
                <a:gd name="connsiteX136" fmla="*/ 241264 w 1363586"/>
                <a:gd name="connsiteY136" fmla="*/ 387895 h 1359096"/>
                <a:gd name="connsiteX137" fmla="*/ 181548 w 1363586"/>
                <a:gd name="connsiteY137" fmla="*/ 510317 h 1359096"/>
                <a:gd name="connsiteX138" fmla="*/ 167347 w 1363586"/>
                <a:gd name="connsiteY138" fmla="*/ 581217 h 1359096"/>
                <a:gd name="connsiteX139" fmla="*/ 194255 w 1363586"/>
                <a:gd name="connsiteY139" fmla="*/ 599085 h 1359096"/>
                <a:gd name="connsiteX140" fmla="*/ 219252 w 1363586"/>
                <a:gd name="connsiteY140" fmla="*/ 636728 h 1359096"/>
                <a:gd name="connsiteX141" fmla="*/ 220497 w 1363586"/>
                <a:gd name="connsiteY141" fmla="*/ 643130 h 1359096"/>
                <a:gd name="connsiteX142" fmla="*/ 487982 w 1363586"/>
                <a:gd name="connsiteY142" fmla="*/ 643130 h 1359096"/>
                <a:gd name="connsiteX143" fmla="*/ 493531 w 1363586"/>
                <a:gd name="connsiteY143" fmla="*/ 615427 h 1359096"/>
                <a:gd name="connsiteX144" fmla="*/ 516178 w 1363586"/>
                <a:gd name="connsiteY144" fmla="*/ 568999 h 1359096"/>
                <a:gd name="connsiteX145" fmla="*/ 518730 w 1363586"/>
                <a:gd name="connsiteY145" fmla="*/ 565875 h 1359096"/>
                <a:gd name="connsiteX146" fmla="*/ 333850 w 1363586"/>
                <a:gd name="connsiteY146" fmla="*/ 380995 h 1359096"/>
                <a:gd name="connsiteX147" fmla="*/ 327237 w 1363586"/>
                <a:gd name="connsiteY147" fmla="*/ 385386 h 1359096"/>
                <a:gd name="connsiteX148" fmla="*/ 284417 w 1363586"/>
                <a:gd name="connsiteY148" fmla="*/ 393718 h 1359096"/>
                <a:gd name="connsiteX149" fmla="*/ 246825 w 1363586"/>
                <a:gd name="connsiteY149" fmla="*/ 242333 h 1359096"/>
                <a:gd name="connsiteX150" fmla="*/ 246825 w 1363586"/>
                <a:gd name="connsiteY150" fmla="*/ 313456 h 1359096"/>
                <a:gd name="connsiteX151" fmla="*/ 317948 w 1363586"/>
                <a:gd name="connsiteY151" fmla="*/ 313456 h 1359096"/>
                <a:gd name="connsiteX152" fmla="*/ 317948 w 1363586"/>
                <a:gd name="connsiteY152" fmla="*/ 242333 h 1359096"/>
                <a:gd name="connsiteX153" fmla="*/ 246825 w 1363586"/>
                <a:gd name="connsiteY153" fmla="*/ 242333 h 1359096"/>
                <a:gd name="connsiteX154" fmla="*/ 203954 w 1363586"/>
                <a:gd name="connsiteY154" fmla="*/ 199463 h 1359096"/>
                <a:gd name="connsiteX155" fmla="*/ 327236 w 1363586"/>
                <a:gd name="connsiteY155" fmla="*/ 174467 h 1359096"/>
                <a:gd name="connsiteX156" fmla="*/ 344508 w 1363586"/>
                <a:gd name="connsiteY156" fmla="*/ 185935 h 1359096"/>
                <a:gd name="connsiteX157" fmla="*/ 353862 w 1363586"/>
                <a:gd name="connsiteY157" fmla="*/ 178294 h 1359096"/>
                <a:gd name="connsiteX158" fmla="*/ 541232 w 1363586"/>
                <a:gd name="connsiteY158" fmla="*/ 96572 h 1359096"/>
                <a:gd name="connsiteX159" fmla="*/ 574614 w 1363586"/>
                <a:gd name="connsiteY159" fmla="*/ 91342 h 1359096"/>
                <a:gd name="connsiteX160" fmla="*/ 578578 w 1363586"/>
                <a:gd name="connsiteY160" fmla="*/ 70972 h 1359096"/>
                <a:gd name="connsiteX161" fmla="*/ 603575 w 1363586"/>
                <a:gd name="connsiteY161" fmla="*/ 33329 h 1359096"/>
                <a:gd name="connsiteX162" fmla="*/ 764501 w 1363586"/>
                <a:gd name="connsiteY162" fmla="*/ 33329 h 1359096"/>
                <a:gd name="connsiteX163" fmla="*/ 789498 w 1363586"/>
                <a:gd name="connsiteY163" fmla="*/ 70972 h 1359096"/>
                <a:gd name="connsiteX164" fmla="*/ 793503 w 1363586"/>
                <a:gd name="connsiteY164" fmla="*/ 91551 h 1359096"/>
                <a:gd name="connsiteX165" fmla="*/ 841070 w 1363586"/>
                <a:gd name="connsiteY165" fmla="*/ 100178 h 1359096"/>
                <a:gd name="connsiteX166" fmla="*/ 982720 w 1363586"/>
                <a:gd name="connsiteY166" fmla="*/ 158765 h 1359096"/>
                <a:gd name="connsiteX167" fmla="*/ 1023119 w 1363586"/>
                <a:gd name="connsiteY167" fmla="*/ 185637 h 1359096"/>
                <a:gd name="connsiteX168" fmla="*/ 1043179 w 1363586"/>
                <a:gd name="connsiteY168" fmla="*/ 172316 h 1359096"/>
                <a:gd name="connsiteX169" fmla="*/ 1166462 w 1363586"/>
                <a:gd name="connsiteY169" fmla="*/ 197313 h 1359096"/>
                <a:gd name="connsiteX170" fmla="*/ 1191459 w 1363586"/>
                <a:gd name="connsiteY170" fmla="*/ 320596 h 1359096"/>
                <a:gd name="connsiteX171" fmla="*/ 1178240 w 1363586"/>
                <a:gd name="connsiteY171" fmla="*/ 340503 h 1359096"/>
                <a:gd name="connsiteX172" fmla="*/ 1185482 w 1363586"/>
                <a:gd name="connsiteY172" fmla="*/ 349371 h 1359096"/>
                <a:gd name="connsiteX173" fmla="*/ 1272688 w 1363586"/>
                <a:gd name="connsiteY173" fmla="*/ 561455 h 1359096"/>
                <a:gd name="connsiteX174" fmla="*/ 1273904 w 1363586"/>
                <a:gd name="connsiteY174" fmla="*/ 570447 h 1359096"/>
                <a:gd name="connsiteX175" fmla="*/ 1292614 w 1363586"/>
                <a:gd name="connsiteY175" fmla="*/ 574088 h 1359096"/>
                <a:gd name="connsiteX176" fmla="*/ 1330257 w 1363586"/>
                <a:gd name="connsiteY176" fmla="*/ 599085 h 1359096"/>
                <a:gd name="connsiteX177" fmla="*/ 1330257 w 1363586"/>
                <a:gd name="connsiteY177" fmla="*/ 760011 h 1359096"/>
                <a:gd name="connsiteX178" fmla="*/ 1292614 w 1363586"/>
                <a:gd name="connsiteY178" fmla="*/ 785008 h 1359096"/>
                <a:gd name="connsiteX179" fmla="*/ 1274376 w 1363586"/>
                <a:gd name="connsiteY179" fmla="*/ 788556 h 1359096"/>
                <a:gd name="connsiteX180" fmla="*/ 1256464 w 1363586"/>
                <a:gd name="connsiteY180" fmla="*/ 860957 h 1359096"/>
                <a:gd name="connsiteX181" fmla="*/ 1228747 w 1363586"/>
                <a:gd name="connsiteY181" fmla="*/ 932387 h 1359096"/>
                <a:gd name="connsiteX182" fmla="*/ 1177987 w 1363586"/>
                <a:gd name="connsiteY182" fmla="*/ 1020719 h 1359096"/>
                <a:gd name="connsiteX183" fmla="*/ 1186874 w 1363586"/>
                <a:gd name="connsiteY183" fmla="*/ 1034104 h 1359096"/>
                <a:gd name="connsiteX184" fmla="*/ 1161877 w 1363586"/>
                <a:gd name="connsiteY184" fmla="*/ 1157387 h 1359096"/>
                <a:gd name="connsiteX185" fmla="*/ 1038595 w 1363586"/>
                <a:gd name="connsiteY185" fmla="*/ 1182384 h 1359096"/>
                <a:gd name="connsiteX186" fmla="*/ 1024278 w 1363586"/>
                <a:gd name="connsiteY186" fmla="*/ 1172877 h 1359096"/>
                <a:gd name="connsiteX187" fmla="*/ 982720 w 1363586"/>
                <a:gd name="connsiteY187" fmla="*/ 1200520 h 1359096"/>
                <a:gd name="connsiteX188" fmla="*/ 841070 w 1363586"/>
                <a:gd name="connsiteY188" fmla="*/ 1259107 h 1359096"/>
                <a:gd name="connsiteX189" fmla="*/ 793464 w 1363586"/>
                <a:gd name="connsiteY189" fmla="*/ 1267741 h 1359096"/>
                <a:gd name="connsiteX190" fmla="*/ 789498 w 1363586"/>
                <a:gd name="connsiteY190" fmla="*/ 1288124 h 1359096"/>
                <a:gd name="connsiteX191" fmla="*/ 764501 w 1363586"/>
                <a:gd name="connsiteY191" fmla="*/ 1325767 h 1359096"/>
                <a:gd name="connsiteX192" fmla="*/ 603575 w 1363586"/>
                <a:gd name="connsiteY192" fmla="*/ 1325767 h 1359096"/>
                <a:gd name="connsiteX193" fmla="*/ 578578 w 1363586"/>
                <a:gd name="connsiteY193" fmla="*/ 1288124 h 1359096"/>
                <a:gd name="connsiteX194" fmla="*/ 574652 w 1363586"/>
                <a:gd name="connsiteY194" fmla="*/ 1267948 h 1359096"/>
                <a:gd name="connsiteX195" fmla="*/ 541232 w 1363586"/>
                <a:gd name="connsiteY195" fmla="*/ 1262713 h 1359096"/>
                <a:gd name="connsiteX196" fmla="*/ 353862 w 1363586"/>
                <a:gd name="connsiteY196" fmla="*/ 1180990 h 1359096"/>
                <a:gd name="connsiteX197" fmla="*/ 344996 w 1363586"/>
                <a:gd name="connsiteY197" fmla="*/ 1173748 h 1359096"/>
                <a:gd name="connsiteX198" fmla="*/ 325086 w 1363586"/>
                <a:gd name="connsiteY198" fmla="*/ 1186969 h 1359096"/>
                <a:gd name="connsiteX199" fmla="*/ 201803 w 1363586"/>
                <a:gd name="connsiteY199" fmla="*/ 1161972 h 1359096"/>
                <a:gd name="connsiteX200" fmla="*/ 176806 w 1363586"/>
                <a:gd name="connsiteY200" fmla="*/ 1038689 h 1359096"/>
                <a:gd name="connsiteX201" fmla="*/ 189566 w 1363586"/>
                <a:gd name="connsiteY201" fmla="*/ 1019474 h 1359096"/>
                <a:gd name="connsiteX202" fmla="*/ 139521 w 1363586"/>
                <a:gd name="connsiteY202" fmla="*/ 932387 h 1359096"/>
                <a:gd name="connsiteX203" fmla="*/ 111805 w 1363586"/>
                <a:gd name="connsiteY203" fmla="*/ 860957 h 1359096"/>
                <a:gd name="connsiteX204" fmla="*/ 94129 w 1363586"/>
                <a:gd name="connsiteY204" fmla="*/ 789514 h 1359096"/>
                <a:gd name="connsiteX205" fmla="*/ 70972 w 1363586"/>
                <a:gd name="connsiteY205" fmla="*/ 785008 h 1359096"/>
                <a:gd name="connsiteX206" fmla="*/ 33329 w 1363586"/>
                <a:gd name="connsiteY206" fmla="*/ 760011 h 1359096"/>
                <a:gd name="connsiteX207" fmla="*/ 33329 w 1363586"/>
                <a:gd name="connsiteY207" fmla="*/ 599085 h 1359096"/>
                <a:gd name="connsiteX208" fmla="*/ 70972 w 1363586"/>
                <a:gd name="connsiteY208" fmla="*/ 574088 h 1359096"/>
                <a:gd name="connsiteX209" fmla="*/ 94492 w 1363586"/>
                <a:gd name="connsiteY209" fmla="*/ 569511 h 1359096"/>
                <a:gd name="connsiteX210" fmla="*/ 95581 w 1363586"/>
                <a:gd name="connsiteY210" fmla="*/ 561455 h 1359096"/>
                <a:gd name="connsiteX211" fmla="*/ 182786 w 1363586"/>
                <a:gd name="connsiteY211" fmla="*/ 349370 h 1359096"/>
                <a:gd name="connsiteX212" fmla="*/ 190426 w 1363586"/>
                <a:gd name="connsiteY212" fmla="*/ 340018 h 1359096"/>
                <a:gd name="connsiteX213" fmla="*/ 178957 w 1363586"/>
                <a:gd name="connsiteY213" fmla="*/ 322746 h 1359096"/>
                <a:gd name="connsiteX214" fmla="*/ 203954 w 1363586"/>
                <a:gd name="connsiteY214" fmla="*/ 199463 h 135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</a:cxnLst>
              <a:rect l="l" t="t" r="r" b="b"/>
              <a:pathLst>
                <a:path w="1363586" h="1359096">
                  <a:moveTo>
                    <a:pt x="1046068" y="1041575"/>
                  </a:moveTo>
                  <a:cubicBezTo>
                    <a:pt x="1026427" y="1061216"/>
                    <a:pt x="1026427" y="1093058"/>
                    <a:pt x="1046068" y="1112699"/>
                  </a:cubicBezTo>
                  <a:cubicBezTo>
                    <a:pt x="1065708" y="1132340"/>
                    <a:pt x="1097551" y="1132340"/>
                    <a:pt x="1117191" y="1112699"/>
                  </a:cubicBezTo>
                  <a:cubicBezTo>
                    <a:pt x="1136832" y="1093058"/>
                    <a:pt x="1136832" y="1061216"/>
                    <a:pt x="1117191" y="1041575"/>
                  </a:cubicBezTo>
                  <a:cubicBezTo>
                    <a:pt x="1097551" y="1021935"/>
                    <a:pt x="1065708" y="1021935"/>
                    <a:pt x="1046068" y="1041575"/>
                  </a:cubicBezTo>
                  <a:close/>
                  <a:moveTo>
                    <a:pt x="1215090" y="643320"/>
                  </a:moveTo>
                  <a:cubicBezTo>
                    <a:pt x="1195450" y="662961"/>
                    <a:pt x="1195450" y="694803"/>
                    <a:pt x="1215090" y="714444"/>
                  </a:cubicBezTo>
                  <a:cubicBezTo>
                    <a:pt x="1234731" y="734084"/>
                    <a:pt x="1266573" y="734084"/>
                    <a:pt x="1286214" y="714444"/>
                  </a:cubicBezTo>
                  <a:cubicBezTo>
                    <a:pt x="1305854" y="694803"/>
                    <a:pt x="1305854" y="662961"/>
                    <a:pt x="1286214" y="643320"/>
                  </a:cubicBezTo>
                  <a:cubicBezTo>
                    <a:pt x="1266573" y="623679"/>
                    <a:pt x="1234731" y="623679"/>
                    <a:pt x="1215090" y="643320"/>
                  </a:cubicBezTo>
                  <a:close/>
                  <a:moveTo>
                    <a:pt x="649334" y="1209076"/>
                  </a:moveTo>
                  <a:cubicBezTo>
                    <a:pt x="629693" y="1228717"/>
                    <a:pt x="629693" y="1260559"/>
                    <a:pt x="649334" y="1280200"/>
                  </a:cubicBezTo>
                  <a:cubicBezTo>
                    <a:pt x="668975" y="1299840"/>
                    <a:pt x="700817" y="1299840"/>
                    <a:pt x="720458" y="1280200"/>
                  </a:cubicBezTo>
                  <a:cubicBezTo>
                    <a:pt x="740098" y="1260559"/>
                    <a:pt x="740098" y="1228717"/>
                    <a:pt x="720458" y="1209076"/>
                  </a:cubicBezTo>
                  <a:cubicBezTo>
                    <a:pt x="700817" y="1189436"/>
                    <a:pt x="668975" y="1189436"/>
                    <a:pt x="649334" y="1209076"/>
                  </a:cubicBezTo>
                  <a:close/>
                  <a:moveTo>
                    <a:pt x="880283" y="716155"/>
                  </a:moveTo>
                  <a:lnTo>
                    <a:pt x="874735" y="743858"/>
                  </a:lnTo>
                  <a:cubicBezTo>
                    <a:pt x="869299" y="760032"/>
                    <a:pt x="861751" y="775651"/>
                    <a:pt x="852088" y="790286"/>
                  </a:cubicBezTo>
                  <a:lnTo>
                    <a:pt x="849537" y="793409"/>
                  </a:lnTo>
                  <a:lnTo>
                    <a:pt x="1031297" y="975169"/>
                  </a:lnTo>
                  <a:lnTo>
                    <a:pt x="1059681" y="965215"/>
                  </a:lnTo>
                  <a:cubicBezTo>
                    <a:pt x="1081199" y="961049"/>
                    <a:pt x="1103687" y="963132"/>
                    <a:pt x="1124234" y="971464"/>
                  </a:cubicBezTo>
                  <a:lnTo>
                    <a:pt x="1125384" y="972228"/>
                  </a:lnTo>
                  <a:lnTo>
                    <a:pt x="1165220" y="902906"/>
                  </a:lnTo>
                  <a:cubicBezTo>
                    <a:pt x="1174775" y="882313"/>
                    <a:pt x="1182936" y="861233"/>
                    <a:pt x="1189704" y="839808"/>
                  </a:cubicBezTo>
                  <a:lnTo>
                    <a:pt x="1203786" y="782890"/>
                  </a:lnTo>
                  <a:lnTo>
                    <a:pt x="1169331" y="760011"/>
                  </a:lnTo>
                  <a:cubicBezTo>
                    <a:pt x="1158221" y="748901"/>
                    <a:pt x="1149889" y="736066"/>
                    <a:pt x="1144334" y="722368"/>
                  </a:cubicBezTo>
                  <a:lnTo>
                    <a:pt x="1143125" y="716155"/>
                  </a:lnTo>
                  <a:close/>
                  <a:moveTo>
                    <a:pt x="720646" y="873622"/>
                  </a:moveTo>
                  <a:lnTo>
                    <a:pt x="720646" y="1138635"/>
                  </a:lnTo>
                  <a:lnTo>
                    <a:pt x="726858" y="1139844"/>
                  </a:lnTo>
                  <a:cubicBezTo>
                    <a:pt x="740556" y="1145399"/>
                    <a:pt x="753391" y="1153731"/>
                    <a:pt x="764501" y="1164841"/>
                  </a:cubicBezTo>
                  <a:lnTo>
                    <a:pt x="787567" y="1199576"/>
                  </a:lnTo>
                  <a:lnTo>
                    <a:pt x="859541" y="1180142"/>
                  </a:lnTo>
                  <a:cubicBezTo>
                    <a:pt x="895974" y="1167403"/>
                    <a:pt x="931294" y="1150569"/>
                    <a:pt x="964786" y="1129640"/>
                  </a:cubicBezTo>
                  <a:lnTo>
                    <a:pt x="976389" y="1120399"/>
                  </a:lnTo>
                  <a:lnTo>
                    <a:pt x="975955" y="1119744"/>
                  </a:lnTo>
                  <a:cubicBezTo>
                    <a:pt x="967623" y="1099197"/>
                    <a:pt x="965539" y="1076708"/>
                    <a:pt x="969705" y="1055190"/>
                  </a:cubicBezTo>
                  <a:lnTo>
                    <a:pt x="979660" y="1026805"/>
                  </a:lnTo>
                  <a:lnTo>
                    <a:pt x="797900" y="845046"/>
                  </a:lnTo>
                  <a:lnTo>
                    <a:pt x="794776" y="847598"/>
                  </a:lnTo>
                  <a:cubicBezTo>
                    <a:pt x="783626" y="854959"/>
                    <a:pt x="771904" y="861094"/>
                    <a:pt x="759801" y="866003"/>
                  </a:cubicBezTo>
                  <a:close/>
                  <a:moveTo>
                    <a:pt x="847583" y="567830"/>
                  </a:moveTo>
                  <a:lnTo>
                    <a:pt x="866582" y="594972"/>
                  </a:lnTo>
                  <a:lnTo>
                    <a:pt x="881828" y="643130"/>
                  </a:lnTo>
                  <a:lnTo>
                    <a:pt x="1143088" y="643130"/>
                  </a:lnTo>
                  <a:lnTo>
                    <a:pt x="1144334" y="636728"/>
                  </a:lnTo>
                  <a:cubicBezTo>
                    <a:pt x="1149889" y="623029"/>
                    <a:pt x="1158222" y="610194"/>
                    <a:pt x="1169331" y="599085"/>
                  </a:cubicBezTo>
                  <a:lnTo>
                    <a:pt x="1200369" y="578474"/>
                  </a:lnTo>
                  <a:lnTo>
                    <a:pt x="1186718" y="510316"/>
                  </a:lnTo>
                  <a:cubicBezTo>
                    <a:pt x="1172386" y="467669"/>
                    <a:pt x="1152481" y="426483"/>
                    <a:pt x="1127002" y="387894"/>
                  </a:cubicBezTo>
                  <a:lnTo>
                    <a:pt x="1123968" y="384180"/>
                  </a:lnTo>
                  <a:lnTo>
                    <a:pt x="1085999" y="391568"/>
                  </a:lnTo>
                  <a:cubicBezTo>
                    <a:pt x="1071438" y="391569"/>
                    <a:pt x="1056877" y="388791"/>
                    <a:pt x="1043179" y="383236"/>
                  </a:cubicBezTo>
                  <a:lnTo>
                    <a:pt x="1036567" y="378846"/>
                  </a:lnTo>
                  <a:close/>
                  <a:moveTo>
                    <a:pt x="570366" y="845046"/>
                  </a:moveTo>
                  <a:lnTo>
                    <a:pt x="383336" y="1032077"/>
                  </a:lnTo>
                  <a:lnTo>
                    <a:pt x="387726" y="1038689"/>
                  </a:lnTo>
                  <a:cubicBezTo>
                    <a:pt x="393281" y="1052387"/>
                    <a:pt x="396059" y="1066948"/>
                    <a:pt x="396059" y="1081509"/>
                  </a:cubicBezTo>
                  <a:lnTo>
                    <a:pt x="388817" y="1118723"/>
                  </a:lnTo>
                  <a:lnTo>
                    <a:pt x="437554" y="1149204"/>
                  </a:lnTo>
                  <a:cubicBezTo>
                    <a:pt x="460642" y="1161336"/>
                    <a:pt x="484436" y="1171649"/>
                    <a:pt x="508725" y="1180142"/>
                  </a:cubicBezTo>
                  <a:lnTo>
                    <a:pt x="580537" y="1199533"/>
                  </a:lnTo>
                  <a:lnTo>
                    <a:pt x="603575" y="1164841"/>
                  </a:lnTo>
                  <a:cubicBezTo>
                    <a:pt x="614685" y="1153731"/>
                    <a:pt x="627520" y="1145399"/>
                    <a:pt x="641218" y="1139844"/>
                  </a:cubicBezTo>
                  <a:lnTo>
                    <a:pt x="647621" y="1138598"/>
                  </a:lnTo>
                  <a:lnTo>
                    <a:pt x="647621" y="873622"/>
                  </a:lnTo>
                  <a:lnTo>
                    <a:pt x="608465" y="866003"/>
                  </a:lnTo>
                  <a:cubicBezTo>
                    <a:pt x="596362" y="861095"/>
                    <a:pt x="584640" y="854959"/>
                    <a:pt x="573490" y="847597"/>
                  </a:cubicBezTo>
                  <a:close/>
                  <a:moveTo>
                    <a:pt x="1048955" y="243699"/>
                  </a:moveTo>
                  <a:cubicBezTo>
                    <a:pt x="1029315" y="263339"/>
                    <a:pt x="1029315" y="295182"/>
                    <a:pt x="1048955" y="314822"/>
                  </a:cubicBezTo>
                  <a:cubicBezTo>
                    <a:pt x="1068596" y="334463"/>
                    <a:pt x="1100438" y="334463"/>
                    <a:pt x="1120079" y="314822"/>
                  </a:cubicBezTo>
                  <a:cubicBezTo>
                    <a:pt x="1139720" y="295182"/>
                    <a:pt x="1139720" y="263339"/>
                    <a:pt x="1120079" y="243699"/>
                  </a:cubicBezTo>
                  <a:cubicBezTo>
                    <a:pt x="1100438" y="224058"/>
                    <a:pt x="1068596" y="224058"/>
                    <a:pt x="1048955" y="243699"/>
                  </a:cubicBezTo>
                  <a:close/>
                  <a:moveTo>
                    <a:pt x="249713" y="1042941"/>
                  </a:moveTo>
                  <a:cubicBezTo>
                    <a:pt x="230072" y="1062582"/>
                    <a:pt x="230072" y="1094425"/>
                    <a:pt x="249713" y="1114065"/>
                  </a:cubicBezTo>
                  <a:cubicBezTo>
                    <a:pt x="269353" y="1133706"/>
                    <a:pt x="301196" y="1133706"/>
                    <a:pt x="320836" y="1114065"/>
                  </a:cubicBezTo>
                  <a:cubicBezTo>
                    <a:pt x="340477" y="1094425"/>
                    <a:pt x="340477" y="1062582"/>
                    <a:pt x="320836" y="1042941"/>
                  </a:cubicBezTo>
                  <a:cubicBezTo>
                    <a:pt x="301196" y="1023301"/>
                    <a:pt x="269353" y="1023301"/>
                    <a:pt x="249713" y="1042941"/>
                  </a:cubicBezTo>
                  <a:close/>
                  <a:moveTo>
                    <a:pt x="594029" y="589535"/>
                  </a:moveTo>
                  <a:cubicBezTo>
                    <a:pt x="544264" y="639300"/>
                    <a:pt x="544264" y="719985"/>
                    <a:pt x="594029" y="769750"/>
                  </a:cubicBezTo>
                  <a:cubicBezTo>
                    <a:pt x="643794" y="819515"/>
                    <a:pt x="724479" y="819515"/>
                    <a:pt x="774244" y="769750"/>
                  </a:cubicBezTo>
                  <a:cubicBezTo>
                    <a:pt x="824008" y="719985"/>
                    <a:pt x="824008" y="639300"/>
                    <a:pt x="774244" y="589535"/>
                  </a:cubicBezTo>
                  <a:cubicBezTo>
                    <a:pt x="724479" y="539771"/>
                    <a:pt x="643794" y="539771"/>
                    <a:pt x="594029" y="589535"/>
                  </a:cubicBezTo>
                  <a:close/>
                  <a:moveTo>
                    <a:pt x="720646" y="220460"/>
                  </a:moveTo>
                  <a:lnTo>
                    <a:pt x="720646" y="485663"/>
                  </a:lnTo>
                  <a:lnTo>
                    <a:pt x="759801" y="493282"/>
                  </a:lnTo>
                  <a:cubicBezTo>
                    <a:pt x="771904" y="498191"/>
                    <a:pt x="783626" y="504326"/>
                    <a:pt x="794776" y="511688"/>
                  </a:cubicBezTo>
                  <a:lnTo>
                    <a:pt x="797900" y="514240"/>
                  </a:lnTo>
                  <a:lnTo>
                    <a:pt x="984930" y="327209"/>
                  </a:lnTo>
                  <a:lnTo>
                    <a:pt x="980539" y="320596"/>
                  </a:lnTo>
                  <a:cubicBezTo>
                    <a:pt x="974984" y="306898"/>
                    <a:pt x="972207" y="292337"/>
                    <a:pt x="972207" y="277776"/>
                  </a:cubicBezTo>
                  <a:lnTo>
                    <a:pt x="979321" y="241220"/>
                  </a:lnTo>
                  <a:lnTo>
                    <a:pt x="964786" y="229645"/>
                  </a:lnTo>
                  <a:cubicBezTo>
                    <a:pt x="931295" y="208716"/>
                    <a:pt x="895974" y="191882"/>
                    <a:pt x="859541" y="179143"/>
                  </a:cubicBezTo>
                  <a:lnTo>
                    <a:pt x="787461" y="159680"/>
                  </a:lnTo>
                  <a:lnTo>
                    <a:pt x="764501" y="194255"/>
                  </a:lnTo>
                  <a:cubicBezTo>
                    <a:pt x="753391" y="205365"/>
                    <a:pt x="740556" y="213697"/>
                    <a:pt x="726858" y="219251"/>
                  </a:cubicBezTo>
                  <a:close/>
                  <a:moveTo>
                    <a:pt x="220461" y="716155"/>
                  </a:moveTo>
                  <a:lnTo>
                    <a:pt x="219252" y="722368"/>
                  </a:lnTo>
                  <a:cubicBezTo>
                    <a:pt x="213697" y="736066"/>
                    <a:pt x="205365" y="748901"/>
                    <a:pt x="194255" y="760011"/>
                  </a:cubicBezTo>
                  <a:lnTo>
                    <a:pt x="164139" y="780009"/>
                  </a:lnTo>
                  <a:lnTo>
                    <a:pt x="203046" y="902906"/>
                  </a:lnTo>
                  <a:lnTo>
                    <a:pt x="244511" y="975063"/>
                  </a:lnTo>
                  <a:lnTo>
                    <a:pt x="282267" y="967717"/>
                  </a:lnTo>
                  <a:cubicBezTo>
                    <a:pt x="296827" y="967717"/>
                    <a:pt x="311388" y="970494"/>
                    <a:pt x="325087" y="976049"/>
                  </a:cubicBezTo>
                  <a:lnTo>
                    <a:pt x="331699" y="980440"/>
                  </a:lnTo>
                  <a:lnTo>
                    <a:pt x="520683" y="791456"/>
                  </a:lnTo>
                  <a:lnTo>
                    <a:pt x="501684" y="764314"/>
                  </a:lnTo>
                  <a:lnTo>
                    <a:pt x="486437" y="716155"/>
                  </a:lnTo>
                  <a:close/>
                  <a:moveTo>
                    <a:pt x="649334" y="77564"/>
                  </a:moveTo>
                  <a:cubicBezTo>
                    <a:pt x="629693" y="97205"/>
                    <a:pt x="629693" y="129047"/>
                    <a:pt x="649334" y="148688"/>
                  </a:cubicBezTo>
                  <a:cubicBezTo>
                    <a:pt x="668975" y="168328"/>
                    <a:pt x="700817" y="168328"/>
                    <a:pt x="720458" y="148688"/>
                  </a:cubicBezTo>
                  <a:cubicBezTo>
                    <a:pt x="740098" y="129047"/>
                    <a:pt x="740098" y="97205"/>
                    <a:pt x="720458" y="77564"/>
                  </a:cubicBezTo>
                  <a:cubicBezTo>
                    <a:pt x="700817" y="57923"/>
                    <a:pt x="668975" y="57923"/>
                    <a:pt x="649334" y="77564"/>
                  </a:cubicBezTo>
                  <a:close/>
                  <a:moveTo>
                    <a:pt x="83578" y="643320"/>
                  </a:moveTo>
                  <a:cubicBezTo>
                    <a:pt x="63937" y="662961"/>
                    <a:pt x="63937" y="694803"/>
                    <a:pt x="83578" y="714444"/>
                  </a:cubicBezTo>
                  <a:cubicBezTo>
                    <a:pt x="103218" y="734084"/>
                    <a:pt x="135061" y="734084"/>
                    <a:pt x="154701" y="714444"/>
                  </a:cubicBezTo>
                  <a:cubicBezTo>
                    <a:pt x="174342" y="694803"/>
                    <a:pt x="174342" y="662961"/>
                    <a:pt x="154701" y="643320"/>
                  </a:cubicBezTo>
                  <a:cubicBezTo>
                    <a:pt x="135061" y="623679"/>
                    <a:pt x="103218" y="623679"/>
                    <a:pt x="83578" y="643320"/>
                  </a:cubicBezTo>
                  <a:close/>
                  <a:moveTo>
                    <a:pt x="390361" y="239596"/>
                  </a:moveTo>
                  <a:lnTo>
                    <a:pt x="398209" y="279926"/>
                  </a:lnTo>
                  <a:cubicBezTo>
                    <a:pt x="398209" y="294487"/>
                    <a:pt x="395431" y="309048"/>
                    <a:pt x="389876" y="322746"/>
                  </a:cubicBezTo>
                  <a:lnTo>
                    <a:pt x="385486" y="329358"/>
                  </a:lnTo>
                  <a:lnTo>
                    <a:pt x="570366" y="514239"/>
                  </a:lnTo>
                  <a:lnTo>
                    <a:pt x="573490" y="511688"/>
                  </a:lnTo>
                  <a:cubicBezTo>
                    <a:pt x="584640" y="504325"/>
                    <a:pt x="596362" y="498190"/>
                    <a:pt x="608465" y="493282"/>
                  </a:cubicBezTo>
                  <a:lnTo>
                    <a:pt x="647621" y="485663"/>
                  </a:lnTo>
                  <a:lnTo>
                    <a:pt x="647621" y="220497"/>
                  </a:lnTo>
                  <a:lnTo>
                    <a:pt x="641218" y="219251"/>
                  </a:lnTo>
                  <a:cubicBezTo>
                    <a:pt x="627520" y="213697"/>
                    <a:pt x="614685" y="205364"/>
                    <a:pt x="603575" y="194255"/>
                  </a:cubicBezTo>
                  <a:lnTo>
                    <a:pt x="580644" y="159723"/>
                  </a:lnTo>
                  <a:lnTo>
                    <a:pt x="508725" y="179143"/>
                  </a:lnTo>
                  <a:cubicBezTo>
                    <a:pt x="484436" y="187636"/>
                    <a:pt x="460642" y="197949"/>
                    <a:pt x="437554" y="210081"/>
                  </a:cubicBezTo>
                  <a:close/>
                  <a:moveTo>
                    <a:pt x="243077" y="385674"/>
                  </a:moveTo>
                  <a:lnTo>
                    <a:pt x="241264" y="387895"/>
                  </a:lnTo>
                  <a:cubicBezTo>
                    <a:pt x="215785" y="426484"/>
                    <a:pt x="195879" y="467670"/>
                    <a:pt x="181548" y="510317"/>
                  </a:cubicBezTo>
                  <a:lnTo>
                    <a:pt x="167347" y="581217"/>
                  </a:lnTo>
                  <a:lnTo>
                    <a:pt x="194255" y="599085"/>
                  </a:lnTo>
                  <a:cubicBezTo>
                    <a:pt x="205365" y="610194"/>
                    <a:pt x="213697" y="623030"/>
                    <a:pt x="219252" y="636728"/>
                  </a:cubicBezTo>
                  <a:lnTo>
                    <a:pt x="220497" y="643130"/>
                  </a:lnTo>
                  <a:lnTo>
                    <a:pt x="487982" y="643130"/>
                  </a:lnTo>
                  <a:lnTo>
                    <a:pt x="493531" y="615427"/>
                  </a:lnTo>
                  <a:cubicBezTo>
                    <a:pt x="498966" y="599254"/>
                    <a:pt x="506515" y="583634"/>
                    <a:pt x="516178" y="568999"/>
                  </a:cubicBezTo>
                  <a:lnTo>
                    <a:pt x="518730" y="565875"/>
                  </a:lnTo>
                  <a:lnTo>
                    <a:pt x="333850" y="380995"/>
                  </a:lnTo>
                  <a:lnTo>
                    <a:pt x="327237" y="385386"/>
                  </a:lnTo>
                  <a:cubicBezTo>
                    <a:pt x="313539" y="390941"/>
                    <a:pt x="298978" y="393718"/>
                    <a:pt x="284417" y="393718"/>
                  </a:cubicBezTo>
                  <a:close/>
                  <a:moveTo>
                    <a:pt x="246825" y="242333"/>
                  </a:moveTo>
                  <a:cubicBezTo>
                    <a:pt x="227184" y="261973"/>
                    <a:pt x="227184" y="293816"/>
                    <a:pt x="246825" y="313456"/>
                  </a:cubicBezTo>
                  <a:cubicBezTo>
                    <a:pt x="266465" y="333097"/>
                    <a:pt x="298308" y="333097"/>
                    <a:pt x="317948" y="313456"/>
                  </a:cubicBezTo>
                  <a:cubicBezTo>
                    <a:pt x="337589" y="293816"/>
                    <a:pt x="337589" y="261973"/>
                    <a:pt x="317948" y="242333"/>
                  </a:cubicBezTo>
                  <a:cubicBezTo>
                    <a:pt x="298308" y="222692"/>
                    <a:pt x="266465" y="222692"/>
                    <a:pt x="246825" y="242333"/>
                  </a:cubicBezTo>
                  <a:close/>
                  <a:moveTo>
                    <a:pt x="203954" y="199463"/>
                  </a:moveTo>
                  <a:cubicBezTo>
                    <a:pt x="237283" y="166134"/>
                    <a:pt x="286142" y="157802"/>
                    <a:pt x="327236" y="174467"/>
                  </a:cubicBezTo>
                  <a:lnTo>
                    <a:pt x="344508" y="185935"/>
                  </a:lnTo>
                  <a:lnTo>
                    <a:pt x="353862" y="178294"/>
                  </a:lnTo>
                  <a:cubicBezTo>
                    <a:pt x="412108" y="139837"/>
                    <a:pt x="475581" y="112596"/>
                    <a:pt x="541232" y="96572"/>
                  </a:cubicBezTo>
                  <a:lnTo>
                    <a:pt x="574614" y="91342"/>
                  </a:lnTo>
                  <a:lnTo>
                    <a:pt x="578578" y="70972"/>
                  </a:lnTo>
                  <a:cubicBezTo>
                    <a:pt x="584133" y="57274"/>
                    <a:pt x="592465" y="44439"/>
                    <a:pt x="603575" y="33329"/>
                  </a:cubicBezTo>
                  <a:cubicBezTo>
                    <a:pt x="648014" y="-11110"/>
                    <a:pt x="720062" y="-11110"/>
                    <a:pt x="764501" y="33329"/>
                  </a:cubicBezTo>
                  <a:cubicBezTo>
                    <a:pt x="775611" y="44438"/>
                    <a:pt x="783943" y="57273"/>
                    <a:pt x="789498" y="70972"/>
                  </a:cubicBezTo>
                  <a:lnTo>
                    <a:pt x="793503" y="91551"/>
                  </a:lnTo>
                  <a:lnTo>
                    <a:pt x="841070" y="100178"/>
                  </a:lnTo>
                  <a:cubicBezTo>
                    <a:pt x="890064" y="113397"/>
                    <a:pt x="937709" y="132926"/>
                    <a:pt x="982720" y="158765"/>
                  </a:cubicBezTo>
                  <a:lnTo>
                    <a:pt x="1023119" y="185637"/>
                  </a:lnTo>
                  <a:lnTo>
                    <a:pt x="1043179" y="172316"/>
                  </a:lnTo>
                  <a:cubicBezTo>
                    <a:pt x="1084274" y="155651"/>
                    <a:pt x="1133133" y="163984"/>
                    <a:pt x="1166462" y="197313"/>
                  </a:cubicBezTo>
                  <a:cubicBezTo>
                    <a:pt x="1199791" y="230642"/>
                    <a:pt x="1208124" y="279502"/>
                    <a:pt x="1191459" y="320596"/>
                  </a:cubicBezTo>
                  <a:lnTo>
                    <a:pt x="1178240" y="340503"/>
                  </a:lnTo>
                  <a:lnTo>
                    <a:pt x="1185482" y="349371"/>
                  </a:lnTo>
                  <a:cubicBezTo>
                    <a:pt x="1228747" y="414897"/>
                    <a:pt x="1257816" y="487039"/>
                    <a:pt x="1272688" y="561455"/>
                  </a:cubicBezTo>
                  <a:lnTo>
                    <a:pt x="1273904" y="570447"/>
                  </a:lnTo>
                  <a:lnTo>
                    <a:pt x="1292614" y="574088"/>
                  </a:lnTo>
                  <a:cubicBezTo>
                    <a:pt x="1306312" y="579643"/>
                    <a:pt x="1319148" y="587975"/>
                    <a:pt x="1330257" y="599085"/>
                  </a:cubicBezTo>
                  <a:cubicBezTo>
                    <a:pt x="1374696" y="643523"/>
                    <a:pt x="1374696" y="715572"/>
                    <a:pt x="1330257" y="760011"/>
                  </a:cubicBezTo>
                  <a:cubicBezTo>
                    <a:pt x="1319148" y="771120"/>
                    <a:pt x="1306312" y="779453"/>
                    <a:pt x="1292614" y="785008"/>
                  </a:cubicBezTo>
                  <a:lnTo>
                    <a:pt x="1274376" y="788556"/>
                  </a:lnTo>
                  <a:lnTo>
                    <a:pt x="1256464" y="860957"/>
                  </a:lnTo>
                  <a:cubicBezTo>
                    <a:pt x="1248802" y="885211"/>
                    <a:pt x="1239563" y="909074"/>
                    <a:pt x="1228747" y="932387"/>
                  </a:cubicBezTo>
                  <a:lnTo>
                    <a:pt x="1177987" y="1020719"/>
                  </a:lnTo>
                  <a:lnTo>
                    <a:pt x="1186874" y="1034104"/>
                  </a:lnTo>
                  <a:cubicBezTo>
                    <a:pt x="1203539" y="1075199"/>
                    <a:pt x="1195207" y="1124058"/>
                    <a:pt x="1161877" y="1157387"/>
                  </a:cubicBezTo>
                  <a:cubicBezTo>
                    <a:pt x="1128548" y="1190716"/>
                    <a:pt x="1079689" y="1199048"/>
                    <a:pt x="1038595" y="1182384"/>
                  </a:cubicBezTo>
                  <a:lnTo>
                    <a:pt x="1024278" y="1172877"/>
                  </a:lnTo>
                  <a:lnTo>
                    <a:pt x="982720" y="1200520"/>
                  </a:lnTo>
                  <a:cubicBezTo>
                    <a:pt x="937709" y="1226359"/>
                    <a:pt x="890063" y="1245888"/>
                    <a:pt x="841070" y="1259107"/>
                  </a:cubicBezTo>
                  <a:lnTo>
                    <a:pt x="793464" y="1267741"/>
                  </a:lnTo>
                  <a:lnTo>
                    <a:pt x="789498" y="1288124"/>
                  </a:lnTo>
                  <a:cubicBezTo>
                    <a:pt x="783943" y="1301822"/>
                    <a:pt x="775611" y="1314657"/>
                    <a:pt x="764501" y="1325767"/>
                  </a:cubicBezTo>
                  <a:cubicBezTo>
                    <a:pt x="720062" y="1370206"/>
                    <a:pt x="648014" y="1370206"/>
                    <a:pt x="603575" y="1325767"/>
                  </a:cubicBezTo>
                  <a:cubicBezTo>
                    <a:pt x="592465" y="1314657"/>
                    <a:pt x="584133" y="1301822"/>
                    <a:pt x="578578" y="1288124"/>
                  </a:cubicBezTo>
                  <a:lnTo>
                    <a:pt x="574652" y="1267948"/>
                  </a:lnTo>
                  <a:lnTo>
                    <a:pt x="541232" y="1262713"/>
                  </a:lnTo>
                  <a:cubicBezTo>
                    <a:pt x="475581" y="1246689"/>
                    <a:pt x="412108" y="1219448"/>
                    <a:pt x="353862" y="1180990"/>
                  </a:cubicBezTo>
                  <a:lnTo>
                    <a:pt x="344996" y="1173748"/>
                  </a:lnTo>
                  <a:lnTo>
                    <a:pt x="325086" y="1186969"/>
                  </a:lnTo>
                  <a:cubicBezTo>
                    <a:pt x="283992" y="1203634"/>
                    <a:pt x="235132" y="1195301"/>
                    <a:pt x="201803" y="1161972"/>
                  </a:cubicBezTo>
                  <a:cubicBezTo>
                    <a:pt x="168474" y="1128643"/>
                    <a:pt x="160142" y="1079783"/>
                    <a:pt x="176806" y="1038689"/>
                  </a:cubicBezTo>
                  <a:lnTo>
                    <a:pt x="189566" y="1019474"/>
                  </a:lnTo>
                  <a:lnTo>
                    <a:pt x="139521" y="932387"/>
                  </a:lnTo>
                  <a:cubicBezTo>
                    <a:pt x="128705" y="909074"/>
                    <a:pt x="119466" y="885211"/>
                    <a:pt x="111805" y="860957"/>
                  </a:cubicBezTo>
                  <a:lnTo>
                    <a:pt x="94129" y="789514"/>
                  </a:lnTo>
                  <a:lnTo>
                    <a:pt x="70972" y="785008"/>
                  </a:lnTo>
                  <a:cubicBezTo>
                    <a:pt x="57274" y="779453"/>
                    <a:pt x="44438" y="771121"/>
                    <a:pt x="33329" y="760011"/>
                  </a:cubicBezTo>
                  <a:cubicBezTo>
                    <a:pt x="-11110" y="715572"/>
                    <a:pt x="-11110" y="643523"/>
                    <a:pt x="33329" y="599085"/>
                  </a:cubicBezTo>
                  <a:cubicBezTo>
                    <a:pt x="44438" y="587975"/>
                    <a:pt x="57274" y="579642"/>
                    <a:pt x="70972" y="574088"/>
                  </a:cubicBezTo>
                  <a:lnTo>
                    <a:pt x="94492" y="569511"/>
                  </a:lnTo>
                  <a:lnTo>
                    <a:pt x="95581" y="561455"/>
                  </a:lnTo>
                  <a:cubicBezTo>
                    <a:pt x="110453" y="487039"/>
                    <a:pt x="139521" y="414897"/>
                    <a:pt x="182786" y="349370"/>
                  </a:cubicBezTo>
                  <a:lnTo>
                    <a:pt x="190426" y="340018"/>
                  </a:lnTo>
                  <a:lnTo>
                    <a:pt x="178957" y="322746"/>
                  </a:lnTo>
                  <a:cubicBezTo>
                    <a:pt x="162292" y="281652"/>
                    <a:pt x="170624" y="232792"/>
                    <a:pt x="203954" y="19946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979FCD-E978-9446-A472-10B269767C84}"/>
              </a:ext>
            </a:extLst>
          </p:cNvPr>
          <p:cNvGrpSpPr/>
          <p:nvPr/>
        </p:nvGrpSpPr>
        <p:grpSpPr>
          <a:xfrm>
            <a:off x="3458368" y="2135824"/>
            <a:ext cx="484686" cy="484686"/>
            <a:chOff x="3019017" y="1824996"/>
            <a:chExt cx="484686" cy="4846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CFABE9A-4A22-524F-88D0-F87726AAFE46}"/>
                </a:ext>
              </a:extLst>
            </p:cNvPr>
            <p:cNvSpPr/>
            <p:nvPr/>
          </p:nvSpPr>
          <p:spPr>
            <a:xfrm>
              <a:off x="3019017" y="1824996"/>
              <a:ext cx="484686" cy="48468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2">
              <a:extLst>
                <a:ext uri="{FF2B5EF4-FFF2-40B4-BE49-F238E27FC236}">
                  <a16:creationId xmlns:a16="http://schemas.microsoft.com/office/drawing/2014/main" id="{6848DF1A-952C-0341-889D-FFA3912207CD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3113496" y="1896522"/>
              <a:ext cx="311628" cy="293927"/>
            </a:xfrm>
            <a:custGeom>
              <a:avLst/>
              <a:gdLst>
                <a:gd name="connsiteX0" fmla="*/ 415131 w 774430"/>
                <a:gd name="connsiteY0" fmla="*/ 315309 h 730441"/>
                <a:gd name="connsiteX1" fmla="*/ 272884 w 774430"/>
                <a:gd name="connsiteY1" fmla="*/ 315309 h 730441"/>
                <a:gd name="connsiteX2" fmla="*/ 272884 w 774430"/>
                <a:gd name="connsiteY2" fmla="*/ 457556 h 730441"/>
                <a:gd name="connsiteX3" fmla="*/ 415131 w 774430"/>
                <a:gd name="connsiteY3" fmla="*/ 457556 h 730441"/>
                <a:gd name="connsiteX4" fmla="*/ 415131 w 774430"/>
                <a:gd name="connsiteY4" fmla="*/ 315309 h 730441"/>
                <a:gd name="connsiteX5" fmla="*/ 749548 w 774430"/>
                <a:gd name="connsiteY5" fmla="*/ 330968 h 730441"/>
                <a:gd name="connsiteX6" fmla="*/ 749548 w 774430"/>
                <a:gd name="connsiteY6" fmla="*/ 451116 h 730441"/>
                <a:gd name="connsiteX7" fmla="*/ 629400 w 774430"/>
                <a:gd name="connsiteY7" fmla="*/ 451116 h 730441"/>
                <a:gd name="connsiteX8" fmla="*/ 610738 w 774430"/>
                <a:gd name="connsiteY8" fmla="*/ 423011 h 730441"/>
                <a:gd name="connsiteX9" fmla="*/ 606106 w 774430"/>
                <a:gd name="connsiteY9" fmla="*/ 399207 h 730441"/>
                <a:gd name="connsiteX10" fmla="*/ 463168 w 774430"/>
                <a:gd name="connsiteY10" fmla="*/ 399207 h 730441"/>
                <a:gd name="connsiteX11" fmla="*/ 456746 w 774430"/>
                <a:gd name="connsiteY11" fmla="*/ 432209 h 730441"/>
                <a:gd name="connsiteX12" fmla="*/ 430024 w 774430"/>
                <a:gd name="connsiteY12" fmla="*/ 472450 h 730441"/>
                <a:gd name="connsiteX13" fmla="*/ 298232 w 774430"/>
                <a:gd name="connsiteY13" fmla="*/ 499172 h 730441"/>
                <a:gd name="connsiteX14" fmla="*/ 265761 w 774430"/>
                <a:gd name="connsiteY14" fmla="*/ 477610 h 730441"/>
                <a:gd name="connsiteX15" fmla="*/ 150190 w 774430"/>
                <a:gd name="connsiteY15" fmla="*/ 593182 h 730441"/>
                <a:gd name="connsiteX16" fmla="*/ 163692 w 774430"/>
                <a:gd name="connsiteY16" fmla="*/ 613516 h 730441"/>
                <a:gd name="connsiteX17" fmla="*/ 145030 w 774430"/>
                <a:gd name="connsiteY17" fmla="*/ 705559 h 730441"/>
                <a:gd name="connsiteX18" fmla="*/ 24883 w 774430"/>
                <a:gd name="connsiteY18" fmla="*/ 705559 h 730441"/>
                <a:gd name="connsiteX19" fmla="*/ 24883 w 774430"/>
                <a:gd name="connsiteY19" fmla="*/ 585412 h 730441"/>
                <a:gd name="connsiteX20" fmla="*/ 116926 w 774430"/>
                <a:gd name="connsiteY20" fmla="*/ 566749 h 730441"/>
                <a:gd name="connsiteX21" fmla="*/ 137258 w 774430"/>
                <a:gd name="connsiteY21" fmla="*/ 580251 h 730441"/>
                <a:gd name="connsiteX22" fmla="*/ 252502 w 774430"/>
                <a:gd name="connsiteY22" fmla="*/ 465006 h 730441"/>
                <a:gd name="connsiteX23" fmla="*/ 236280 w 774430"/>
                <a:gd name="connsiteY23" fmla="*/ 443005 h 730441"/>
                <a:gd name="connsiteX24" fmla="*/ 231269 w 774430"/>
                <a:gd name="connsiteY24" fmla="*/ 340658 h 730441"/>
                <a:gd name="connsiteX25" fmla="*/ 247403 w 774430"/>
                <a:gd name="connsiteY25" fmla="*/ 316362 h 730441"/>
                <a:gd name="connsiteX26" fmla="*/ 156731 w 774430"/>
                <a:gd name="connsiteY26" fmla="*/ 225691 h 730441"/>
                <a:gd name="connsiteX27" fmla="*/ 144572 w 774430"/>
                <a:gd name="connsiteY27" fmla="*/ 233765 h 730441"/>
                <a:gd name="connsiteX28" fmla="*/ 52529 w 774430"/>
                <a:gd name="connsiteY28" fmla="*/ 215103 h 730441"/>
                <a:gd name="connsiteX29" fmla="*/ 52529 w 774430"/>
                <a:gd name="connsiteY29" fmla="*/ 94955 h 730441"/>
                <a:gd name="connsiteX30" fmla="*/ 172676 w 774430"/>
                <a:gd name="connsiteY30" fmla="*/ 94955 h 730441"/>
                <a:gd name="connsiteX31" fmla="*/ 172676 w 774430"/>
                <a:gd name="connsiteY31" fmla="*/ 215103 h 730441"/>
                <a:gd name="connsiteX32" fmla="*/ 172274 w 774430"/>
                <a:gd name="connsiteY32" fmla="*/ 215370 h 730441"/>
                <a:gd name="connsiteX33" fmla="*/ 257723 w 774430"/>
                <a:gd name="connsiteY33" fmla="*/ 300820 h 730441"/>
                <a:gd name="connsiteX34" fmla="*/ 257991 w 774430"/>
                <a:gd name="connsiteY34" fmla="*/ 300417 h 730441"/>
                <a:gd name="connsiteX35" fmla="*/ 344008 w 774430"/>
                <a:gd name="connsiteY35" fmla="*/ 264788 h 730441"/>
                <a:gd name="connsiteX36" fmla="*/ 344259 w 774430"/>
                <a:gd name="connsiteY36" fmla="*/ 264837 h 730441"/>
                <a:gd name="connsiteX37" fmla="*/ 344259 w 774430"/>
                <a:gd name="connsiteY37" fmla="*/ 132097 h 730441"/>
                <a:gd name="connsiteX38" fmla="*/ 330754 w 774430"/>
                <a:gd name="connsiteY38" fmla="*/ 129469 h 730441"/>
                <a:gd name="connsiteX39" fmla="*/ 308525 w 774430"/>
                <a:gd name="connsiteY39" fmla="*/ 114708 h 730441"/>
                <a:gd name="connsiteX40" fmla="*/ 308525 w 774430"/>
                <a:gd name="connsiteY40" fmla="*/ 19680 h 730441"/>
                <a:gd name="connsiteX41" fmla="*/ 403553 w 774430"/>
                <a:gd name="connsiteY41" fmla="*/ 19680 h 730441"/>
                <a:gd name="connsiteX42" fmla="*/ 403553 w 774430"/>
                <a:gd name="connsiteY42" fmla="*/ 114708 h 730441"/>
                <a:gd name="connsiteX43" fmla="*/ 381325 w 774430"/>
                <a:gd name="connsiteY43" fmla="*/ 129469 h 730441"/>
                <a:gd name="connsiteX44" fmla="*/ 362548 w 774430"/>
                <a:gd name="connsiteY44" fmla="*/ 133123 h 730441"/>
                <a:gd name="connsiteX45" fmla="*/ 362548 w 774430"/>
                <a:gd name="connsiteY45" fmla="*/ 268395 h 730441"/>
                <a:gd name="connsiteX46" fmla="*/ 389783 w 774430"/>
                <a:gd name="connsiteY46" fmla="*/ 273695 h 730441"/>
                <a:gd name="connsiteX47" fmla="*/ 430024 w 774430"/>
                <a:gd name="connsiteY47" fmla="*/ 300417 h 730441"/>
                <a:gd name="connsiteX48" fmla="*/ 456746 w 774430"/>
                <a:gd name="connsiteY48" fmla="*/ 340658 h 730441"/>
                <a:gd name="connsiteX49" fmla="*/ 464580 w 774430"/>
                <a:gd name="connsiteY49" fmla="*/ 380919 h 730441"/>
                <a:gd name="connsiteX50" fmla="*/ 606487 w 774430"/>
                <a:gd name="connsiteY50" fmla="*/ 380919 h 730441"/>
                <a:gd name="connsiteX51" fmla="*/ 610738 w 774430"/>
                <a:gd name="connsiteY51" fmla="*/ 359073 h 730441"/>
                <a:gd name="connsiteX52" fmla="*/ 629400 w 774430"/>
                <a:gd name="connsiteY52" fmla="*/ 330968 h 730441"/>
                <a:gd name="connsiteX53" fmla="*/ 749548 w 774430"/>
                <a:gd name="connsiteY53" fmla="*/ 330968 h 730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774430" h="730441">
                  <a:moveTo>
                    <a:pt x="415131" y="315309"/>
                  </a:moveTo>
                  <a:cubicBezTo>
                    <a:pt x="375851" y="276028"/>
                    <a:pt x="312165" y="276028"/>
                    <a:pt x="272884" y="315309"/>
                  </a:cubicBezTo>
                  <a:cubicBezTo>
                    <a:pt x="233604" y="354589"/>
                    <a:pt x="233604" y="418276"/>
                    <a:pt x="272884" y="457556"/>
                  </a:cubicBezTo>
                  <a:cubicBezTo>
                    <a:pt x="312165" y="496836"/>
                    <a:pt x="375851" y="496836"/>
                    <a:pt x="415131" y="457556"/>
                  </a:cubicBezTo>
                  <a:cubicBezTo>
                    <a:pt x="454412" y="418276"/>
                    <a:pt x="454412" y="354589"/>
                    <a:pt x="415131" y="315309"/>
                  </a:cubicBezTo>
                  <a:close/>
                  <a:moveTo>
                    <a:pt x="749548" y="330968"/>
                  </a:moveTo>
                  <a:cubicBezTo>
                    <a:pt x="782725" y="364146"/>
                    <a:pt x="782725" y="417938"/>
                    <a:pt x="749548" y="451116"/>
                  </a:cubicBezTo>
                  <a:cubicBezTo>
                    <a:pt x="716370" y="484293"/>
                    <a:pt x="662578" y="484293"/>
                    <a:pt x="629400" y="451116"/>
                  </a:cubicBezTo>
                  <a:cubicBezTo>
                    <a:pt x="621106" y="442821"/>
                    <a:pt x="614885" y="433238"/>
                    <a:pt x="610738" y="423011"/>
                  </a:cubicBezTo>
                  <a:lnTo>
                    <a:pt x="606106" y="399207"/>
                  </a:lnTo>
                  <a:lnTo>
                    <a:pt x="463168" y="399207"/>
                  </a:lnTo>
                  <a:lnTo>
                    <a:pt x="456746" y="432209"/>
                  </a:lnTo>
                  <a:cubicBezTo>
                    <a:pt x="450808" y="446853"/>
                    <a:pt x="441901" y="460574"/>
                    <a:pt x="430024" y="472450"/>
                  </a:cubicBezTo>
                  <a:cubicBezTo>
                    <a:pt x="394395" y="508080"/>
                    <a:pt x="342163" y="516987"/>
                    <a:pt x="298232" y="499172"/>
                  </a:cubicBezTo>
                  <a:lnTo>
                    <a:pt x="265761" y="477610"/>
                  </a:lnTo>
                  <a:lnTo>
                    <a:pt x="150190" y="593182"/>
                  </a:lnTo>
                  <a:lnTo>
                    <a:pt x="163692" y="613516"/>
                  </a:lnTo>
                  <a:cubicBezTo>
                    <a:pt x="176134" y="644196"/>
                    <a:pt x="169913" y="680676"/>
                    <a:pt x="145030" y="705559"/>
                  </a:cubicBezTo>
                  <a:cubicBezTo>
                    <a:pt x="111853" y="738736"/>
                    <a:pt x="58060" y="738736"/>
                    <a:pt x="24883" y="705559"/>
                  </a:cubicBezTo>
                  <a:cubicBezTo>
                    <a:pt x="-8295" y="672381"/>
                    <a:pt x="-8295" y="618589"/>
                    <a:pt x="24883" y="585412"/>
                  </a:cubicBezTo>
                  <a:cubicBezTo>
                    <a:pt x="49766" y="560528"/>
                    <a:pt x="86245" y="554308"/>
                    <a:pt x="116926" y="566749"/>
                  </a:cubicBezTo>
                  <a:lnTo>
                    <a:pt x="137258" y="580251"/>
                  </a:lnTo>
                  <a:lnTo>
                    <a:pt x="252502" y="465006"/>
                  </a:lnTo>
                  <a:lnTo>
                    <a:pt x="236280" y="443005"/>
                  </a:lnTo>
                  <a:cubicBezTo>
                    <a:pt x="219578" y="411224"/>
                    <a:pt x="217908" y="373607"/>
                    <a:pt x="231269" y="340658"/>
                  </a:cubicBezTo>
                  <a:lnTo>
                    <a:pt x="247403" y="316362"/>
                  </a:lnTo>
                  <a:lnTo>
                    <a:pt x="156731" y="225691"/>
                  </a:lnTo>
                  <a:lnTo>
                    <a:pt x="144572" y="233765"/>
                  </a:lnTo>
                  <a:cubicBezTo>
                    <a:pt x="113891" y="246206"/>
                    <a:pt x="77412" y="239986"/>
                    <a:pt x="52529" y="215103"/>
                  </a:cubicBezTo>
                  <a:cubicBezTo>
                    <a:pt x="19352" y="181925"/>
                    <a:pt x="19352" y="128133"/>
                    <a:pt x="52529" y="94955"/>
                  </a:cubicBezTo>
                  <a:cubicBezTo>
                    <a:pt x="85707" y="61778"/>
                    <a:pt x="139499" y="61778"/>
                    <a:pt x="172676" y="94955"/>
                  </a:cubicBezTo>
                  <a:cubicBezTo>
                    <a:pt x="205854" y="128133"/>
                    <a:pt x="205854" y="181925"/>
                    <a:pt x="172676" y="215103"/>
                  </a:cubicBezTo>
                  <a:lnTo>
                    <a:pt x="172274" y="215370"/>
                  </a:lnTo>
                  <a:lnTo>
                    <a:pt x="257723" y="300820"/>
                  </a:lnTo>
                  <a:lnTo>
                    <a:pt x="257991" y="300417"/>
                  </a:lnTo>
                  <a:cubicBezTo>
                    <a:pt x="281744" y="276664"/>
                    <a:pt x="312876" y="264788"/>
                    <a:pt x="344008" y="264788"/>
                  </a:cubicBezTo>
                  <a:lnTo>
                    <a:pt x="344259" y="264837"/>
                  </a:lnTo>
                  <a:lnTo>
                    <a:pt x="344259" y="132097"/>
                  </a:lnTo>
                  <a:lnTo>
                    <a:pt x="330754" y="129469"/>
                  </a:lnTo>
                  <a:cubicBezTo>
                    <a:pt x="322665" y="126189"/>
                    <a:pt x="315086" y="121269"/>
                    <a:pt x="308525" y="114708"/>
                  </a:cubicBezTo>
                  <a:cubicBezTo>
                    <a:pt x="282284" y="88467"/>
                    <a:pt x="282284" y="45922"/>
                    <a:pt x="308525" y="19680"/>
                  </a:cubicBezTo>
                  <a:cubicBezTo>
                    <a:pt x="334767" y="-6561"/>
                    <a:pt x="377312" y="-6561"/>
                    <a:pt x="403553" y="19680"/>
                  </a:cubicBezTo>
                  <a:cubicBezTo>
                    <a:pt x="429795" y="45922"/>
                    <a:pt x="429795" y="88467"/>
                    <a:pt x="403553" y="114708"/>
                  </a:cubicBezTo>
                  <a:cubicBezTo>
                    <a:pt x="396993" y="121269"/>
                    <a:pt x="389414" y="126189"/>
                    <a:pt x="381325" y="129469"/>
                  </a:cubicBezTo>
                  <a:lnTo>
                    <a:pt x="362548" y="133123"/>
                  </a:lnTo>
                  <a:lnTo>
                    <a:pt x="362548" y="268395"/>
                  </a:lnTo>
                  <a:lnTo>
                    <a:pt x="389783" y="273695"/>
                  </a:lnTo>
                  <a:cubicBezTo>
                    <a:pt x="404427" y="279633"/>
                    <a:pt x="418148" y="288540"/>
                    <a:pt x="430024" y="300417"/>
                  </a:cubicBezTo>
                  <a:cubicBezTo>
                    <a:pt x="441901" y="312294"/>
                    <a:pt x="450808" y="326015"/>
                    <a:pt x="456746" y="340658"/>
                  </a:cubicBezTo>
                  <a:lnTo>
                    <a:pt x="464580" y="380919"/>
                  </a:lnTo>
                  <a:lnTo>
                    <a:pt x="606487" y="380919"/>
                  </a:lnTo>
                  <a:lnTo>
                    <a:pt x="610738" y="359073"/>
                  </a:lnTo>
                  <a:cubicBezTo>
                    <a:pt x="614885" y="348846"/>
                    <a:pt x="621106" y="339263"/>
                    <a:pt x="629400" y="330968"/>
                  </a:cubicBezTo>
                  <a:cubicBezTo>
                    <a:pt x="662578" y="297791"/>
                    <a:pt x="716370" y="297791"/>
                    <a:pt x="749548" y="33096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332314-C2FB-0943-9514-7E0E0F568ECD}"/>
              </a:ext>
            </a:extLst>
          </p:cNvPr>
          <p:cNvGrpSpPr/>
          <p:nvPr/>
        </p:nvGrpSpPr>
        <p:grpSpPr>
          <a:xfrm>
            <a:off x="553212" y="3416803"/>
            <a:ext cx="484686" cy="484686"/>
            <a:chOff x="5660595" y="1789249"/>
            <a:chExt cx="484686" cy="48468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645EE42-38F0-5544-8B5D-EE7C362A9B06}"/>
                </a:ext>
              </a:extLst>
            </p:cNvPr>
            <p:cNvSpPr/>
            <p:nvPr/>
          </p:nvSpPr>
          <p:spPr>
            <a:xfrm>
              <a:off x="5660595" y="1789249"/>
              <a:ext cx="484686" cy="48468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Rounded Rectangle 29">
              <a:extLst>
                <a:ext uri="{FF2B5EF4-FFF2-40B4-BE49-F238E27FC236}">
                  <a16:creationId xmlns:a16="http://schemas.microsoft.com/office/drawing/2014/main" id="{C79A031E-AC23-614F-8A44-92FD16A23D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0398" y="1894517"/>
              <a:ext cx="345080" cy="232896"/>
            </a:xfrm>
            <a:custGeom>
              <a:avLst/>
              <a:gdLst/>
              <a:ahLst/>
              <a:cxnLst/>
              <a:rect l="l" t="t" r="r" b="b"/>
              <a:pathLst>
                <a:path w="3810000" h="2579806">
                  <a:moveTo>
                    <a:pt x="3165368" y="1836258"/>
                  </a:moveTo>
                  <a:cubicBezTo>
                    <a:pt x="3114839" y="1836258"/>
                    <a:pt x="3073878" y="1877219"/>
                    <a:pt x="3073878" y="1927748"/>
                  </a:cubicBezTo>
                  <a:lnTo>
                    <a:pt x="3073878" y="2293698"/>
                  </a:lnTo>
                  <a:cubicBezTo>
                    <a:pt x="3073878" y="2344227"/>
                    <a:pt x="3114839" y="2385188"/>
                    <a:pt x="3165368" y="2385188"/>
                  </a:cubicBezTo>
                  <a:lnTo>
                    <a:pt x="3531318" y="2385188"/>
                  </a:lnTo>
                  <a:cubicBezTo>
                    <a:pt x="3581847" y="2385188"/>
                    <a:pt x="3622808" y="2344227"/>
                    <a:pt x="3622808" y="2293698"/>
                  </a:cubicBezTo>
                  <a:lnTo>
                    <a:pt x="3622808" y="1927748"/>
                  </a:lnTo>
                  <a:cubicBezTo>
                    <a:pt x="3622808" y="1877219"/>
                    <a:pt x="3581847" y="1836258"/>
                    <a:pt x="3531318" y="1836258"/>
                  </a:cubicBezTo>
                  <a:close/>
                  <a:moveTo>
                    <a:pt x="1727776" y="1836258"/>
                  </a:moveTo>
                  <a:cubicBezTo>
                    <a:pt x="1677247" y="1836258"/>
                    <a:pt x="1636286" y="1877219"/>
                    <a:pt x="1636286" y="1927748"/>
                  </a:cubicBezTo>
                  <a:lnTo>
                    <a:pt x="1636286" y="2293698"/>
                  </a:lnTo>
                  <a:cubicBezTo>
                    <a:pt x="1636286" y="2344227"/>
                    <a:pt x="1677247" y="2385188"/>
                    <a:pt x="1727776" y="2385188"/>
                  </a:cubicBezTo>
                  <a:lnTo>
                    <a:pt x="2093726" y="2385188"/>
                  </a:lnTo>
                  <a:cubicBezTo>
                    <a:pt x="2144255" y="2385188"/>
                    <a:pt x="2185216" y="2344227"/>
                    <a:pt x="2185216" y="2293698"/>
                  </a:cubicBezTo>
                  <a:lnTo>
                    <a:pt x="2185216" y="1927748"/>
                  </a:lnTo>
                  <a:cubicBezTo>
                    <a:pt x="2185216" y="1877219"/>
                    <a:pt x="2144255" y="1836258"/>
                    <a:pt x="2093726" y="1836258"/>
                  </a:cubicBezTo>
                  <a:close/>
                  <a:moveTo>
                    <a:pt x="293966" y="1836258"/>
                  </a:moveTo>
                  <a:cubicBezTo>
                    <a:pt x="243437" y="1836258"/>
                    <a:pt x="202476" y="1877219"/>
                    <a:pt x="202476" y="1927748"/>
                  </a:cubicBezTo>
                  <a:lnTo>
                    <a:pt x="202476" y="2293698"/>
                  </a:lnTo>
                  <a:cubicBezTo>
                    <a:pt x="202476" y="2344227"/>
                    <a:pt x="243437" y="2385188"/>
                    <a:pt x="293966" y="2385188"/>
                  </a:cubicBezTo>
                  <a:lnTo>
                    <a:pt x="659916" y="2385188"/>
                  </a:lnTo>
                  <a:cubicBezTo>
                    <a:pt x="710445" y="2385188"/>
                    <a:pt x="751406" y="2344227"/>
                    <a:pt x="751406" y="2293698"/>
                  </a:cubicBezTo>
                  <a:lnTo>
                    <a:pt x="751406" y="1927748"/>
                  </a:lnTo>
                  <a:cubicBezTo>
                    <a:pt x="751406" y="1877219"/>
                    <a:pt x="710445" y="1836258"/>
                    <a:pt x="659916" y="1836258"/>
                  </a:cubicBezTo>
                  <a:close/>
                  <a:moveTo>
                    <a:pt x="1722025" y="206915"/>
                  </a:moveTo>
                  <a:cubicBezTo>
                    <a:pt x="1671496" y="206915"/>
                    <a:pt x="1630535" y="247876"/>
                    <a:pt x="1630535" y="298405"/>
                  </a:cubicBezTo>
                  <a:lnTo>
                    <a:pt x="1630535" y="664355"/>
                  </a:lnTo>
                  <a:cubicBezTo>
                    <a:pt x="1630535" y="714884"/>
                    <a:pt x="1671496" y="755845"/>
                    <a:pt x="1722025" y="755845"/>
                  </a:cubicBezTo>
                  <a:lnTo>
                    <a:pt x="2087975" y="755845"/>
                  </a:lnTo>
                  <a:cubicBezTo>
                    <a:pt x="2138504" y="755845"/>
                    <a:pt x="2179465" y="714884"/>
                    <a:pt x="2179465" y="664355"/>
                  </a:cubicBezTo>
                  <a:lnTo>
                    <a:pt x="2179465" y="298405"/>
                  </a:lnTo>
                  <a:cubicBezTo>
                    <a:pt x="2179465" y="247876"/>
                    <a:pt x="2138504" y="206915"/>
                    <a:pt x="2087975" y="206915"/>
                  </a:cubicBezTo>
                  <a:close/>
                  <a:moveTo>
                    <a:pt x="1571858" y="0"/>
                  </a:moveTo>
                  <a:lnTo>
                    <a:pt x="2217279" y="0"/>
                  </a:lnTo>
                  <a:cubicBezTo>
                    <a:pt x="2306396" y="0"/>
                    <a:pt x="2378641" y="72245"/>
                    <a:pt x="2378641" y="161362"/>
                  </a:cubicBezTo>
                  <a:lnTo>
                    <a:pt x="2378641" y="806783"/>
                  </a:lnTo>
                  <a:cubicBezTo>
                    <a:pt x="2378641" y="895900"/>
                    <a:pt x="2306396" y="968146"/>
                    <a:pt x="2217279" y="968146"/>
                  </a:cubicBezTo>
                  <a:lnTo>
                    <a:pt x="1978329" y="968146"/>
                  </a:lnTo>
                  <a:lnTo>
                    <a:pt x="1978329" y="1306535"/>
                  </a:lnTo>
                  <a:lnTo>
                    <a:pt x="3409603" y="1306535"/>
                  </a:lnTo>
                  <a:lnTo>
                    <a:pt x="3409603" y="1398825"/>
                  </a:lnTo>
                  <a:lnTo>
                    <a:pt x="3409603" y="1604992"/>
                  </a:lnTo>
                  <a:lnTo>
                    <a:pt x="3648638" y="1604992"/>
                  </a:lnTo>
                  <a:cubicBezTo>
                    <a:pt x="3737755" y="1604992"/>
                    <a:pt x="3810000" y="1677237"/>
                    <a:pt x="3810000" y="1766354"/>
                  </a:cubicBezTo>
                  <a:lnTo>
                    <a:pt x="3810000" y="2411775"/>
                  </a:lnTo>
                  <a:cubicBezTo>
                    <a:pt x="3810000" y="2500893"/>
                    <a:pt x="3737755" y="2573138"/>
                    <a:pt x="3648638" y="2573138"/>
                  </a:cubicBezTo>
                  <a:lnTo>
                    <a:pt x="3003217" y="2573138"/>
                  </a:lnTo>
                  <a:cubicBezTo>
                    <a:pt x="2914100" y="2573138"/>
                    <a:pt x="2841855" y="2500893"/>
                    <a:pt x="2841855" y="2411775"/>
                  </a:cubicBezTo>
                  <a:lnTo>
                    <a:pt x="2841855" y="1766354"/>
                  </a:lnTo>
                  <a:cubicBezTo>
                    <a:pt x="2841855" y="1677237"/>
                    <a:pt x="2914100" y="1604992"/>
                    <a:pt x="3003217" y="1604992"/>
                  </a:cubicBezTo>
                  <a:lnTo>
                    <a:pt x="3242083" y="1604992"/>
                  </a:lnTo>
                  <a:lnTo>
                    <a:pt x="3242083" y="1475107"/>
                  </a:lnTo>
                  <a:lnTo>
                    <a:pt x="1978329" y="1475107"/>
                  </a:lnTo>
                  <a:lnTo>
                    <a:pt x="1978329" y="1611661"/>
                  </a:lnTo>
                  <a:lnTo>
                    <a:pt x="2217279" y="1611661"/>
                  </a:lnTo>
                  <a:cubicBezTo>
                    <a:pt x="2306396" y="1611661"/>
                    <a:pt x="2378641" y="1683906"/>
                    <a:pt x="2378641" y="1773023"/>
                  </a:cubicBezTo>
                  <a:lnTo>
                    <a:pt x="2378641" y="2418444"/>
                  </a:lnTo>
                  <a:cubicBezTo>
                    <a:pt x="2378641" y="2507561"/>
                    <a:pt x="2306396" y="2579806"/>
                    <a:pt x="2217279" y="2579806"/>
                  </a:cubicBezTo>
                  <a:lnTo>
                    <a:pt x="1571858" y="2579806"/>
                  </a:lnTo>
                  <a:cubicBezTo>
                    <a:pt x="1482741" y="2579806"/>
                    <a:pt x="1410496" y="2507561"/>
                    <a:pt x="1410496" y="2418444"/>
                  </a:cubicBezTo>
                  <a:lnTo>
                    <a:pt x="1410496" y="1773023"/>
                  </a:lnTo>
                  <a:cubicBezTo>
                    <a:pt x="1410496" y="1683906"/>
                    <a:pt x="1482741" y="1611661"/>
                    <a:pt x="1571858" y="1611661"/>
                  </a:cubicBezTo>
                  <a:lnTo>
                    <a:pt x="1810809" y="1611661"/>
                  </a:lnTo>
                  <a:lnTo>
                    <a:pt x="1810809" y="1475107"/>
                  </a:lnTo>
                  <a:lnTo>
                    <a:pt x="567827" y="1475107"/>
                  </a:lnTo>
                  <a:lnTo>
                    <a:pt x="567827" y="1604998"/>
                  </a:lnTo>
                  <a:lnTo>
                    <a:pt x="806783" y="1604998"/>
                  </a:lnTo>
                  <a:cubicBezTo>
                    <a:pt x="895900" y="1604998"/>
                    <a:pt x="968145" y="1677243"/>
                    <a:pt x="968145" y="1766361"/>
                  </a:cubicBezTo>
                  <a:lnTo>
                    <a:pt x="968145" y="2411782"/>
                  </a:lnTo>
                  <a:cubicBezTo>
                    <a:pt x="968145" y="2500899"/>
                    <a:pt x="895900" y="2573144"/>
                    <a:pt x="806783" y="2573144"/>
                  </a:cubicBezTo>
                  <a:lnTo>
                    <a:pt x="161362" y="2573144"/>
                  </a:lnTo>
                  <a:cubicBezTo>
                    <a:pt x="72245" y="2573144"/>
                    <a:pt x="0" y="2500899"/>
                    <a:pt x="0" y="2411782"/>
                  </a:cubicBezTo>
                  <a:lnTo>
                    <a:pt x="0" y="1766361"/>
                  </a:lnTo>
                  <a:cubicBezTo>
                    <a:pt x="0" y="1677243"/>
                    <a:pt x="72245" y="1604998"/>
                    <a:pt x="161362" y="1604998"/>
                  </a:cubicBezTo>
                  <a:lnTo>
                    <a:pt x="400307" y="1604998"/>
                  </a:lnTo>
                  <a:lnTo>
                    <a:pt x="400307" y="1475107"/>
                  </a:lnTo>
                  <a:lnTo>
                    <a:pt x="398319" y="1475107"/>
                  </a:lnTo>
                  <a:lnTo>
                    <a:pt x="398319" y="1306535"/>
                  </a:lnTo>
                  <a:lnTo>
                    <a:pt x="1810809" y="1306535"/>
                  </a:lnTo>
                  <a:lnTo>
                    <a:pt x="1810809" y="968146"/>
                  </a:lnTo>
                  <a:lnTo>
                    <a:pt x="1571858" y="968146"/>
                  </a:lnTo>
                  <a:cubicBezTo>
                    <a:pt x="1482741" y="968146"/>
                    <a:pt x="1410496" y="895900"/>
                    <a:pt x="1410496" y="806783"/>
                  </a:cubicBezTo>
                  <a:lnTo>
                    <a:pt x="1410496" y="161362"/>
                  </a:lnTo>
                  <a:cubicBezTo>
                    <a:pt x="1410496" y="72245"/>
                    <a:pt x="1482741" y="0"/>
                    <a:pt x="157185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2E9193-4AC3-854A-B57B-712DD0872633}"/>
              </a:ext>
            </a:extLst>
          </p:cNvPr>
          <p:cNvGrpSpPr/>
          <p:nvPr/>
        </p:nvGrpSpPr>
        <p:grpSpPr>
          <a:xfrm>
            <a:off x="6010123" y="2199937"/>
            <a:ext cx="484686" cy="484686"/>
            <a:chOff x="409664" y="3551754"/>
            <a:chExt cx="484686" cy="48468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34151E5-0378-3C43-9912-C69FC777FD86}"/>
                </a:ext>
              </a:extLst>
            </p:cNvPr>
            <p:cNvSpPr/>
            <p:nvPr/>
          </p:nvSpPr>
          <p:spPr>
            <a:xfrm>
              <a:off x="409664" y="3551754"/>
              <a:ext cx="484686" cy="48468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 136">
              <a:extLst>
                <a:ext uri="{FF2B5EF4-FFF2-40B4-BE49-F238E27FC236}">
                  <a16:creationId xmlns:a16="http://schemas.microsoft.com/office/drawing/2014/main" id="{86015877-CE09-A94B-A44F-C37D6D3D1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5406" y="3760330"/>
              <a:ext cx="233202" cy="67534"/>
            </a:xfrm>
            <a:custGeom>
              <a:avLst/>
              <a:gdLst>
                <a:gd name="connsiteX0" fmla="*/ 364579 w 426307"/>
                <a:gd name="connsiteY0" fmla="*/ 0 h 123456"/>
                <a:gd name="connsiteX1" fmla="*/ 426307 w 426307"/>
                <a:gd name="connsiteY1" fmla="*/ 61728 h 123456"/>
                <a:gd name="connsiteX2" fmla="*/ 364579 w 426307"/>
                <a:gd name="connsiteY2" fmla="*/ 123456 h 123456"/>
                <a:gd name="connsiteX3" fmla="*/ 302851 w 426307"/>
                <a:gd name="connsiteY3" fmla="*/ 61728 h 123456"/>
                <a:gd name="connsiteX4" fmla="*/ 364579 w 426307"/>
                <a:gd name="connsiteY4" fmla="*/ 0 h 123456"/>
                <a:gd name="connsiteX5" fmla="*/ 213154 w 426307"/>
                <a:gd name="connsiteY5" fmla="*/ 0 h 123456"/>
                <a:gd name="connsiteX6" fmla="*/ 274882 w 426307"/>
                <a:gd name="connsiteY6" fmla="*/ 61728 h 123456"/>
                <a:gd name="connsiteX7" fmla="*/ 213154 w 426307"/>
                <a:gd name="connsiteY7" fmla="*/ 123456 h 123456"/>
                <a:gd name="connsiteX8" fmla="*/ 151426 w 426307"/>
                <a:gd name="connsiteY8" fmla="*/ 61728 h 123456"/>
                <a:gd name="connsiteX9" fmla="*/ 213154 w 426307"/>
                <a:gd name="connsiteY9" fmla="*/ 0 h 123456"/>
                <a:gd name="connsiteX10" fmla="*/ 61728 w 426307"/>
                <a:gd name="connsiteY10" fmla="*/ 0 h 123456"/>
                <a:gd name="connsiteX11" fmla="*/ 123456 w 426307"/>
                <a:gd name="connsiteY11" fmla="*/ 61728 h 123456"/>
                <a:gd name="connsiteX12" fmla="*/ 61728 w 426307"/>
                <a:gd name="connsiteY12" fmla="*/ 123456 h 123456"/>
                <a:gd name="connsiteX13" fmla="*/ 0 w 426307"/>
                <a:gd name="connsiteY13" fmla="*/ 61728 h 123456"/>
                <a:gd name="connsiteX14" fmla="*/ 61728 w 426307"/>
                <a:gd name="connsiteY14" fmla="*/ 0 h 12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6307" h="123456">
                  <a:moveTo>
                    <a:pt x="364579" y="0"/>
                  </a:moveTo>
                  <a:cubicBezTo>
                    <a:pt x="398670" y="0"/>
                    <a:pt x="426307" y="27637"/>
                    <a:pt x="426307" y="61728"/>
                  </a:cubicBezTo>
                  <a:cubicBezTo>
                    <a:pt x="426307" y="95819"/>
                    <a:pt x="398670" y="123456"/>
                    <a:pt x="364579" y="123456"/>
                  </a:cubicBezTo>
                  <a:cubicBezTo>
                    <a:pt x="330488" y="123456"/>
                    <a:pt x="302851" y="95819"/>
                    <a:pt x="302851" y="61728"/>
                  </a:cubicBezTo>
                  <a:cubicBezTo>
                    <a:pt x="302851" y="27637"/>
                    <a:pt x="330488" y="0"/>
                    <a:pt x="364579" y="0"/>
                  </a:cubicBezTo>
                  <a:close/>
                  <a:moveTo>
                    <a:pt x="213154" y="0"/>
                  </a:moveTo>
                  <a:cubicBezTo>
                    <a:pt x="247245" y="0"/>
                    <a:pt x="274882" y="27637"/>
                    <a:pt x="274882" y="61728"/>
                  </a:cubicBezTo>
                  <a:cubicBezTo>
                    <a:pt x="274882" y="95819"/>
                    <a:pt x="247245" y="123456"/>
                    <a:pt x="213154" y="123456"/>
                  </a:cubicBezTo>
                  <a:cubicBezTo>
                    <a:pt x="179063" y="123456"/>
                    <a:pt x="151426" y="95819"/>
                    <a:pt x="151426" y="61728"/>
                  </a:cubicBezTo>
                  <a:cubicBezTo>
                    <a:pt x="151426" y="27637"/>
                    <a:pt x="179063" y="0"/>
                    <a:pt x="213154" y="0"/>
                  </a:cubicBezTo>
                  <a:close/>
                  <a:moveTo>
                    <a:pt x="61728" y="0"/>
                  </a:moveTo>
                  <a:cubicBezTo>
                    <a:pt x="95819" y="0"/>
                    <a:pt x="123456" y="27637"/>
                    <a:pt x="123456" y="61728"/>
                  </a:cubicBezTo>
                  <a:cubicBezTo>
                    <a:pt x="123456" y="95819"/>
                    <a:pt x="95819" y="123456"/>
                    <a:pt x="61728" y="123456"/>
                  </a:cubicBezTo>
                  <a:cubicBezTo>
                    <a:pt x="27637" y="123456"/>
                    <a:pt x="0" y="95819"/>
                    <a:pt x="0" y="61728"/>
                  </a:cubicBezTo>
                  <a:cubicBezTo>
                    <a:pt x="0" y="27637"/>
                    <a:pt x="27637" y="0"/>
                    <a:pt x="617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DAE655-1E12-804E-BC85-5FD67B4376CE}"/>
              </a:ext>
            </a:extLst>
          </p:cNvPr>
          <p:cNvGrpSpPr/>
          <p:nvPr/>
        </p:nvGrpSpPr>
        <p:grpSpPr>
          <a:xfrm>
            <a:off x="3458368" y="3513887"/>
            <a:ext cx="484686" cy="484686"/>
            <a:chOff x="3055213" y="3513887"/>
            <a:chExt cx="484686" cy="48468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AEA3941-0A8D-BF40-84EA-FE7C915EA0E3}"/>
                </a:ext>
              </a:extLst>
            </p:cNvPr>
            <p:cNvSpPr/>
            <p:nvPr/>
          </p:nvSpPr>
          <p:spPr>
            <a:xfrm>
              <a:off x="3055213" y="3513887"/>
              <a:ext cx="484686" cy="48468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Rectangle 33">
              <a:extLst>
                <a:ext uri="{FF2B5EF4-FFF2-40B4-BE49-F238E27FC236}">
                  <a16:creationId xmlns:a16="http://schemas.microsoft.com/office/drawing/2014/main" id="{5872A233-B817-E346-8996-D5F0036AE9C0}"/>
                </a:ext>
              </a:extLst>
            </p:cNvPr>
            <p:cNvSpPr/>
            <p:nvPr/>
          </p:nvSpPr>
          <p:spPr>
            <a:xfrm>
              <a:off x="3134295" y="3667272"/>
              <a:ext cx="326521" cy="208911"/>
            </a:xfrm>
            <a:custGeom>
              <a:avLst/>
              <a:gdLst/>
              <a:ahLst/>
              <a:cxnLst/>
              <a:rect l="l" t="t" r="r" b="b"/>
              <a:pathLst>
                <a:path w="1102570" h="707737">
                  <a:moveTo>
                    <a:pt x="549935" y="43627"/>
                  </a:moveTo>
                  <a:cubicBezTo>
                    <a:pt x="468451" y="43626"/>
                    <a:pt x="402395" y="109681"/>
                    <a:pt x="402395" y="191166"/>
                  </a:cubicBezTo>
                  <a:cubicBezTo>
                    <a:pt x="402396" y="272649"/>
                    <a:pt x="468450" y="338704"/>
                    <a:pt x="549934" y="338704"/>
                  </a:cubicBezTo>
                  <a:cubicBezTo>
                    <a:pt x="631418" y="338704"/>
                    <a:pt x="697473" y="272649"/>
                    <a:pt x="697473" y="191165"/>
                  </a:cubicBezTo>
                  <a:cubicBezTo>
                    <a:pt x="697473" y="109682"/>
                    <a:pt x="631418" y="43626"/>
                    <a:pt x="549935" y="43627"/>
                  </a:cubicBezTo>
                  <a:close/>
                  <a:moveTo>
                    <a:pt x="550196" y="0"/>
                  </a:moveTo>
                  <a:cubicBezTo>
                    <a:pt x="652995" y="1"/>
                    <a:pt x="737067" y="80186"/>
                    <a:pt x="742437" y="181474"/>
                  </a:cubicBezTo>
                  <a:lnTo>
                    <a:pt x="876617" y="205134"/>
                  </a:lnTo>
                  <a:cubicBezTo>
                    <a:pt x="888287" y="155630"/>
                    <a:pt x="933199" y="119700"/>
                    <a:pt x="986501" y="119700"/>
                  </a:cubicBezTo>
                  <a:cubicBezTo>
                    <a:pt x="1050604" y="119700"/>
                    <a:pt x="1102570" y="171666"/>
                    <a:pt x="1102570" y="235769"/>
                  </a:cubicBezTo>
                  <a:cubicBezTo>
                    <a:pt x="1102570" y="299872"/>
                    <a:pt x="1050604" y="351838"/>
                    <a:pt x="986501" y="351838"/>
                  </a:cubicBezTo>
                  <a:cubicBezTo>
                    <a:pt x="925063" y="351838"/>
                    <a:pt x="874773" y="304103"/>
                    <a:pt x="872015" y="243609"/>
                  </a:cubicBezTo>
                  <a:lnTo>
                    <a:pt x="740572" y="220432"/>
                  </a:lnTo>
                  <a:cubicBezTo>
                    <a:pt x="738926" y="240310"/>
                    <a:pt x="733055" y="259027"/>
                    <a:pt x="724402" y="276191"/>
                  </a:cubicBezTo>
                  <a:lnTo>
                    <a:pt x="828983" y="380772"/>
                  </a:lnTo>
                  <a:cubicBezTo>
                    <a:pt x="848047" y="362924"/>
                    <a:pt x="873817" y="352936"/>
                    <a:pt x="901919" y="352937"/>
                  </a:cubicBezTo>
                  <a:cubicBezTo>
                    <a:pt x="966022" y="352937"/>
                    <a:pt x="1017987" y="404902"/>
                    <a:pt x="1017987" y="469006"/>
                  </a:cubicBezTo>
                  <a:cubicBezTo>
                    <a:pt x="1017987" y="533109"/>
                    <a:pt x="966022" y="585074"/>
                    <a:pt x="901919" y="585074"/>
                  </a:cubicBezTo>
                  <a:cubicBezTo>
                    <a:pt x="837815" y="585075"/>
                    <a:pt x="785849" y="533109"/>
                    <a:pt x="785849" y="469005"/>
                  </a:cubicBezTo>
                  <a:cubicBezTo>
                    <a:pt x="785849" y="447236"/>
                    <a:pt x="791843" y="426866"/>
                    <a:pt x="803972" y="410475"/>
                  </a:cubicBezTo>
                  <a:lnTo>
                    <a:pt x="703598" y="310101"/>
                  </a:lnTo>
                  <a:cubicBezTo>
                    <a:pt x="683724" y="337419"/>
                    <a:pt x="656389" y="358771"/>
                    <a:pt x="624775" y="371918"/>
                  </a:cubicBezTo>
                  <a:lnTo>
                    <a:pt x="654214" y="481785"/>
                  </a:lnTo>
                  <a:cubicBezTo>
                    <a:pt x="663594" y="477075"/>
                    <a:pt x="674052" y="475599"/>
                    <a:pt x="684855" y="475599"/>
                  </a:cubicBezTo>
                  <a:cubicBezTo>
                    <a:pt x="748958" y="475599"/>
                    <a:pt x="800924" y="527565"/>
                    <a:pt x="800924" y="591668"/>
                  </a:cubicBezTo>
                  <a:cubicBezTo>
                    <a:pt x="800924" y="655771"/>
                    <a:pt x="748958" y="707737"/>
                    <a:pt x="684855" y="707737"/>
                  </a:cubicBezTo>
                  <a:cubicBezTo>
                    <a:pt x="620752" y="707737"/>
                    <a:pt x="568786" y="655771"/>
                    <a:pt x="568786" y="591668"/>
                  </a:cubicBezTo>
                  <a:cubicBezTo>
                    <a:pt x="568786" y="552675"/>
                    <a:pt x="588013" y="518173"/>
                    <a:pt x="618731" y="498841"/>
                  </a:cubicBezTo>
                  <a:lnTo>
                    <a:pt x="587721" y="383115"/>
                  </a:lnTo>
                  <a:cubicBezTo>
                    <a:pt x="575601" y="385644"/>
                    <a:pt x="563044" y="386898"/>
                    <a:pt x="550195" y="386897"/>
                  </a:cubicBezTo>
                  <a:lnTo>
                    <a:pt x="514114" y="383260"/>
                  </a:lnTo>
                  <a:lnTo>
                    <a:pt x="485934" y="488428"/>
                  </a:lnTo>
                  <a:cubicBezTo>
                    <a:pt x="524293" y="506442"/>
                    <a:pt x="550196" y="545650"/>
                    <a:pt x="550196" y="590907"/>
                  </a:cubicBezTo>
                  <a:cubicBezTo>
                    <a:pt x="550196" y="655010"/>
                    <a:pt x="498230" y="706976"/>
                    <a:pt x="434126" y="706976"/>
                  </a:cubicBezTo>
                  <a:cubicBezTo>
                    <a:pt x="370023" y="706976"/>
                    <a:pt x="318058" y="655010"/>
                    <a:pt x="318058" y="590907"/>
                  </a:cubicBezTo>
                  <a:cubicBezTo>
                    <a:pt x="318058" y="526804"/>
                    <a:pt x="370023" y="474838"/>
                    <a:pt x="434127" y="474838"/>
                  </a:cubicBezTo>
                  <a:lnTo>
                    <a:pt x="448732" y="477786"/>
                  </a:lnTo>
                  <a:lnTo>
                    <a:pt x="476986" y="372344"/>
                  </a:lnTo>
                  <a:cubicBezTo>
                    <a:pt x="449131" y="361153"/>
                    <a:pt x="424589" y="343499"/>
                    <a:pt x="405632" y="320814"/>
                  </a:cubicBezTo>
                  <a:lnTo>
                    <a:pt x="318219" y="408227"/>
                  </a:lnTo>
                  <a:cubicBezTo>
                    <a:pt x="331496" y="425102"/>
                    <a:pt x="338157" y="446498"/>
                    <a:pt x="338157" y="469449"/>
                  </a:cubicBezTo>
                  <a:cubicBezTo>
                    <a:pt x="338157" y="533552"/>
                    <a:pt x="286191" y="585518"/>
                    <a:pt x="222088" y="585518"/>
                  </a:cubicBezTo>
                  <a:cubicBezTo>
                    <a:pt x="157985" y="585518"/>
                    <a:pt x="106019" y="533552"/>
                    <a:pt x="106019" y="469449"/>
                  </a:cubicBezTo>
                  <a:cubicBezTo>
                    <a:pt x="106019" y="405346"/>
                    <a:pt x="157985" y="353380"/>
                    <a:pt x="222088" y="353380"/>
                  </a:cubicBezTo>
                  <a:cubicBezTo>
                    <a:pt x="249011" y="353380"/>
                    <a:pt x="273792" y="362547"/>
                    <a:pt x="292332" y="379400"/>
                  </a:cubicBezTo>
                  <a:lnTo>
                    <a:pt x="382868" y="288864"/>
                  </a:lnTo>
                  <a:cubicBezTo>
                    <a:pt x="369574" y="267337"/>
                    <a:pt x="361206" y="242688"/>
                    <a:pt x="359052" y="216313"/>
                  </a:cubicBezTo>
                  <a:lnTo>
                    <a:pt x="231526" y="238800"/>
                  </a:lnTo>
                  <a:cubicBezTo>
                    <a:pt x="230484" y="301510"/>
                    <a:pt x="179153" y="351838"/>
                    <a:pt x="116068" y="351838"/>
                  </a:cubicBezTo>
                  <a:cubicBezTo>
                    <a:pt x="51966" y="351838"/>
                    <a:pt x="0" y="299872"/>
                    <a:pt x="0" y="235769"/>
                  </a:cubicBezTo>
                  <a:cubicBezTo>
                    <a:pt x="0" y="171666"/>
                    <a:pt x="51965" y="119699"/>
                    <a:pt x="116068" y="119699"/>
                  </a:cubicBezTo>
                  <a:cubicBezTo>
                    <a:pt x="167752" y="119700"/>
                    <a:pt x="211545" y="153480"/>
                    <a:pt x="225049" y="200656"/>
                  </a:cubicBezTo>
                  <a:lnTo>
                    <a:pt x="358391" y="177144"/>
                  </a:lnTo>
                  <a:cubicBezTo>
                    <a:pt x="365749" y="77894"/>
                    <a:pt x="448876" y="0"/>
                    <a:pt x="550196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3039" tIns="56519" rIns="113039" bIns="56519" rtlCol="0" anchor="ctr"/>
            <a:lstStyle/>
            <a:p>
              <a:pPr algn="ctr"/>
              <a:endParaRPr lang="en-US" sz="1558" dirty="0"/>
            </a:p>
          </p:txBody>
        </p:sp>
      </p:grpSp>
    </p:spTree>
    <p:extLst>
      <p:ext uri="{BB962C8B-B14F-4D97-AF65-F5344CB8AC3E}">
        <p14:creationId xmlns:p14="http://schemas.microsoft.com/office/powerpoint/2010/main" val="3092477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112E12-84FE-47E0-824C-8D6918C54FF1}"/>
              </a:ext>
            </a:extLst>
          </p:cNvPr>
          <p:cNvSpPr/>
          <p:nvPr/>
        </p:nvSpPr>
        <p:spPr>
          <a:xfrm>
            <a:off x="1663229" y="1310411"/>
            <a:ext cx="6334875" cy="38695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F9BD275-5498-0144-8E4B-DE68EFAD1F55}"/>
              </a:ext>
            </a:extLst>
          </p:cNvPr>
          <p:cNvGrpSpPr/>
          <p:nvPr/>
        </p:nvGrpSpPr>
        <p:grpSpPr>
          <a:xfrm>
            <a:off x="2316066" y="1690728"/>
            <a:ext cx="5029200" cy="3108960"/>
            <a:chOff x="1973525" y="1598822"/>
            <a:chExt cx="5696366" cy="327228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00BF79C-BD14-1440-B8B6-0B729B2BA801}"/>
                </a:ext>
              </a:extLst>
            </p:cNvPr>
            <p:cNvSpPr/>
            <p:nvPr/>
          </p:nvSpPr>
          <p:spPr>
            <a:xfrm>
              <a:off x="1973525" y="1598823"/>
              <a:ext cx="2679493" cy="32722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EB189E-0F75-FE4C-BE3B-1A308BB98094}"/>
                </a:ext>
              </a:extLst>
            </p:cNvPr>
            <p:cNvSpPr/>
            <p:nvPr/>
          </p:nvSpPr>
          <p:spPr>
            <a:xfrm>
              <a:off x="4990398" y="1598822"/>
              <a:ext cx="2679493" cy="32722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8799F6A-5F3A-BD4C-B989-48FC98817463}"/>
              </a:ext>
            </a:extLst>
          </p:cNvPr>
          <p:cNvSpPr/>
          <p:nvPr/>
        </p:nvSpPr>
        <p:spPr>
          <a:xfrm>
            <a:off x="2428529" y="4171981"/>
            <a:ext cx="1461626" cy="530187"/>
          </a:xfrm>
          <a:prstGeom prst="rect">
            <a:avLst/>
          </a:prstGeom>
          <a:solidFill>
            <a:schemeClr val="accent1">
              <a:alpha val="22000"/>
            </a:schemeClr>
          </a:solidFill>
          <a:ln w="28575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A5B45EC-AC1A-1443-807B-FB52823A0C2E}"/>
              </a:ext>
            </a:extLst>
          </p:cNvPr>
          <p:cNvSpPr/>
          <p:nvPr/>
        </p:nvSpPr>
        <p:spPr>
          <a:xfrm>
            <a:off x="2428925" y="2154740"/>
            <a:ext cx="4803483" cy="1449179"/>
          </a:xfrm>
          <a:prstGeom prst="rect">
            <a:avLst/>
          </a:prstGeom>
          <a:solidFill>
            <a:schemeClr val="accent2">
              <a:alpha val="22000"/>
            </a:schemeClr>
          </a:solidFill>
          <a:ln w="28575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6AECDB9-16CA-864A-8A7F-D3FDC56829EC}"/>
              </a:ext>
            </a:extLst>
          </p:cNvPr>
          <p:cNvSpPr/>
          <p:nvPr/>
        </p:nvSpPr>
        <p:spPr>
          <a:xfrm>
            <a:off x="2619115" y="2579397"/>
            <a:ext cx="796292" cy="796292"/>
          </a:xfrm>
          <a:prstGeom prst="ellipse">
            <a:avLst/>
          </a:prstGeom>
          <a:solidFill>
            <a:schemeClr val="bg2"/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AF88A8-052D-0745-AEF0-E528CA52B51F}"/>
              </a:ext>
            </a:extLst>
          </p:cNvPr>
          <p:cNvSpPr/>
          <p:nvPr/>
        </p:nvSpPr>
        <p:spPr>
          <a:xfrm>
            <a:off x="3725237" y="2579397"/>
            <a:ext cx="796292" cy="796292"/>
          </a:xfrm>
          <a:prstGeom prst="ellipse">
            <a:avLst/>
          </a:prstGeom>
          <a:solidFill>
            <a:schemeClr val="bg2"/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5DE3FF6-DB32-E041-9A23-D39499A056E9}"/>
              </a:ext>
            </a:extLst>
          </p:cNvPr>
          <p:cNvSpPr/>
          <p:nvPr/>
        </p:nvSpPr>
        <p:spPr>
          <a:xfrm>
            <a:off x="5231185" y="2579397"/>
            <a:ext cx="796292" cy="796292"/>
          </a:xfrm>
          <a:prstGeom prst="ellipse">
            <a:avLst/>
          </a:prstGeom>
          <a:solidFill>
            <a:schemeClr val="bg2"/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3C1EFDA-706D-5245-9C22-AB56773D4E4A}"/>
              </a:ext>
            </a:extLst>
          </p:cNvPr>
          <p:cNvSpPr/>
          <p:nvPr/>
        </p:nvSpPr>
        <p:spPr>
          <a:xfrm>
            <a:off x="6320630" y="2579397"/>
            <a:ext cx="796292" cy="796292"/>
          </a:xfrm>
          <a:prstGeom prst="ellipse">
            <a:avLst/>
          </a:prstGeom>
          <a:solidFill>
            <a:schemeClr val="bg2"/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D64A4F-0F95-C64F-9FC8-E664AEB97123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2660503" y="3422088"/>
            <a:ext cx="351004" cy="875114"/>
          </a:xfrm>
          <a:prstGeom prst="straightConnector1">
            <a:avLst/>
          </a:prstGeom>
          <a:ln w="28575">
            <a:solidFill>
              <a:schemeClr val="bg2"/>
            </a:solidFill>
            <a:prstDash val="sysDot"/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FDEED8A-0D03-4144-BFF0-A2B5EE92F439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2660503" y="3422088"/>
            <a:ext cx="1415438" cy="875114"/>
          </a:xfrm>
          <a:prstGeom prst="straightConnector1">
            <a:avLst/>
          </a:prstGeom>
          <a:ln w="28575">
            <a:solidFill>
              <a:schemeClr val="bg2"/>
            </a:solidFill>
            <a:prstDash val="sysDot"/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FB7383-4537-E940-B6DA-AB281891E50A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2660503" y="3389914"/>
            <a:ext cx="2787055" cy="907288"/>
          </a:xfrm>
          <a:prstGeom prst="straightConnector1">
            <a:avLst/>
          </a:prstGeom>
          <a:ln w="28575">
            <a:solidFill>
              <a:schemeClr val="bg2"/>
            </a:solidFill>
            <a:prstDash val="sysDot"/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8C9BA6-6759-5C4F-B3A0-4462C549B2E6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2660503" y="3422088"/>
            <a:ext cx="3971033" cy="875114"/>
          </a:xfrm>
          <a:prstGeom prst="straightConnector1">
            <a:avLst/>
          </a:prstGeom>
          <a:ln w="28575">
            <a:solidFill>
              <a:schemeClr val="bg2"/>
            </a:solidFill>
            <a:prstDash val="sysDot"/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4757AD-B90C-4695-84D5-A62FB2C9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 Visualized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C7B7CF-3103-40B1-8998-B8D6BC038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6C51A-D5C8-414C-B110-B45114A5F48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E30AA4-14C7-4E04-BF99-36CAE67E40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DD51CE-DD10-41F1-9C3B-7AE8FBF84DA1}"/>
              </a:ext>
            </a:extLst>
          </p:cNvPr>
          <p:cNvSpPr/>
          <p:nvPr/>
        </p:nvSpPr>
        <p:spPr>
          <a:xfrm>
            <a:off x="1947816" y="1411013"/>
            <a:ext cx="1183565" cy="242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spc="300" dirty="0">
                <a:solidFill>
                  <a:schemeClr val="bg2"/>
                </a:solidFill>
              </a:rPr>
              <a:t>CLUSTER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5ABDF3-F796-A743-B761-BC981276C2CA}"/>
              </a:ext>
            </a:extLst>
          </p:cNvPr>
          <p:cNvGrpSpPr/>
          <p:nvPr/>
        </p:nvGrpSpPr>
        <p:grpSpPr>
          <a:xfrm>
            <a:off x="1733931" y="1367434"/>
            <a:ext cx="302091" cy="302091"/>
            <a:chOff x="458735" y="1824996"/>
            <a:chExt cx="484686" cy="48468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2A4C5E0-8C1A-274D-8283-CCAD9654E160}"/>
                </a:ext>
              </a:extLst>
            </p:cNvPr>
            <p:cNvSpPr/>
            <p:nvPr/>
          </p:nvSpPr>
          <p:spPr>
            <a:xfrm>
              <a:off x="458735" y="1824996"/>
              <a:ext cx="484686" cy="48468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110">
              <a:extLst>
                <a:ext uri="{FF2B5EF4-FFF2-40B4-BE49-F238E27FC236}">
                  <a16:creationId xmlns:a16="http://schemas.microsoft.com/office/drawing/2014/main" id="{302EAC10-CD93-034D-818C-49C2CE348A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5435" y="1894518"/>
              <a:ext cx="346785" cy="345643"/>
            </a:xfrm>
            <a:custGeom>
              <a:avLst/>
              <a:gdLst>
                <a:gd name="connsiteX0" fmla="*/ 1046068 w 1363586"/>
                <a:gd name="connsiteY0" fmla="*/ 1041575 h 1359096"/>
                <a:gd name="connsiteX1" fmla="*/ 1046068 w 1363586"/>
                <a:gd name="connsiteY1" fmla="*/ 1112699 h 1359096"/>
                <a:gd name="connsiteX2" fmla="*/ 1117191 w 1363586"/>
                <a:gd name="connsiteY2" fmla="*/ 1112699 h 1359096"/>
                <a:gd name="connsiteX3" fmla="*/ 1117191 w 1363586"/>
                <a:gd name="connsiteY3" fmla="*/ 1041575 h 1359096"/>
                <a:gd name="connsiteX4" fmla="*/ 1046068 w 1363586"/>
                <a:gd name="connsiteY4" fmla="*/ 1041575 h 1359096"/>
                <a:gd name="connsiteX5" fmla="*/ 1215090 w 1363586"/>
                <a:gd name="connsiteY5" fmla="*/ 643320 h 1359096"/>
                <a:gd name="connsiteX6" fmla="*/ 1215090 w 1363586"/>
                <a:gd name="connsiteY6" fmla="*/ 714444 h 1359096"/>
                <a:gd name="connsiteX7" fmla="*/ 1286214 w 1363586"/>
                <a:gd name="connsiteY7" fmla="*/ 714444 h 1359096"/>
                <a:gd name="connsiteX8" fmla="*/ 1286214 w 1363586"/>
                <a:gd name="connsiteY8" fmla="*/ 643320 h 1359096"/>
                <a:gd name="connsiteX9" fmla="*/ 1215090 w 1363586"/>
                <a:gd name="connsiteY9" fmla="*/ 643320 h 1359096"/>
                <a:gd name="connsiteX10" fmla="*/ 649334 w 1363586"/>
                <a:gd name="connsiteY10" fmla="*/ 1209076 h 1359096"/>
                <a:gd name="connsiteX11" fmla="*/ 649334 w 1363586"/>
                <a:gd name="connsiteY11" fmla="*/ 1280200 h 1359096"/>
                <a:gd name="connsiteX12" fmla="*/ 720458 w 1363586"/>
                <a:gd name="connsiteY12" fmla="*/ 1280200 h 1359096"/>
                <a:gd name="connsiteX13" fmla="*/ 720458 w 1363586"/>
                <a:gd name="connsiteY13" fmla="*/ 1209076 h 1359096"/>
                <a:gd name="connsiteX14" fmla="*/ 649334 w 1363586"/>
                <a:gd name="connsiteY14" fmla="*/ 1209076 h 1359096"/>
                <a:gd name="connsiteX15" fmla="*/ 880283 w 1363586"/>
                <a:gd name="connsiteY15" fmla="*/ 716155 h 1359096"/>
                <a:gd name="connsiteX16" fmla="*/ 874735 w 1363586"/>
                <a:gd name="connsiteY16" fmla="*/ 743858 h 1359096"/>
                <a:gd name="connsiteX17" fmla="*/ 852088 w 1363586"/>
                <a:gd name="connsiteY17" fmla="*/ 790286 h 1359096"/>
                <a:gd name="connsiteX18" fmla="*/ 849537 w 1363586"/>
                <a:gd name="connsiteY18" fmla="*/ 793409 h 1359096"/>
                <a:gd name="connsiteX19" fmla="*/ 1031297 w 1363586"/>
                <a:gd name="connsiteY19" fmla="*/ 975169 h 1359096"/>
                <a:gd name="connsiteX20" fmla="*/ 1059681 w 1363586"/>
                <a:gd name="connsiteY20" fmla="*/ 965215 h 1359096"/>
                <a:gd name="connsiteX21" fmla="*/ 1124234 w 1363586"/>
                <a:gd name="connsiteY21" fmla="*/ 971464 h 1359096"/>
                <a:gd name="connsiteX22" fmla="*/ 1125384 w 1363586"/>
                <a:gd name="connsiteY22" fmla="*/ 972228 h 1359096"/>
                <a:gd name="connsiteX23" fmla="*/ 1165220 w 1363586"/>
                <a:gd name="connsiteY23" fmla="*/ 902906 h 1359096"/>
                <a:gd name="connsiteX24" fmla="*/ 1189704 w 1363586"/>
                <a:gd name="connsiteY24" fmla="*/ 839808 h 1359096"/>
                <a:gd name="connsiteX25" fmla="*/ 1203786 w 1363586"/>
                <a:gd name="connsiteY25" fmla="*/ 782890 h 1359096"/>
                <a:gd name="connsiteX26" fmla="*/ 1169331 w 1363586"/>
                <a:gd name="connsiteY26" fmla="*/ 760011 h 1359096"/>
                <a:gd name="connsiteX27" fmla="*/ 1144334 w 1363586"/>
                <a:gd name="connsiteY27" fmla="*/ 722368 h 1359096"/>
                <a:gd name="connsiteX28" fmla="*/ 1143125 w 1363586"/>
                <a:gd name="connsiteY28" fmla="*/ 716155 h 1359096"/>
                <a:gd name="connsiteX29" fmla="*/ 720646 w 1363586"/>
                <a:gd name="connsiteY29" fmla="*/ 873622 h 1359096"/>
                <a:gd name="connsiteX30" fmla="*/ 720646 w 1363586"/>
                <a:gd name="connsiteY30" fmla="*/ 1138635 h 1359096"/>
                <a:gd name="connsiteX31" fmla="*/ 726858 w 1363586"/>
                <a:gd name="connsiteY31" fmla="*/ 1139844 h 1359096"/>
                <a:gd name="connsiteX32" fmla="*/ 764501 w 1363586"/>
                <a:gd name="connsiteY32" fmla="*/ 1164841 h 1359096"/>
                <a:gd name="connsiteX33" fmla="*/ 787567 w 1363586"/>
                <a:gd name="connsiteY33" fmla="*/ 1199576 h 1359096"/>
                <a:gd name="connsiteX34" fmla="*/ 859541 w 1363586"/>
                <a:gd name="connsiteY34" fmla="*/ 1180142 h 1359096"/>
                <a:gd name="connsiteX35" fmla="*/ 964786 w 1363586"/>
                <a:gd name="connsiteY35" fmla="*/ 1129640 h 1359096"/>
                <a:gd name="connsiteX36" fmla="*/ 976389 w 1363586"/>
                <a:gd name="connsiteY36" fmla="*/ 1120399 h 1359096"/>
                <a:gd name="connsiteX37" fmla="*/ 975955 w 1363586"/>
                <a:gd name="connsiteY37" fmla="*/ 1119744 h 1359096"/>
                <a:gd name="connsiteX38" fmla="*/ 969705 w 1363586"/>
                <a:gd name="connsiteY38" fmla="*/ 1055190 h 1359096"/>
                <a:gd name="connsiteX39" fmla="*/ 979660 w 1363586"/>
                <a:gd name="connsiteY39" fmla="*/ 1026805 h 1359096"/>
                <a:gd name="connsiteX40" fmla="*/ 797900 w 1363586"/>
                <a:gd name="connsiteY40" fmla="*/ 845046 h 1359096"/>
                <a:gd name="connsiteX41" fmla="*/ 794776 w 1363586"/>
                <a:gd name="connsiteY41" fmla="*/ 847598 h 1359096"/>
                <a:gd name="connsiteX42" fmla="*/ 759801 w 1363586"/>
                <a:gd name="connsiteY42" fmla="*/ 866003 h 1359096"/>
                <a:gd name="connsiteX43" fmla="*/ 847583 w 1363586"/>
                <a:gd name="connsiteY43" fmla="*/ 567830 h 1359096"/>
                <a:gd name="connsiteX44" fmla="*/ 866582 w 1363586"/>
                <a:gd name="connsiteY44" fmla="*/ 594972 h 1359096"/>
                <a:gd name="connsiteX45" fmla="*/ 881828 w 1363586"/>
                <a:gd name="connsiteY45" fmla="*/ 643130 h 1359096"/>
                <a:gd name="connsiteX46" fmla="*/ 1143088 w 1363586"/>
                <a:gd name="connsiteY46" fmla="*/ 643130 h 1359096"/>
                <a:gd name="connsiteX47" fmla="*/ 1144334 w 1363586"/>
                <a:gd name="connsiteY47" fmla="*/ 636728 h 1359096"/>
                <a:gd name="connsiteX48" fmla="*/ 1169331 w 1363586"/>
                <a:gd name="connsiteY48" fmla="*/ 599085 h 1359096"/>
                <a:gd name="connsiteX49" fmla="*/ 1200369 w 1363586"/>
                <a:gd name="connsiteY49" fmla="*/ 578474 h 1359096"/>
                <a:gd name="connsiteX50" fmla="*/ 1186718 w 1363586"/>
                <a:gd name="connsiteY50" fmla="*/ 510316 h 1359096"/>
                <a:gd name="connsiteX51" fmla="*/ 1127002 w 1363586"/>
                <a:gd name="connsiteY51" fmla="*/ 387894 h 1359096"/>
                <a:gd name="connsiteX52" fmla="*/ 1123968 w 1363586"/>
                <a:gd name="connsiteY52" fmla="*/ 384180 h 1359096"/>
                <a:gd name="connsiteX53" fmla="*/ 1085999 w 1363586"/>
                <a:gd name="connsiteY53" fmla="*/ 391568 h 1359096"/>
                <a:gd name="connsiteX54" fmla="*/ 1043179 w 1363586"/>
                <a:gd name="connsiteY54" fmla="*/ 383236 h 1359096"/>
                <a:gd name="connsiteX55" fmla="*/ 1036567 w 1363586"/>
                <a:gd name="connsiteY55" fmla="*/ 378846 h 1359096"/>
                <a:gd name="connsiteX56" fmla="*/ 570366 w 1363586"/>
                <a:gd name="connsiteY56" fmla="*/ 845046 h 1359096"/>
                <a:gd name="connsiteX57" fmla="*/ 383336 w 1363586"/>
                <a:gd name="connsiteY57" fmla="*/ 1032077 h 1359096"/>
                <a:gd name="connsiteX58" fmla="*/ 387726 w 1363586"/>
                <a:gd name="connsiteY58" fmla="*/ 1038689 h 1359096"/>
                <a:gd name="connsiteX59" fmla="*/ 396059 w 1363586"/>
                <a:gd name="connsiteY59" fmla="*/ 1081509 h 1359096"/>
                <a:gd name="connsiteX60" fmla="*/ 388817 w 1363586"/>
                <a:gd name="connsiteY60" fmla="*/ 1118723 h 1359096"/>
                <a:gd name="connsiteX61" fmla="*/ 437554 w 1363586"/>
                <a:gd name="connsiteY61" fmla="*/ 1149204 h 1359096"/>
                <a:gd name="connsiteX62" fmla="*/ 508725 w 1363586"/>
                <a:gd name="connsiteY62" fmla="*/ 1180142 h 1359096"/>
                <a:gd name="connsiteX63" fmla="*/ 580537 w 1363586"/>
                <a:gd name="connsiteY63" fmla="*/ 1199533 h 1359096"/>
                <a:gd name="connsiteX64" fmla="*/ 603575 w 1363586"/>
                <a:gd name="connsiteY64" fmla="*/ 1164841 h 1359096"/>
                <a:gd name="connsiteX65" fmla="*/ 641218 w 1363586"/>
                <a:gd name="connsiteY65" fmla="*/ 1139844 h 1359096"/>
                <a:gd name="connsiteX66" fmla="*/ 647621 w 1363586"/>
                <a:gd name="connsiteY66" fmla="*/ 1138598 h 1359096"/>
                <a:gd name="connsiteX67" fmla="*/ 647621 w 1363586"/>
                <a:gd name="connsiteY67" fmla="*/ 873622 h 1359096"/>
                <a:gd name="connsiteX68" fmla="*/ 608465 w 1363586"/>
                <a:gd name="connsiteY68" fmla="*/ 866003 h 1359096"/>
                <a:gd name="connsiteX69" fmla="*/ 573490 w 1363586"/>
                <a:gd name="connsiteY69" fmla="*/ 847597 h 1359096"/>
                <a:gd name="connsiteX70" fmla="*/ 1048955 w 1363586"/>
                <a:gd name="connsiteY70" fmla="*/ 243699 h 1359096"/>
                <a:gd name="connsiteX71" fmla="*/ 1048955 w 1363586"/>
                <a:gd name="connsiteY71" fmla="*/ 314822 h 1359096"/>
                <a:gd name="connsiteX72" fmla="*/ 1120079 w 1363586"/>
                <a:gd name="connsiteY72" fmla="*/ 314822 h 1359096"/>
                <a:gd name="connsiteX73" fmla="*/ 1120079 w 1363586"/>
                <a:gd name="connsiteY73" fmla="*/ 243699 h 1359096"/>
                <a:gd name="connsiteX74" fmla="*/ 1048955 w 1363586"/>
                <a:gd name="connsiteY74" fmla="*/ 243699 h 1359096"/>
                <a:gd name="connsiteX75" fmla="*/ 249713 w 1363586"/>
                <a:gd name="connsiteY75" fmla="*/ 1042941 h 1359096"/>
                <a:gd name="connsiteX76" fmla="*/ 249713 w 1363586"/>
                <a:gd name="connsiteY76" fmla="*/ 1114065 h 1359096"/>
                <a:gd name="connsiteX77" fmla="*/ 320836 w 1363586"/>
                <a:gd name="connsiteY77" fmla="*/ 1114065 h 1359096"/>
                <a:gd name="connsiteX78" fmla="*/ 320836 w 1363586"/>
                <a:gd name="connsiteY78" fmla="*/ 1042941 h 1359096"/>
                <a:gd name="connsiteX79" fmla="*/ 249713 w 1363586"/>
                <a:gd name="connsiteY79" fmla="*/ 1042941 h 1359096"/>
                <a:gd name="connsiteX80" fmla="*/ 594029 w 1363586"/>
                <a:gd name="connsiteY80" fmla="*/ 589535 h 1359096"/>
                <a:gd name="connsiteX81" fmla="*/ 594029 w 1363586"/>
                <a:gd name="connsiteY81" fmla="*/ 769750 h 1359096"/>
                <a:gd name="connsiteX82" fmla="*/ 774244 w 1363586"/>
                <a:gd name="connsiteY82" fmla="*/ 769750 h 1359096"/>
                <a:gd name="connsiteX83" fmla="*/ 774244 w 1363586"/>
                <a:gd name="connsiteY83" fmla="*/ 589535 h 1359096"/>
                <a:gd name="connsiteX84" fmla="*/ 594029 w 1363586"/>
                <a:gd name="connsiteY84" fmla="*/ 589535 h 1359096"/>
                <a:gd name="connsiteX85" fmla="*/ 720646 w 1363586"/>
                <a:gd name="connsiteY85" fmla="*/ 220460 h 1359096"/>
                <a:gd name="connsiteX86" fmla="*/ 720646 w 1363586"/>
                <a:gd name="connsiteY86" fmla="*/ 485663 h 1359096"/>
                <a:gd name="connsiteX87" fmla="*/ 759801 w 1363586"/>
                <a:gd name="connsiteY87" fmla="*/ 493282 h 1359096"/>
                <a:gd name="connsiteX88" fmla="*/ 794776 w 1363586"/>
                <a:gd name="connsiteY88" fmla="*/ 511688 h 1359096"/>
                <a:gd name="connsiteX89" fmla="*/ 797900 w 1363586"/>
                <a:gd name="connsiteY89" fmla="*/ 514240 h 1359096"/>
                <a:gd name="connsiteX90" fmla="*/ 984930 w 1363586"/>
                <a:gd name="connsiteY90" fmla="*/ 327209 h 1359096"/>
                <a:gd name="connsiteX91" fmla="*/ 980539 w 1363586"/>
                <a:gd name="connsiteY91" fmla="*/ 320596 h 1359096"/>
                <a:gd name="connsiteX92" fmla="*/ 972207 w 1363586"/>
                <a:gd name="connsiteY92" fmla="*/ 277776 h 1359096"/>
                <a:gd name="connsiteX93" fmla="*/ 979321 w 1363586"/>
                <a:gd name="connsiteY93" fmla="*/ 241220 h 1359096"/>
                <a:gd name="connsiteX94" fmla="*/ 964786 w 1363586"/>
                <a:gd name="connsiteY94" fmla="*/ 229645 h 1359096"/>
                <a:gd name="connsiteX95" fmla="*/ 859541 w 1363586"/>
                <a:gd name="connsiteY95" fmla="*/ 179143 h 1359096"/>
                <a:gd name="connsiteX96" fmla="*/ 787461 w 1363586"/>
                <a:gd name="connsiteY96" fmla="*/ 159680 h 1359096"/>
                <a:gd name="connsiteX97" fmla="*/ 764501 w 1363586"/>
                <a:gd name="connsiteY97" fmla="*/ 194255 h 1359096"/>
                <a:gd name="connsiteX98" fmla="*/ 726858 w 1363586"/>
                <a:gd name="connsiteY98" fmla="*/ 219251 h 1359096"/>
                <a:gd name="connsiteX99" fmla="*/ 220461 w 1363586"/>
                <a:gd name="connsiteY99" fmla="*/ 716155 h 1359096"/>
                <a:gd name="connsiteX100" fmla="*/ 219252 w 1363586"/>
                <a:gd name="connsiteY100" fmla="*/ 722368 h 1359096"/>
                <a:gd name="connsiteX101" fmla="*/ 194255 w 1363586"/>
                <a:gd name="connsiteY101" fmla="*/ 760011 h 1359096"/>
                <a:gd name="connsiteX102" fmla="*/ 164139 w 1363586"/>
                <a:gd name="connsiteY102" fmla="*/ 780009 h 1359096"/>
                <a:gd name="connsiteX103" fmla="*/ 203046 w 1363586"/>
                <a:gd name="connsiteY103" fmla="*/ 902906 h 1359096"/>
                <a:gd name="connsiteX104" fmla="*/ 244511 w 1363586"/>
                <a:gd name="connsiteY104" fmla="*/ 975063 h 1359096"/>
                <a:gd name="connsiteX105" fmla="*/ 282267 w 1363586"/>
                <a:gd name="connsiteY105" fmla="*/ 967717 h 1359096"/>
                <a:gd name="connsiteX106" fmla="*/ 325087 w 1363586"/>
                <a:gd name="connsiteY106" fmla="*/ 976049 h 1359096"/>
                <a:gd name="connsiteX107" fmla="*/ 331699 w 1363586"/>
                <a:gd name="connsiteY107" fmla="*/ 980440 h 1359096"/>
                <a:gd name="connsiteX108" fmla="*/ 520683 w 1363586"/>
                <a:gd name="connsiteY108" fmla="*/ 791456 h 1359096"/>
                <a:gd name="connsiteX109" fmla="*/ 501684 w 1363586"/>
                <a:gd name="connsiteY109" fmla="*/ 764314 h 1359096"/>
                <a:gd name="connsiteX110" fmla="*/ 486437 w 1363586"/>
                <a:gd name="connsiteY110" fmla="*/ 716155 h 1359096"/>
                <a:gd name="connsiteX111" fmla="*/ 649334 w 1363586"/>
                <a:gd name="connsiteY111" fmla="*/ 77564 h 1359096"/>
                <a:gd name="connsiteX112" fmla="*/ 649334 w 1363586"/>
                <a:gd name="connsiteY112" fmla="*/ 148688 h 1359096"/>
                <a:gd name="connsiteX113" fmla="*/ 720458 w 1363586"/>
                <a:gd name="connsiteY113" fmla="*/ 148688 h 1359096"/>
                <a:gd name="connsiteX114" fmla="*/ 720458 w 1363586"/>
                <a:gd name="connsiteY114" fmla="*/ 77564 h 1359096"/>
                <a:gd name="connsiteX115" fmla="*/ 649334 w 1363586"/>
                <a:gd name="connsiteY115" fmla="*/ 77564 h 1359096"/>
                <a:gd name="connsiteX116" fmla="*/ 83578 w 1363586"/>
                <a:gd name="connsiteY116" fmla="*/ 643320 h 1359096"/>
                <a:gd name="connsiteX117" fmla="*/ 83578 w 1363586"/>
                <a:gd name="connsiteY117" fmla="*/ 714444 h 1359096"/>
                <a:gd name="connsiteX118" fmla="*/ 154701 w 1363586"/>
                <a:gd name="connsiteY118" fmla="*/ 714444 h 1359096"/>
                <a:gd name="connsiteX119" fmla="*/ 154701 w 1363586"/>
                <a:gd name="connsiteY119" fmla="*/ 643320 h 1359096"/>
                <a:gd name="connsiteX120" fmla="*/ 83578 w 1363586"/>
                <a:gd name="connsiteY120" fmla="*/ 643320 h 1359096"/>
                <a:gd name="connsiteX121" fmla="*/ 390361 w 1363586"/>
                <a:gd name="connsiteY121" fmla="*/ 239596 h 1359096"/>
                <a:gd name="connsiteX122" fmla="*/ 398209 w 1363586"/>
                <a:gd name="connsiteY122" fmla="*/ 279926 h 1359096"/>
                <a:gd name="connsiteX123" fmla="*/ 389876 w 1363586"/>
                <a:gd name="connsiteY123" fmla="*/ 322746 h 1359096"/>
                <a:gd name="connsiteX124" fmla="*/ 385486 w 1363586"/>
                <a:gd name="connsiteY124" fmla="*/ 329358 h 1359096"/>
                <a:gd name="connsiteX125" fmla="*/ 570366 w 1363586"/>
                <a:gd name="connsiteY125" fmla="*/ 514239 h 1359096"/>
                <a:gd name="connsiteX126" fmla="*/ 573490 w 1363586"/>
                <a:gd name="connsiteY126" fmla="*/ 511688 h 1359096"/>
                <a:gd name="connsiteX127" fmla="*/ 608465 w 1363586"/>
                <a:gd name="connsiteY127" fmla="*/ 493282 h 1359096"/>
                <a:gd name="connsiteX128" fmla="*/ 647621 w 1363586"/>
                <a:gd name="connsiteY128" fmla="*/ 485663 h 1359096"/>
                <a:gd name="connsiteX129" fmla="*/ 647621 w 1363586"/>
                <a:gd name="connsiteY129" fmla="*/ 220497 h 1359096"/>
                <a:gd name="connsiteX130" fmla="*/ 641218 w 1363586"/>
                <a:gd name="connsiteY130" fmla="*/ 219251 h 1359096"/>
                <a:gd name="connsiteX131" fmla="*/ 603575 w 1363586"/>
                <a:gd name="connsiteY131" fmla="*/ 194255 h 1359096"/>
                <a:gd name="connsiteX132" fmla="*/ 580644 w 1363586"/>
                <a:gd name="connsiteY132" fmla="*/ 159723 h 1359096"/>
                <a:gd name="connsiteX133" fmla="*/ 508725 w 1363586"/>
                <a:gd name="connsiteY133" fmla="*/ 179143 h 1359096"/>
                <a:gd name="connsiteX134" fmla="*/ 437554 w 1363586"/>
                <a:gd name="connsiteY134" fmla="*/ 210081 h 1359096"/>
                <a:gd name="connsiteX135" fmla="*/ 243077 w 1363586"/>
                <a:gd name="connsiteY135" fmla="*/ 385674 h 1359096"/>
                <a:gd name="connsiteX136" fmla="*/ 241264 w 1363586"/>
                <a:gd name="connsiteY136" fmla="*/ 387895 h 1359096"/>
                <a:gd name="connsiteX137" fmla="*/ 181548 w 1363586"/>
                <a:gd name="connsiteY137" fmla="*/ 510317 h 1359096"/>
                <a:gd name="connsiteX138" fmla="*/ 167347 w 1363586"/>
                <a:gd name="connsiteY138" fmla="*/ 581217 h 1359096"/>
                <a:gd name="connsiteX139" fmla="*/ 194255 w 1363586"/>
                <a:gd name="connsiteY139" fmla="*/ 599085 h 1359096"/>
                <a:gd name="connsiteX140" fmla="*/ 219252 w 1363586"/>
                <a:gd name="connsiteY140" fmla="*/ 636728 h 1359096"/>
                <a:gd name="connsiteX141" fmla="*/ 220497 w 1363586"/>
                <a:gd name="connsiteY141" fmla="*/ 643130 h 1359096"/>
                <a:gd name="connsiteX142" fmla="*/ 487982 w 1363586"/>
                <a:gd name="connsiteY142" fmla="*/ 643130 h 1359096"/>
                <a:gd name="connsiteX143" fmla="*/ 493531 w 1363586"/>
                <a:gd name="connsiteY143" fmla="*/ 615427 h 1359096"/>
                <a:gd name="connsiteX144" fmla="*/ 516178 w 1363586"/>
                <a:gd name="connsiteY144" fmla="*/ 568999 h 1359096"/>
                <a:gd name="connsiteX145" fmla="*/ 518730 w 1363586"/>
                <a:gd name="connsiteY145" fmla="*/ 565875 h 1359096"/>
                <a:gd name="connsiteX146" fmla="*/ 333850 w 1363586"/>
                <a:gd name="connsiteY146" fmla="*/ 380995 h 1359096"/>
                <a:gd name="connsiteX147" fmla="*/ 327237 w 1363586"/>
                <a:gd name="connsiteY147" fmla="*/ 385386 h 1359096"/>
                <a:gd name="connsiteX148" fmla="*/ 284417 w 1363586"/>
                <a:gd name="connsiteY148" fmla="*/ 393718 h 1359096"/>
                <a:gd name="connsiteX149" fmla="*/ 246825 w 1363586"/>
                <a:gd name="connsiteY149" fmla="*/ 242333 h 1359096"/>
                <a:gd name="connsiteX150" fmla="*/ 246825 w 1363586"/>
                <a:gd name="connsiteY150" fmla="*/ 313456 h 1359096"/>
                <a:gd name="connsiteX151" fmla="*/ 317948 w 1363586"/>
                <a:gd name="connsiteY151" fmla="*/ 313456 h 1359096"/>
                <a:gd name="connsiteX152" fmla="*/ 317948 w 1363586"/>
                <a:gd name="connsiteY152" fmla="*/ 242333 h 1359096"/>
                <a:gd name="connsiteX153" fmla="*/ 246825 w 1363586"/>
                <a:gd name="connsiteY153" fmla="*/ 242333 h 1359096"/>
                <a:gd name="connsiteX154" fmla="*/ 203954 w 1363586"/>
                <a:gd name="connsiteY154" fmla="*/ 199463 h 1359096"/>
                <a:gd name="connsiteX155" fmla="*/ 327236 w 1363586"/>
                <a:gd name="connsiteY155" fmla="*/ 174467 h 1359096"/>
                <a:gd name="connsiteX156" fmla="*/ 344508 w 1363586"/>
                <a:gd name="connsiteY156" fmla="*/ 185935 h 1359096"/>
                <a:gd name="connsiteX157" fmla="*/ 353862 w 1363586"/>
                <a:gd name="connsiteY157" fmla="*/ 178294 h 1359096"/>
                <a:gd name="connsiteX158" fmla="*/ 541232 w 1363586"/>
                <a:gd name="connsiteY158" fmla="*/ 96572 h 1359096"/>
                <a:gd name="connsiteX159" fmla="*/ 574614 w 1363586"/>
                <a:gd name="connsiteY159" fmla="*/ 91342 h 1359096"/>
                <a:gd name="connsiteX160" fmla="*/ 578578 w 1363586"/>
                <a:gd name="connsiteY160" fmla="*/ 70972 h 1359096"/>
                <a:gd name="connsiteX161" fmla="*/ 603575 w 1363586"/>
                <a:gd name="connsiteY161" fmla="*/ 33329 h 1359096"/>
                <a:gd name="connsiteX162" fmla="*/ 764501 w 1363586"/>
                <a:gd name="connsiteY162" fmla="*/ 33329 h 1359096"/>
                <a:gd name="connsiteX163" fmla="*/ 789498 w 1363586"/>
                <a:gd name="connsiteY163" fmla="*/ 70972 h 1359096"/>
                <a:gd name="connsiteX164" fmla="*/ 793503 w 1363586"/>
                <a:gd name="connsiteY164" fmla="*/ 91551 h 1359096"/>
                <a:gd name="connsiteX165" fmla="*/ 841070 w 1363586"/>
                <a:gd name="connsiteY165" fmla="*/ 100178 h 1359096"/>
                <a:gd name="connsiteX166" fmla="*/ 982720 w 1363586"/>
                <a:gd name="connsiteY166" fmla="*/ 158765 h 1359096"/>
                <a:gd name="connsiteX167" fmla="*/ 1023119 w 1363586"/>
                <a:gd name="connsiteY167" fmla="*/ 185637 h 1359096"/>
                <a:gd name="connsiteX168" fmla="*/ 1043179 w 1363586"/>
                <a:gd name="connsiteY168" fmla="*/ 172316 h 1359096"/>
                <a:gd name="connsiteX169" fmla="*/ 1166462 w 1363586"/>
                <a:gd name="connsiteY169" fmla="*/ 197313 h 1359096"/>
                <a:gd name="connsiteX170" fmla="*/ 1191459 w 1363586"/>
                <a:gd name="connsiteY170" fmla="*/ 320596 h 1359096"/>
                <a:gd name="connsiteX171" fmla="*/ 1178240 w 1363586"/>
                <a:gd name="connsiteY171" fmla="*/ 340503 h 1359096"/>
                <a:gd name="connsiteX172" fmla="*/ 1185482 w 1363586"/>
                <a:gd name="connsiteY172" fmla="*/ 349371 h 1359096"/>
                <a:gd name="connsiteX173" fmla="*/ 1272688 w 1363586"/>
                <a:gd name="connsiteY173" fmla="*/ 561455 h 1359096"/>
                <a:gd name="connsiteX174" fmla="*/ 1273904 w 1363586"/>
                <a:gd name="connsiteY174" fmla="*/ 570447 h 1359096"/>
                <a:gd name="connsiteX175" fmla="*/ 1292614 w 1363586"/>
                <a:gd name="connsiteY175" fmla="*/ 574088 h 1359096"/>
                <a:gd name="connsiteX176" fmla="*/ 1330257 w 1363586"/>
                <a:gd name="connsiteY176" fmla="*/ 599085 h 1359096"/>
                <a:gd name="connsiteX177" fmla="*/ 1330257 w 1363586"/>
                <a:gd name="connsiteY177" fmla="*/ 760011 h 1359096"/>
                <a:gd name="connsiteX178" fmla="*/ 1292614 w 1363586"/>
                <a:gd name="connsiteY178" fmla="*/ 785008 h 1359096"/>
                <a:gd name="connsiteX179" fmla="*/ 1274376 w 1363586"/>
                <a:gd name="connsiteY179" fmla="*/ 788556 h 1359096"/>
                <a:gd name="connsiteX180" fmla="*/ 1256464 w 1363586"/>
                <a:gd name="connsiteY180" fmla="*/ 860957 h 1359096"/>
                <a:gd name="connsiteX181" fmla="*/ 1228747 w 1363586"/>
                <a:gd name="connsiteY181" fmla="*/ 932387 h 1359096"/>
                <a:gd name="connsiteX182" fmla="*/ 1177987 w 1363586"/>
                <a:gd name="connsiteY182" fmla="*/ 1020719 h 1359096"/>
                <a:gd name="connsiteX183" fmla="*/ 1186874 w 1363586"/>
                <a:gd name="connsiteY183" fmla="*/ 1034104 h 1359096"/>
                <a:gd name="connsiteX184" fmla="*/ 1161877 w 1363586"/>
                <a:gd name="connsiteY184" fmla="*/ 1157387 h 1359096"/>
                <a:gd name="connsiteX185" fmla="*/ 1038595 w 1363586"/>
                <a:gd name="connsiteY185" fmla="*/ 1182384 h 1359096"/>
                <a:gd name="connsiteX186" fmla="*/ 1024278 w 1363586"/>
                <a:gd name="connsiteY186" fmla="*/ 1172877 h 1359096"/>
                <a:gd name="connsiteX187" fmla="*/ 982720 w 1363586"/>
                <a:gd name="connsiteY187" fmla="*/ 1200520 h 1359096"/>
                <a:gd name="connsiteX188" fmla="*/ 841070 w 1363586"/>
                <a:gd name="connsiteY188" fmla="*/ 1259107 h 1359096"/>
                <a:gd name="connsiteX189" fmla="*/ 793464 w 1363586"/>
                <a:gd name="connsiteY189" fmla="*/ 1267741 h 1359096"/>
                <a:gd name="connsiteX190" fmla="*/ 789498 w 1363586"/>
                <a:gd name="connsiteY190" fmla="*/ 1288124 h 1359096"/>
                <a:gd name="connsiteX191" fmla="*/ 764501 w 1363586"/>
                <a:gd name="connsiteY191" fmla="*/ 1325767 h 1359096"/>
                <a:gd name="connsiteX192" fmla="*/ 603575 w 1363586"/>
                <a:gd name="connsiteY192" fmla="*/ 1325767 h 1359096"/>
                <a:gd name="connsiteX193" fmla="*/ 578578 w 1363586"/>
                <a:gd name="connsiteY193" fmla="*/ 1288124 h 1359096"/>
                <a:gd name="connsiteX194" fmla="*/ 574652 w 1363586"/>
                <a:gd name="connsiteY194" fmla="*/ 1267948 h 1359096"/>
                <a:gd name="connsiteX195" fmla="*/ 541232 w 1363586"/>
                <a:gd name="connsiteY195" fmla="*/ 1262713 h 1359096"/>
                <a:gd name="connsiteX196" fmla="*/ 353862 w 1363586"/>
                <a:gd name="connsiteY196" fmla="*/ 1180990 h 1359096"/>
                <a:gd name="connsiteX197" fmla="*/ 344996 w 1363586"/>
                <a:gd name="connsiteY197" fmla="*/ 1173748 h 1359096"/>
                <a:gd name="connsiteX198" fmla="*/ 325086 w 1363586"/>
                <a:gd name="connsiteY198" fmla="*/ 1186969 h 1359096"/>
                <a:gd name="connsiteX199" fmla="*/ 201803 w 1363586"/>
                <a:gd name="connsiteY199" fmla="*/ 1161972 h 1359096"/>
                <a:gd name="connsiteX200" fmla="*/ 176806 w 1363586"/>
                <a:gd name="connsiteY200" fmla="*/ 1038689 h 1359096"/>
                <a:gd name="connsiteX201" fmla="*/ 189566 w 1363586"/>
                <a:gd name="connsiteY201" fmla="*/ 1019474 h 1359096"/>
                <a:gd name="connsiteX202" fmla="*/ 139521 w 1363586"/>
                <a:gd name="connsiteY202" fmla="*/ 932387 h 1359096"/>
                <a:gd name="connsiteX203" fmla="*/ 111805 w 1363586"/>
                <a:gd name="connsiteY203" fmla="*/ 860957 h 1359096"/>
                <a:gd name="connsiteX204" fmla="*/ 94129 w 1363586"/>
                <a:gd name="connsiteY204" fmla="*/ 789514 h 1359096"/>
                <a:gd name="connsiteX205" fmla="*/ 70972 w 1363586"/>
                <a:gd name="connsiteY205" fmla="*/ 785008 h 1359096"/>
                <a:gd name="connsiteX206" fmla="*/ 33329 w 1363586"/>
                <a:gd name="connsiteY206" fmla="*/ 760011 h 1359096"/>
                <a:gd name="connsiteX207" fmla="*/ 33329 w 1363586"/>
                <a:gd name="connsiteY207" fmla="*/ 599085 h 1359096"/>
                <a:gd name="connsiteX208" fmla="*/ 70972 w 1363586"/>
                <a:gd name="connsiteY208" fmla="*/ 574088 h 1359096"/>
                <a:gd name="connsiteX209" fmla="*/ 94492 w 1363586"/>
                <a:gd name="connsiteY209" fmla="*/ 569511 h 1359096"/>
                <a:gd name="connsiteX210" fmla="*/ 95581 w 1363586"/>
                <a:gd name="connsiteY210" fmla="*/ 561455 h 1359096"/>
                <a:gd name="connsiteX211" fmla="*/ 182786 w 1363586"/>
                <a:gd name="connsiteY211" fmla="*/ 349370 h 1359096"/>
                <a:gd name="connsiteX212" fmla="*/ 190426 w 1363586"/>
                <a:gd name="connsiteY212" fmla="*/ 340018 h 1359096"/>
                <a:gd name="connsiteX213" fmla="*/ 178957 w 1363586"/>
                <a:gd name="connsiteY213" fmla="*/ 322746 h 1359096"/>
                <a:gd name="connsiteX214" fmla="*/ 203954 w 1363586"/>
                <a:gd name="connsiteY214" fmla="*/ 199463 h 135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</a:cxnLst>
              <a:rect l="l" t="t" r="r" b="b"/>
              <a:pathLst>
                <a:path w="1363586" h="1359096">
                  <a:moveTo>
                    <a:pt x="1046068" y="1041575"/>
                  </a:moveTo>
                  <a:cubicBezTo>
                    <a:pt x="1026427" y="1061216"/>
                    <a:pt x="1026427" y="1093058"/>
                    <a:pt x="1046068" y="1112699"/>
                  </a:cubicBezTo>
                  <a:cubicBezTo>
                    <a:pt x="1065708" y="1132340"/>
                    <a:pt x="1097551" y="1132340"/>
                    <a:pt x="1117191" y="1112699"/>
                  </a:cubicBezTo>
                  <a:cubicBezTo>
                    <a:pt x="1136832" y="1093058"/>
                    <a:pt x="1136832" y="1061216"/>
                    <a:pt x="1117191" y="1041575"/>
                  </a:cubicBezTo>
                  <a:cubicBezTo>
                    <a:pt x="1097551" y="1021935"/>
                    <a:pt x="1065708" y="1021935"/>
                    <a:pt x="1046068" y="1041575"/>
                  </a:cubicBezTo>
                  <a:close/>
                  <a:moveTo>
                    <a:pt x="1215090" y="643320"/>
                  </a:moveTo>
                  <a:cubicBezTo>
                    <a:pt x="1195450" y="662961"/>
                    <a:pt x="1195450" y="694803"/>
                    <a:pt x="1215090" y="714444"/>
                  </a:cubicBezTo>
                  <a:cubicBezTo>
                    <a:pt x="1234731" y="734084"/>
                    <a:pt x="1266573" y="734084"/>
                    <a:pt x="1286214" y="714444"/>
                  </a:cubicBezTo>
                  <a:cubicBezTo>
                    <a:pt x="1305854" y="694803"/>
                    <a:pt x="1305854" y="662961"/>
                    <a:pt x="1286214" y="643320"/>
                  </a:cubicBezTo>
                  <a:cubicBezTo>
                    <a:pt x="1266573" y="623679"/>
                    <a:pt x="1234731" y="623679"/>
                    <a:pt x="1215090" y="643320"/>
                  </a:cubicBezTo>
                  <a:close/>
                  <a:moveTo>
                    <a:pt x="649334" y="1209076"/>
                  </a:moveTo>
                  <a:cubicBezTo>
                    <a:pt x="629693" y="1228717"/>
                    <a:pt x="629693" y="1260559"/>
                    <a:pt x="649334" y="1280200"/>
                  </a:cubicBezTo>
                  <a:cubicBezTo>
                    <a:pt x="668975" y="1299840"/>
                    <a:pt x="700817" y="1299840"/>
                    <a:pt x="720458" y="1280200"/>
                  </a:cubicBezTo>
                  <a:cubicBezTo>
                    <a:pt x="740098" y="1260559"/>
                    <a:pt x="740098" y="1228717"/>
                    <a:pt x="720458" y="1209076"/>
                  </a:cubicBezTo>
                  <a:cubicBezTo>
                    <a:pt x="700817" y="1189436"/>
                    <a:pt x="668975" y="1189436"/>
                    <a:pt x="649334" y="1209076"/>
                  </a:cubicBezTo>
                  <a:close/>
                  <a:moveTo>
                    <a:pt x="880283" y="716155"/>
                  </a:moveTo>
                  <a:lnTo>
                    <a:pt x="874735" y="743858"/>
                  </a:lnTo>
                  <a:cubicBezTo>
                    <a:pt x="869299" y="760032"/>
                    <a:pt x="861751" y="775651"/>
                    <a:pt x="852088" y="790286"/>
                  </a:cubicBezTo>
                  <a:lnTo>
                    <a:pt x="849537" y="793409"/>
                  </a:lnTo>
                  <a:lnTo>
                    <a:pt x="1031297" y="975169"/>
                  </a:lnTo>
                  <a:lnTo>
                    <a:pt x="1059681" y="965215"/>
                  </a:lnTo>
                  <a:cubicBezTo>
                    <a:pt x="1081199" y="961049"/>
                    <a:pt x="1103687" y="963132"/>
                    <a:pt x="1124234" y="971464"/>
                  </a:cubicBezTo>
                  <a:lnTo>
                    <a:pt x="1125384" y="972228"/>
                  </a:lnTo>
                  <a:lnTo>
                    <a:pt x="1165220" y="902906"/>
                  </a:lnTo>
                  <a:cubicBezTo>
                    <a:pt x="1174775" y="882313"/>
                    <a:pt x="1182936" y="861233"/>
                    <a:pt x="1189704" y="839808"/>
                  </a:cubicBezTo>
                  <a:lnTo>
                    <a:pt x="1203786" y="782890"/>
                  </a:lnTo>
                  <a:lnTo>
                    <a:pt x="1169331" y="760011"/>
                  </a:lnTo>
                  <a:cubicBezTo>
                    <a:pt x="1158221" y="748901"/>
                    <a:pt x="1149889" y="736066"/>
                    <a:pt x="1144334" y="722368"/>
                  </a:cubicBezTo>
                  <a:lnTo>
                    <a:pt x="1143125" y="716155"/>
                  </a:lnTo>
                  <a:close/>
                  <a:moveTo>
                    <a:pt x="720646" y="873622"/>
                  </a:moveTo>
                  <a:lnTo>
                    <a:pt x="720646" y="1138635"/>
                  </a:lnTo>
                  <a:lnTo>
                    <a:pt x="726858" y="1139844"/>
                  </a:lnTo>
                  <a:cubicBezTo>
                    <a:pt x="740556" y="1145399"/>
                    <a:pt x="753391" y="1153731"/>
                    <a:pt x="764501" y="1164841"/>
                  </a:cubicBezTo>
                  <a:lnTo>
                    <a:pt x="787567" y="1199576"/>
                  </a:lnTo>
                  <a:lnTo>
                    <a:pt x="859541" y="1180142"/>
                  </a:lnTo>
                  <a:cubicBezTo>
                    <a:pt x="895974" y="1167403"/>
                    <a:pt x="931294" y="1150569"/>
                    <a:pt x="964786" y="1129640"/>
                  </a:cubicBezTo>
                  <a:lnTo>
                    <a:pt x="976389" y="1120399"/>
                  </a:lnTo>
                  <a:lnTo>
                    <a:pt x="975955" y="1119744"/>
                  </a:lnTo>
                  <a:cubicBezTo>
                    <a:pt x="967623" y="1099197"/>
                    <a:pt x="965539" y="1076708"/>
                    <a:pt x="969705" y="1055190"/>
                  </a:cubicBezTo>
                  <a:lnTo>
                    <a:pt x="979660" y="1026805"/>
                  </a:lnTo>
                  <a:lnTo>
                    <a:pt x="797900" y="845046"/>
                  </a:lnTo>
                  <a:lnTo>
                    <a:pt x="794776" y="847598"/>
                  </a:lnTo>
                  <a:cubicBezTo>
                    <a:pt x="783626" y="854959"/>
                    <a:pt x="771904" y="861094"/>
                    <a:pt x="759801" y="866003"/>
                  </a:cubicBezTo>
                  <a:close/>
                  <a:moveTo>
                    <a:pt x="847583" y="567830"/>
                  </a:moveTo>
                  <a:lnTo>
                    <a:pt x="866582" y="594972"/>
                  </a:lnTo>
                  <a:lnTo>
                    <a:pt x="881828" y="643130"/>
                  </a:lnTo>
                  <a:lnTo>
                    <a:pt x="1143088" y="643130"/>
                  </a:lnTo>
                  <a:lnTo>
                    <a:pt x="1144334" y="636728"/>
                  </a:lnTo>
                  <a:cubicBezTo>
                    <a:pt x="1149889" y="623029"/>
                    <a:pt x="1158222" y="610194"/>
                    <a:pt x="1169331" y="599085"/>
                  </a:cubicBezTo>
                  <a:lnTo>
                    <a:pt x="1200369" y="578474"/>
                  </a:lnTo>
                  <a:lnTo>
                    <a:pt x="1186718" y="510316"/>
                  </a:lnTo>
                  <a:cubicBezTo>
                    <a:pt x="1172386" y="467669"/>
                    <a:pt x="1152481" y="426483"/>
                    <a:pt x="1127002" y="387894"/>
                  </a:cubicBezTo>
                  <a:lnTo>
                    <a:pt x="1123968" y="384180"/>
                  </a:lnTo>
                  <a:lnTo>
                    <a:pt x="1085999" y="391568"/>
                  </a:lnTo>
                  <a:cubicBezTo>
                    <a:pt x="1071438" y="391569"/>
                    <a:pt x="1056877" y="388791"/>
                    <a:pt x="1043179" y="383236"/>
                  </a:cubicBezTo>
                  <a:lnTo>
                    <a:pt x="1036567" y="378846"/>
                  </a:lnTo>
                  <a:close/>
                  <a:moveTo>
                    <a:pt x="570366" y="845046"/>
                  </a:moveTo>
                  <a:lnTo>
                    <a:pt x="383336" y="1032077"/>
                  </a:lnTo>
                  <a:lnTo>
                    <a:pt x="387726" y="1038689"/>
                  </a:lnTo>
                  <a:cubicBezTo>
                    <a:pt x="393281" y="1052387"/>
                    <a:pt x="396059" y="1066948"/>
                    <a:pt x="396059" y="1081509"/>
                  </a:cubicBezTo>
                  <a:lnTo>
                    <a:pt x="388817" y="1118723"/>
                  </a:lnTo>
                  <a:lnTo>
                    <a:pt x="437554" y="1149204"/>
                  </a:lnTo>
                  <a:cubicBezTo>
                    <a:pt x="460642" y="1161336"/>
                    <a:pt x="484436" y="1171649"/>
                    <a:pt x="508725" y="1180142"/>
                  </a:cubicBezTo>
                  <a:lnTo>
                    <a:pt x="580537" y="1199533"/>
                  </a:lnTo>
                  <a:lnTo>
                    <a:pt x="603575" y="1164841"/>
                  </a:lnTo>
                  <a:cubicBezTo>
                    <a:pt x="614685" y="1153731"/>
                    <a:pt x="627520" y="1145399"/>
                    <a:pt x="641218" y="1139844"/>
                  </a:cubicBezTo>
                  <a:lnTo>
                    <a:pt x="647621" y="1138598"/>
                  </a:lnTo>
                  <a:lnTo>
                    <a:pt x="647621" y="873622"/>
                  </a:lnTo>
                  <a:lnTo>
                    <a:pt x="608465" y="866003"/>
                  </a:lnTo>
                  <a:cubicBezTo>
                    <a:pt x="596362" y="861095"/>
                    <a:pt x="584640" y="854959"/>
                    <a:pt x="573490" y="847597"/>
                  </a:cubicBezTo>
                  <a:close/>
                  <a:moveTo>
                    <a:pt x="1048955" y="243699"/>
                  </a:moveTo>
                  <a:cubicBezTo>
                    <a:pt x="1029315" y="263339"/>
                    <a:pt x="1029315" y="295182"/>
                    <a:pt x="1048955" y="314822"/>
                  </a:cubicBezTo>
                  <a:cubicBezTo>
                    <a:pt x="1068596" y="334463"/>
                    <a:pt x="1100438" y="334463"/>
                    <a:pt x="1120079" y="314822"/>
                  </a:cubicBezTo>
                  <a:cubicBezTo>
                    <a:pt x="1139720" y="295182"/>
                    <a:pt x="1139720" y="263339"/>
                    <a:pt x="1120079" y="243699"/>
                  </a:cubicBezTo>
                  <a:cubicBezTo>
                    <a:pt x="1100438" y="224058"/>
                    <a:pt x="1068596" y="224058"/>
                    <a:pt x="1048955" y="243699"/>
                  </a:cubicBezTo>
                  <a:close/>
                  <a:moveTo>
                    <a:pt x="249713" y="1042941"/>
                  </a:moveTo>
                  <a:cubicBezTo>
                    <a:pt x="230072" y="1062582"/>
                    <a:pt x="230072" y="1094425"/>
                    <a:pt x="249713" y="1114065"/>
                  </a:cubicBezTo>
                  <a:cubicBezTo>
                    <a:pt x="269353" y="1133706"/>
                    <a:pt x="301196" y="1133706"/>
                    <a:pt x="320836" y="1114065"/>
                  </a:cubicBezTo>
                  <a:cubicBezTo>
                    <a:pt x="340477" y="1094425"/>
                    <a:pt x="340477" y="1062582"/>
                    <a:pt x="320836" y="1042941"/>
                  </a:cubicBezTo>
                  <a:cubicBezTo>
                    <a:pt x="301196" y="1023301"/>
                    <a:pt x="269353" y="1023301"/>
                    <a:pt x="249713" y="1042941"/>
                  </a:cubicBezTo>
                  <a:close/>
                  <a:moveTo>
                    <a:pt x="594029" y="589535"/>
                  </a:moveTo>
                  <a:cubicBezTo>
                    <a:pt x="544264" y="639300"/>
                    <a:pt x="544264" y="719985"/>
                    <a:pt x="594029" y="769750"/>
                  </a:cubicBezTo>
                  <a:cubicBezTo>
                    <a:pt x="643794" y="819515"/>
                    <a:pt x="724479" y="819515"/>
                    <a:pt x="774244" y="769750"/>
                  </a:cubicBezTo>
                  <a:cubicBezTo>
                    <a:pt x="824008" y="719985"/>
                    <a:pt x="824008" y="639300"/>
                    <a:pt x="774244" y="589535"/>
                  </a:cubicBezTo>
                  <a:cubicBezTo>
                    <a:pt x="724479" y="539771"/>
                    <a:pt x="643794" y="539771"/>
                    <a:pt x="594029" y="589535"/>
                  </a:cubicBezTo>
                  <a:close/>
                  <a:moveTo>
                    <a:pt x="720646" y="220460"/>
                  </a:moveTo>
                  <a:lnTo>
                    <a:pt x="720646" y="485663"/>
                  </a:lnTo>
                  <a:lnTo>
                    <a:pt x="759801" y="493282"/>
                  </a:lnTo>
                  <a:cubicBezTo>
                    <a:pt x="771904" y="498191"/>
                    <a:pt x="783626" y="504326"/>
                    <a:pt x="794776" y="511688"/>
                  </a:cubicBezTo>
                  <a:lnTo>
                    <a:pt x="797900" y="514240"/>
                  </a:lnTo>
                  <a:lnTo>
                    <a:pt x="984930" y="327209"/>
                  </a:lnTo>
                  <a:lnTo>
                    <a:pt x="980539" y="320596"/>
                  </a:lnTo>
                  <a:cubicBezTo>
                    <a:pt x="974984" y="306898"/>
                    <a:pt x="972207" y="292337"/>
                    <a:pt x="972207" y="277776"/>
                  </a:cubicBezTo>
                  <a:lnTo>
                    <a:pt x="979321" y="241220"/>
                  </a:lnTo>
                  <a:lnTo>
                    <a:pt x="964786" y="229645"/>
                  </a:lnTo>
                  <a:cubicBezTo>
                    <a:pt x="931295" y="208716"/>
                    <a:pt x="895974" y="191882"/>
                    <a:pt x="859541" y="179143"/>
                  </a:cubicBezTo>
                  <a:lnTo>
                    <a:pt x="787461" y="159680"/>
                  </a:lnTo>
                  <a:lnTo>
                    <a:pt x="764501" y="194255"/>
                  </a:lnTo>
                  <a:cubicBezTo>
                    <a:pt x="753391" y="205365"/>
                    <a:pt x="740556" y="213697"/>
                    <a:pt x="726858" y="219251"/>
                  </a:cubicBezTo>
                  <a:close/>
                  <a:moveTo>
                    <a:pt x="220461" y="716155"/>
                  </a:moveTo>
                  <a:lnTo>
                    <a:pt x="219252" y="722368"/>
                  </a:lnTo>
                  <a:cubicBezTo>
                    <a:pt x="213697" y="736066"/>
                    <a:pt x="205365" y="748901"/>
                    <a:pt x="194255" y="760011"/>
                  </a:cubicBezTo>
                  <a:lnTo>
                    <a:pt x="164139" y="780009"/>
                  </a:lnTo>
                  <a:lnTo>
                    <a:pt x="203046" y="902906"/>
                  </a:lnTo>
                  <a:lnTo>
                    <a:pt x="244511" y="975063"/>
                  </a:lnTo>
                  <a:lnTo>
                    <a:pt x="282267" y="967717"/>
                  </a:lnTo>
                  <a:cubicBezTo>
                    <a:pt x="296827" y="967717"/>
                    <a:pt x="311388" y="970494"/>
                    <a:pt x="325087" y="976049"/>
                  </a:cubicBezTo>
                  <a:lnTo>
                    <a:pt x="331699" y="980440"/>
                  </a:lnTo>
                  <a:lnTo>
                    <a:pt x="520683" y="791456"/>
                  </a:lnTo>
                  <a:lnTo>
                    <a:pt x="501684" y="764314"/>
                  </a:lnTo>
                  <a:lnTo>
                    <a:pt x="486437" y="716155"/>
                  </a:lnTo>
                  <a:close/>
                  <a:moveTo>
                    <a:pt x="649334" y="77564"/>
                  </a:moveTo>
                  <a:cubicBezTo>
                    <a:pt x="629693" y="97205"/>
                    <a:pt x="629693" y="129047"/>
                    <a:pt x="649334" y="148688"/>
                  </a:cubicBezTo>
                  <a:cubicBezTo>
                    <a:pt x="668975" y="168328"/>
                    <a:pt x="700817" y="168328"/>
                    <a:pt x="720458" y="148688"/>
                  </a:cubicBezTo>
                  <a:cubicBezTo>
                    <a:pt x="740098" y="129047"/>
                    <a:pt x="740098" y="97205"/>
                    <a:pt x="720458" y="77564"/>
                  </a:cubicBezTo>
                  <a:cubicBezTo>
                    <a:pt x="700817" y="57923"/>
                    <a:pt x="668975" y="57923"/>
                    <a:pt x="649334" y="77564"/>
                  </a:cubicBezTo>
                  <a:close/>
                  <a:moveTo>
                    <a:pt x="83578" y="643320"/>
                  </a:moveTo>
                  <a:cubicBezTo>
                    <a:pt x="63937" y="662961"/>
                    <a:pt x="63937" y="694803"/>
                    <a:pt x="83578" y="714444"/>
                  </a:cubicBezTo>
                  <a:cubicBezTo>
                    <a:pt x="103218" y="734084"/>
                    <a:pt x="135061" y="734084"/>
                    <a:pt x="154701" y="714444"/>
                  </a:cubicBezTo>
                  <a:cubicBezTo>
                    <a:pt x="174342" y="694803"/>
                    <a:pt x="174342" y="662961"/>
                    <a:pt x="154701" y="643320"/>
                  </a:cubicBezTo>
                  <a:cubicBezTo>
                    <a:pt x="135061" y="623679"/>
                    <a:pt x="103218" y="623679"/>
                    <a:pt x="83578" y="643320"/>
                  </a:cubicBezTo>
                  <a:close/>
                  <a:moveTo>
                    <a:pt x="390361" y="239596"/>
                  </a:moveTo>
                  <a:lnTo>
                    <a:pt x="398209" y="279926"/>
                  </a:lnTo>
                  <a:cubicBezTo>
                    <a:pt x="398209" y="294487"/>
                    <a:pt x="395431" y="309048"/>
                    <a:pt x="389876" y="322746"/>
                  </a:cubicBezTo>
                  <a:lnTo>
                    <a:pt x="385486" y="329358"/>
                  </a:lnTo>
                  <a:lnTo>
                    <a:pt x="570366" y="514239"/>
                  </a:lnTo>
                  <a:lnTo>
                    <a:pt x="573490" y="511688"/>
                  </a:lnTo>
                  <a:cubicBezTo>
                    <a:pt x="584640" y="504325"/>
                    <a:pt x="596362" y="498190"/>
                    <a:pt x="608465" y="493282"/>
                  </a:cubicBezTo>
                  <a:lnTo>
                    <a:pt x="647621" y="485663"/>
                  </a:lnTo>
                  <a:lnTo>
                    <a:pt x="647621" y="220497"/>
                  </a:lnTo>
                  <a:lnTo>
                    <a:pt x="641218" y="219251"/>
                  </a:lnTo>
                  <a:cubicBezTo>
                    <a:pt x="627520" y="213697"/>
                    <a:pt x="614685" y="205364"/>
                    <a:pt x="603575" y="194255"/>
                  </a:cubicBezTo>
                  <a:lnTo>
                    <a:pt x="580644" y="159723"/>
                  </a:lnTo>
                  <a:lnTo>
                    <a:pt x="508725" y="179143"/>
                  </a:lnTo>
                  <a:cubicBezTo>
                    <a:pt x="484436" y="187636"/>
                    <a:pt x="460642" y="197949"/>
                    <a:pt x="437554" y="210081"/>
                  </a:cubicBezTo>
                  <a:close/>
                  <a:moveTo>
                    <a:pt x="243077" y="385674"/>
                  </a:moveTo>
                  <a:lnTo>
                    <a:pt x="241264" y="387895"/>
                  </a:lnTo>
                  <a:cubicBezTo>
                    <a:pt x="215785" y="426484"/>
                    <a:pt x="195879" y="467670"/>
                    <a:pt x="181548" y="510317"/>
                  </a:cubicBezTo>
                  <a:lnTo>
                    <a:pt x="167347" y="581217"/>
                  </a:lnTo>
                  <a:lnTo>
                    <a:pt x="194255" y="599085"/>
                  </a:lnTo>
                  <a:cubicBezTo>
                    <a:pt x="205365" y="610194"/>
                    <a:pt x="213697" y="623030"/>
                    <a:pt x="219252" y="636728"/>
                  </a:cubicBezTo>
                  <a:lnTo>
                    <a:pt x="220497" y="643130"/>
                  </a:lnTo>
                  <a:lnTo>
                    <a:pt x="487982" y="643130"/>
                  </a:lnTo>
                  <a:lnTo>
                    <a:pt x="493531" y="615427"/>
                  </a:lnTo>
                  <a:cubicBezTo>
                    <a:pt x="498966" y="599254"/>
                    <a:pt x="506515" y="583634"/>
                    <a:pt x="516178" y="568999"/>
                  </a:cubicBezTo>
                  <a:lnTo>
                    <a:pt x="518730" y="565875"/>
                  </a:lnTo>
                  <a:lnTo>
                    <a:pt x="333850" y="380995"/>
                  </a:lnTo>
                  <a:lnTo>
                    <a:pt x="327237" y="385386"/>
                  </a:lnTo>
                  <a:cubicBezTo>
                    <a:pt x="313539" y="390941"/>
                    <a:pt x="298978" y="393718"/>
                    <a:pt x="284417" y="393718"/>
                  </a:cubicBezTo>
                  <a:close/>
                  <a:moveTo>
                    <a:pt x="246825" y="242333"/>
                  </a:moveTo>
                  <a:cubicBezTo>
                    <a:pt x="227184" y="261973"/>
                    <a:pt x="227184" y="293816"/>
                    <a:pt x="246825" y="313456"/>
                  </a:cubicBezTo>
                  <a:cubicBezTo>
                    <a:pt x="266465" y="333097"/>
                    <a:pt x="298308" y="333097"/>
                    <a:pt x="317948" y="313456"/>
                  </a:cubicBezTo>
                  <a:cubicBezTo>
                    <a:pt x="337589" y="293816"/>
                    <a:pt x="337589" y="261973"/>
                    <a:pt x="317948" y="242333"/>
                  </a:cubicBezTo>
                  <a:cubicBezTo>
                    <a:pt x="298308" y="222692"/>
                    <a:pt x="266465" y="222692"/>
                    <a:pt x="246825" y="242333"/>
                  </a:cubicBezTo>
                  <a:close/>
                  <a:moveTo>
                    <a:pt x="203954" y="199463"/>
                  </a:moveTo>
                  <a:cubicBezTo>
                    <a:pt x="237283" y="166134"/>
                    <a:pt x="286142" y="157802"/>
                    <a:pt x="327236" y="174467"/>
                  </a:cubicBezTo>
                  <a:lnTo>
                    <a:pt x="344508" y="185935"/>
                  </a:lnTo>
                  <a:lnTo>
                    <a:pt x="353862" y="178294"/>
                  </a:lnTo>
                  <a:cubicBezTo>
                    <a:pt x="412108" y="139837"/>
                    <a:pt x="475581" y="112596"/>
                    <a:pt x="541232" y="96572"/>
                  </a:cubicBezTo>
                  <a:lnTo>
                    <a:pt x="574614" y="91342"/>
                  </a:lnTo>
                  <a:lnTo>
                    <a:pt x="578578" y="70972"/>
                  </a:lnTo>
                  <a:cubicBezTo>
                    <a:pt x="584133" y="57274"/>
                    <a:pt x="592465" y="44439"/>
                    <a:pt x="603575" y="33329"/>
                  </a:cubicBezTo>
                  <a:cubicBezTo>
                    <a:pt x="648014" y="-11110"/>
                    <a:pt x="720062" y="-11110"/>
                    <a:pt x="764501" y="33329"/>
                  </a:cubicBezTo>
                  <a:cubicBezTo>
                    <a:pt x="775611" y="44438"/>
                    <a:pt x="783943" y="57273"/>
                    <a:pt x="789498" y="70972"/>
                  </a:cubicBezTo>
                  <a:lnTo>
                    <a:pt x="793503" y="91551"/>
                  </a:lnTo>
                  <a:lnTo>
                    <a:pt x="841070" y="100178"/>
                  </a:lnTo>
                  <a:cubicBezTo>
                    <a:pt x="890064" y="113397"/>
                    <a:pt x="937709" y="132926"/>
                    <a:pt x="982720" y="158765"/>
                  </a:cubicBezTo>
                  <a:lnTo>
                    <a:pt x="1023119" y="185637"/>
                  </a:lnTo>
                  <a:lnTo>
                    <a:pt x="1043179" y="172316"/>
                  </a:lnTo>
                  <a:cubicBezTo>
                    <a:pt x="1084274" y="155651"/>
                    <a:pt x="1133133" y="163984"/>
                    <a:pt x="1166462" y="197313"/>
                  </a:cubicBezTo>
                  <a:cubicBezTo>
                    <a:pt x="1199791" y="230642"/>
                    <a:pt x="1208124" y="279502"/>
                    <a:pt x="1191459" y="320596"/>
                  </a:cubicBezTo>
                  <a:lnTo>
                    <a:pt x="1178240" y="340503"/>
                  </a:lnTo>
                  <a:lnTo>
                    <a:pt x="1185482" y="349371"/>
                  </a:lnTo>
                  <a:cubicBezTo>
                    <a:pt x="1228747" y="414897"/>
                    <a:pt x="1257816" y="487039"/>
                    <a:pt x="1272688" y="561455"/>
                  </a:cubicBezTo>
                  <a:lnTo>
                    <a:pt x="1273904" y="570447"/>
                  </a:lnTo>
                  <a:lnTo>
                    <a:pt x="1292614" y="574088"/>
                  </a:lnTo>
                  <a:cubicBezTo>
                    <a:pt x="1306312" y="579643"/>
                    <a:pt x="1319148" y="587975"/>
                    <a:pt x="1330257" y="599085"/>
                  </a:cubicBezTo>
                  <a:cubicBezTo>
                    <a:pt x="1374696" y="643523"/>
                    <a:pt x="1374696" y="715572"/>
                    <a:pt x="1330257" y="760011"/>
                  </a:cubicBezTo>
                  <a:cubicBezTo>
                    <a:pt x="1319148" y="771120"/>
                    <a:pt x="1306312" y="779453"/>
                    <a:pt x="1292614" y="785008"/>
                  </a:cubicBezTo>
                  <a:lnTo>
                    <a:pt x="1274376" y="788556"/>
                  </a:lnTo>
                  <a:lnTo>
                    <a:pt x="1256464" y="860957"/>
                  </a:lnTo>
                  <a:cubicBezTo>
                    <a:pt x="1248802" y="885211"/>
                    <a:pt x="1239563" y="909074"/>
                    <a:pt x="1228747" y="932387"/>
                  </a:cubicBezTo>
                  <a:lnTo>
                    <a:pt x="1177987" y="1020719"/>
                  </a:lnTo>
                  <a:lnTo>
                    <a:pt x="1186874" y="1034104"/>
                  </a:lnTo>
                  <a:cubicBezTo>
                    <a:pt x="1203539" y="1075199"/>
                    <a:pt x="1195207" y="1124058"/>
                    <a:pt x="1161877" y="1157387"/>
                  </a:cubicBezTo>
                  <a:cubicBezTo>
                    <a:pt x="1128548" y="1190716"/>
                    <a:pt x="1079689" y="1199048"/>
                    <a:pt x="1038595" y="1182384"/>
                  </a:cubicBezTo>
                  <a:lnTo>
                    <a:pt x="1024278" y="1172877"/>
                  </a:lnTo>
                  <a:lnTo>
                    <a:pt x="982720" y="1200520"/>
                  </a:lnTo>
                  <a:cubicBezTo>
                    <a:pt x="937709" y="1226359"/>
                    <a:pt x="890063" y="1245888"/>
                    <a:pt x="841070" y="1259107"/>
                  </a:cubicBezTo>
                  <a:lnTo>
                    <a:pt x="793464" y="1267741"/>
                  </a:lnTo>
                  <a:lnTo>
                    <a:pt x="789498" y="1288124"/>
                  </a:lnTo>
                  <a:cubicBezTo>
                    <a:pt x="783943" y="1301822"/>
                    <a:pt x="775611" y="1314657"/>
                    <a:pt x="764501" y="1325767"/>
                  </a:cubicBezTo>
                  <a:cubicBezTo>
                    <a:pt x="720062" y="1370206"/>
                    <a:pt x="648014" y="1370206"/>
                    <a:pt x="603575" y="1325767"/>
                  </a:cubicBezTo>
                  <a:cubicBezTo>
                    <a:pt x="592465" y="1314657"/>
                    <a:pt x="584133" y="1301822"/>
                    <a:pt x="578578" y="1288124"/>
                  </a:cubicBezTo>
                  <a:lnTo>
                    <a:pt x="574652" y="1267948"/>
                  </a:lnTo>
                  <a:lnTo>
                    <a:pt x="541232" y="1262713"/>
                  </a:lnTo>
                  <a:cubicBezTo>
                    <a:pt x="475581" y="1246689"/>
                    <a:pt x="412108" y="1219448"/>
                    <a:pt x="353862" y="1180990"/>
                  </a:cubicBezTo>
                  <a:lnTo>
                    <a:pt x="344996" y="1173748"/>
                  </a:lnTo>
                  <a:lnTo>
                    <a:pt x="325086" y="1186969"/>
                  </a:lnTo>
                  <a:cubicBezTo>
                    <a:pt x="283992" y="1203634"/>
                    <a:pt x="235132" y="1195301"/>
                    <a:pt x="201803" y="1161972"/>
                  </a:cubicBezTo>
                  <a:cubicBezTo>
                    <a:pt x="168474" y="1128643"/>
                    <a:pt x="160142" y="1079783"/>
                    <a:pt x="176806" y="1038689"/>
                  </a:cubicBezTo>
                  <a:lnTo>
                    <a:pt x="189566" y="1019474"/>
                  </a:lnTo>
                  <a:lnTo>
                    <a:pt x="139521" y="932387"/>
                  </a:lnTo>
                  <a:cubicBezTo>
                    <a:pt x="128705" y="909074"/>
                    <a:pt x="119466" y="885211"/>
                    <a:pt x="111805" y="860957"/>
                  </a:cubicBezTo>
                  <a:lnTo>
                    <a:pt x="94129" y="789514"/>
                  </a:lnTo>
                  <a:lnTo>
                    <a:pt x="70972" y="785008"/>
                  </a:lnTo>
                  <a:cubicBezTo>
                    <a:pt x="57274" y="779453"/>
                    <a:pt x="44438" y="771121"/>
                    <a:pt x="33329" y="760011"/>
                  </a:cubicBezTo>
                  <a:cubicBezTo>
                    <a:pt x="-11110" y="715572"/>
                    <a:pt x="-11110" y="643523"/>
                    <a:pt x="33329" y="599085"/>
                  </a:cubicBezTo>
                  <a:cubicBezTo>
                    <a:pt x="44438" y="587975"/>
                    <a:pt x="57274" y="579642"/>
                    <a:pt x="70972" y="574088"/>
                  </a:cubicBezTo>
                  <a:lnTo>
                    <a:pt x="94492" y="569511"/>
                  </a:lnTo>
                  <a:lnTo>
                    <a:pt x="95581" y="561455"/>
                  </a:lnTo>
                  <a:cubicBezTo>
                    <a:pt x="110453" y="487039"/>
                    <a:pt x="139521" y="414897"/>
                    <a:pt x="182786" y="349370"/>
                  </a:cubicBezTo>
                  <a:lnTo>
                    <a:pt x="190426" y="340018"/>
                  </a:lnTo>
                  <a:lnTo>
                    <a:pt x="178957" y="322746"/>
                  </a:lnTo>
                  <a:cubicBezTo>
                    <a:pt x="162292" y="281652"/>
                    <a:pt x="170624" y="232792"/>
                    <a:pt x="203954" y="19946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9FD4C3-88A7-0A42-BB77-D6384E768B12}"/>
              </a:ext>
            </a:extLst>
          </p:cNvPr>
          <p:cNvGrpSpPr/>
          <p:nvPr/>
        </p:nvGrpSpPr>
        <p:grpSpPr>
          <a:xfrm>
            <a:off x="2363404" y="1748285"/>
            <a:ext cx="302091" cy="302091"/>
            <a:chOff x="3019017" y="1824996"/>
            <a:chExt cx="484686" cy="48468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FAF9D5-A046-A04D-9AB6-64AC11EF18DB}"/>
                </a:ext>
              </a:extLst>
            </p:cNvPr>
            <p:cNvSpPr/>
            <p:nvPr/>
          </p:nvSpPr>
          <p:spPr>
            <a:xfrm>
              <a:off x="3019017" y="1824996"/>
              <a:ext cx="484686" cy="48468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42">
              <a:extLst>
                <a:ext uri="{FF2B5EF4-FFF2-40B4-BE49-F238E27FC236}">
                  <a16:creationId xmlns:a16="http://schemas.microsoft.com/office/drawing/2014/main" id="{081E231C-FDE9-F14B-AE25-907A98A05EB5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3113496" y="1896522"/>
              <a:ext cx="311628" cy="293927"/>
            </a:xfrm>
            <a:custGeom>
              <a:avLst/>
              <a:gdLst>
                <a:gd name="connsiteX0" fmla="*/ 415131 w 774430"/>
                <a:gd name="connsiteY0" fmla="*/ 315309 h 730441"/>
                <a:gd name="connsiteX1" fmla="*/ 272884 w 774430"/>
                <a:gd name="connsiteY1" fmla="*/ 315309 h 730441"/>
                <a:gd name="connsiteX2" fmla="*/ 272884 w 774430"/>
                <a:gd name="connsiteY2" fmla="*/ 457556 h 730441"/>
                <a:gd name="connsiteX3" fmla="*/ 415131 w 774430"/>
                <a:gd name="connsiteY3" fmla="*/ 457556 h 730441"/>
                <a:gd name="connsiteX4" fmla="*/ 415131 w 774430"/>
                <a:gd name="connsiteY4" fmla="*/ 315309 h 730441"/>
                <a:gd name="connsiteX5" fmla="*/ 749548 w 774430"/>
                <a:gd name="connsiteY5" fmla="*/ 330968 h 730441"/>
                <a:gd name="connsiteX6" fmla="*/ 749548 w 774430"/>
                <a:gd name="connsiteY6" fmla="*/ 451116 h 730441"/>
                <a:gd name="connsiteX7" fmla="*/ 629400 w 774430"/>
                <a:gd name="connsiteY7" fmla="*/ 451116 h 730441"/>
                <a:gd name="connsiteX8" fmla="*/ 610738 w 774430"/>
                <a:gd name="connsiteY8" fmla="*/ 423011 h 730441"/>
                <a:gd name="connsiteX9" fmla="*/ 606106 w 774430"/>
                <a:gd name="connsiteY9" fmla="*/ 399207 h 730441"/>
                <a:gd name="connsiteX10" fmla="*/ 463168 w 774430"/>
                <a:gd name="connsiteY10" fmla="*/ 399207 h 730441"/>
                <a:gd name="connsiteX11" fmla="*/ 456746 w 774430"/>
                <a:gd name="connsiteY11" fmla="*/ 432209 h 730441"/>
                <a:gd name="connsiteX12" fmla="*/ 430024 w 774430"/>
                <a:gd name="connsiteY12" fmla="*/ 472450 h 730441"/>
                <a:gd name="connsiteX13" fmla="*/ 298232 w 774430"/>
                <a:gd name="connsiteY13" fmla="*/ 499172 h 730441"/>
                <a:gd name="connsiteX14" fmla="*/ 265761 w 774430"/>
                <a:gd name="connsiteY14" fmla="*/ 477610 h 730441"/>
                <a:gd name="connsiteX15" fmla="*/ 150190 w 774430"/>
                <a:gd name="connsiteY15" fmla="*/ 593182 h 730441"/>
                <a:gd name="connsiteX16" fmla="*/ 163692 w 774430"/>
                <a:gd name="connsiteY16" fmla="*/ 613516 h 730441"/>
                <a:gd name="connsiteX17" fmla="*/ 145030 w 774430"/>
                <a:gd name="connsiteY17" fmla="*/ 705559 h 730441"/>
                <a:gd name="connsiteX18" fmla="*/ 24883 w 774430"/>
                <a:gd name="connsiteY18" fmla="*/ 705559 h 730441"/>
                <a:gd name="connsiteX19" fmla="*/ 24883 w 774430"/>
                <a:gd name="connsiteY19" fmla="*/ 585412 h 730441"/>
                <a:gd name="connsiteX20" fmla="*/ 116926 w 774430"/>
                <a:gd name="connsiteY20" fmla="*/ 566749 h 730441"/>
                <a:gd name="connsiteX21" fmla="*/ 137258 w 774430"/>
                <a:gd name="connsiteY21" fmla="*/ 580251 h 730441"/>
                <a:gd name="connsiteX22" fmla="*/ 252502 w 774430"/>
                <a:gd name="connsiteY22" fmla="*/ 465006 h 730441"/>
                <a:gd name="connsiteX23" fmla="*/ 236280 w 774430"/>
                <a:gd name="connsiteY23" fmla="*/ 443005 h 730441"/>
                <a:gd name="connsiteX24" fmla="*/ 231269 w 774430"/>
                <a:gd name="connsiteY24" fmla="*/ 340658 h 730441"/>
                <a:gd name="connsiteX25" fmla="*/ 247403 w 774430"/>
                <a:gd name="connsiteY25" fmla="*/ 316362 h 730441"/>
                <a:gd name="connsiteX26" fmla="*/ 156731 w 774430"/>
                <a:gd name="connsiteY26" fmla="*/ 225691 h 730441"/>
                <a:gd name="connsiteX27" fmla="*/ 144572 w 774430"/>
                <a:gd name="connsiteY27" fmla="*/ 233765 h 730441"/>
                <a:gd name="connsiteX28" fmla="*/ 52529 w 774430"/>
                <a:gd name="connsiteY28" fmla="*/ 215103 h 730441"/>
                <a:gd name="connsiteX29" fmla="*/ 52529 w 774430"/>
                <a:gd name="connsiteY29" fmla="*/ 94955 h 730441"/>
                <a:gd name="connsiteX30" fmla="*/ 172676 w 774430"/>
                <a:gd name="connsiteY30" fmla="*/ 94955 h 730441"/>
                <a:gd name="connsiteX31" fmla="*/ 172676 w 774430"/>
                <a:gd name="connsiteY31" fmla="*/ 215103 h 730441"/>
                <a:gd name="connsiteX32" fmla="*/ 172274 w 774430"/>
                <a:gd name="connsiteY32" fmla="*/ 215370 h 730441"/>
                <a:gd name="connsiteX33" fmla="*/ 257723 w 774430"/>
                <a:gd name="connsiteY33" fmla="*/ 300820 h 730441"/>
                <a:gd name="connsiteX34" fmla="*/ 257991 w 774430"/>
                <a:gd name="connsiteY34" fmla="*/ 300417 h 730441"/>
                <a:gd name="connsiteX35" fmla="*/ 344008 w 774430"/>
                <a:gd name="connsiteY35" fmla="*/ 264788 h 730441"/>
                <a:gd name="connsiteX36" fmla="*/ 344259 w 774430"/>
                <a:gd name="connsiteY36" fmla="*/ 264837 h 730441"/>
                <a:gd name="connsiteX37" fmla="*/ 344259 w 774430"/>
                <a:gd name="connsiteY37" fmla="*/ 132097 h 730441"/>
                <a:gd name="connsiteX38" fmla="*/ 330754 w 774430"/>
                <a:gd name="connsiteY38" fmla="*/ 129469 h 730441"/>
                <a:gd name="connsiteX39" fmla="*/ 308525 w 774430"/>
                <a:gd name="connsiteY39" fmla="*/ 114708 h 730441"/>
                <a:gd name="connsiteX40" fmla="*/ 308525 w 774430"/>
                <a:gd name="connsiteY40" fmla="*/ 19680 h 730441"/>
                <a:gd name="connsiteX41" fmla="*/ 403553 w 774430"/>
                <a:gd name="connsiteY41" fmla="*/ 19680 h 730441"/>
                <a:gd name="connsiteX42" fmla="*/ 403553 w 774430"/>
                <a:gd name="connsiteY42" fmla="*/ 114708 h 730441"/>
                <a:gd name="connsiteX43" fmla="*/ 381325 w 774430"/>
                <a:gd name="connsiteY43" fmla="*/ 129469 h 730441"/>
                <a:gd name="connsiteX44" fmla="*/ 362548 w 774430"/>
                <a:gd name="connsiteY44" fmla="*/ 133123 h 730441"/>
                <a:gd name="connsiteX45" fmla="*/ 362548 w 774430"/>
                <a:gd name="connsiteY45" fmla="*/ 268395 h 730441"/>
                <a:gd name="connsiteX46" fmla="*/ 389783 w 774430"/>
                <a:gd name="connsiteY46" fmla="*/ 273695 h 730441"/>
                <a:gd name="connsiteX47" fmla="*/ 430024 w 774430"/>
                <a:gd name="connsiteY47" fmla="*/ 300417 h 730441"/>
                <a:gd name="connsiteX48" fmla="*/ 456746 w 774430"/>
                <a:gd name="connsiteY48" fmla="*/ 340658 h 730441"/>
                <a:gd name="connsiteX49" fmla="*/ 464580 w 774430"/>
                <a:gd name="connsiteY49" fmla="*/ 380919 h 730441"/>
                <a:gd name="connsiteX50" fmla="*/ 606487 w 774430"/>
                <a:gd name="connsiteY50" fmla="*/ 380919 h 730441"/>
                <a:gd name="connsiteX51" fmla="*/ 610738 w 774430"/>
                <a:gd name="connsiteY51" fmla="*/ 359073 h 730441"/>
                <a:gd name="connsiteX52" fmla="*/ 629400 w 774430"/>
                <a:gd name="connsiteY52" fmla="*/ 330968 h 730441"/>
                <a:gd name="connsiteX53" fmla="*/ 749548 w 774430"/>
                <a:gd name="connsiteY53" fmla="*/ 330968 h 730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774430" h="730441">
                  <a:moveTo>
                    <a:pt x="415131" y="315309"/>
                  </a:moveTo>
                  <a:cubicBezTo>
                    <a:pt x="375851" y="276028"/>
                    <a:pt x="312165" y="276028"/>
                    <a:pt x="272884" y="315309"/>
                  </a:cubicBezTo>
                  <a:cubicBezTo>
                    <a:pt x="233604" y="354589"/>
                    <a:pt x="233604" y="418276"/>
                    <a:pt x="272884" y="457556"/>
                  </a:cubicBezTo>
                  <a:cubicBezTo>
                    <a:pt x="312165" y="496836"/>
                    <a:pt x="375851" y="496836"/>
                    <a:pt x="415131" y="457556"/>
                  </a:cubicBezTo>
                  <a:cubicBezTo>
                    <a:pt x="454412" y="418276"/>
                    <a:pt x="454412" y="354589"/>
                    <a:pt x="415131" y="315309"/>
                  </a:cubicBezTo>
                  <a:close/>
                  <a:moveTo>
                    <a:pt x="749548" y="330968"/>
                  </a:moveTo>
                  <a:cubicBezTo>
                    <a:pt x="782725" y="364146"/>
                    <a:pt x="782725" y="417938"/>
                    <a:pt x="749548" y="451116"/>
                  </a:cubicBezTo>
                  <a:cubicBezTo>
                    <a:pt x="716370" y="484293"/>
                    <a:pt x="662578" y="484293"/>
                    <a:pt x="629400" y="451116"/>
                  </a:cubicBezTo>
                  <a:cubicBezTo>
                    <a:pt x="621106" y="442821"/>
                    <a:pt x="614885" y="433238"/>
                    <a:pt x="610738" y="423011"/>
                  </a:cubicBezTo>
                  <a:lnTo>
                    <a:pt x="606106" y="399207"/>
                  </a:lnTo>
                  <a:lnTo>
                    <a:pt x="463168" y="399207"/>
                  </a:lnTo>
                  <a:lnTo>
                    <a:pt x="456746" y="432209"/>
                  </a:lnTo>
                  <a:cubicBezTo>
                    <a:pt x="450808" y="446853"/>
                    <a:pt x="441901" y="460574"/>
                    <a:pt x="430024" y="472450"/>
                  </a:cubicBezTo>
                  <a:cubicBezTo>
                    <a:pt x="394395" y="508080"/>
                    <a:pt x="342163" y="516987"/>
                    <a:pt x="298232" y="499172"/>
                  </a:cubicBezTo>
                  <a:lnTo>
                    <a:pt x="265761" y="477610"/>
                  </a:lnTo>
                  <a:lnTo>
                    <a:pt x="150190" y="593182"/>
                  </a:lnTo>
                  <a:lnTo>
                    <a:pt x="163692" y="613516"/>
                  </a:lnTo>
                  <a:cubicBezTo>
                    <a:pt x="176134" y="644196"/>
                    <a:pt x="169913" y="680676"/>
                    <a:pt x="145030" y="705559"/>
                  </a:cubicBezTo>
                  <a:cubicBezTo>
                    <a:pt x="111853" y="738736"/>
                    <a:pt x="58060" y="738736"/>
                    <a:pt x="24883" y="705559"/>
                  </a:cubicBezTo>
                  <a:cubicBezTo>
                    <a:pt x="-8295" y="672381"/>
                    <a:pt x="-8295" y="618589"/>
                    <a:pt x="24883" y="585412"/>
                  </a:cubicBezTo>
                  <a:cubicBezTo>
                    <a:pt x="49766" y="560528"/>
                    <a:pt x="86245" y="554308"/>
                    <a:pt x="116926" y="566749"/>
                  </a:cubicBezTo>
                  <a:lnTo>
                    <a:pt x="137258" y="580251"/>
                  </a:lnTo>
                  <a:lnTo>
                    <a:pt x="252502" y="465006"/>
                  </a:lnTo>
                  <a:lnTo>
                    <a:pt x="236280" y="443005"/>
                  </a:lnTo>
                  <a:cubicBezTo>
                    <a:pt x="219578" y="411224"/>
                    <a:pt x="217908" y="373607"/>
                    <a:pt x="231269" y="340658"/>
                  </a:cubicBezTo>
                  <a:lnTo>
                    <a:pt x="247403" y="316362"/>
                  </a:lnTo>
                  <a:lnTo>
                    <a:pt x="156731" y="225691"/>
                  </a:lnTo>
                  <a:lnTo>
                    <a:pt x="144572" y="233765"/>
                  </a:lnTo>
                  <a:cubicBezTo>
                    <a:pt x="113891" y="246206"/>
                    <a:pt x="77412" y="239986"/>
                    <a:pt x="52529" y="215103"/>
                  </a:cubicBezTo>
                  <a:cubicBezTo>
                    <a:pt x="19352" y="181925"/>
                    <a:pt x="19352" y="128133"/>
                    <a:pt x="52529" y="94955"/>
                  </a:cubicBezTo>
                  <a:cubicBezTo>
                    <a:pt x="85707" y="61778"/>
                    <a:pt x="139499" y="61778"/>
                    <a:pt x="172676" y="94955"/>
                  </a:cubicBezTo>
                  <a:cubicBezTo>
                    <a:pt x="205854" y="128133"/>
                    <a:pt x="205854" y="181925"/>
                    <a:pt x="172676" y="215103"/>
                  </a:cubicBezTo>
                  <a:lnTo>
                    <a:pt x="172274" y="215370"/>
                  </a:lnTo>
                  <a:lnTo>
                    <a:pt x="257723" y="300820"/>
                  </a:lnTo>
                  <a:lnTo>
                    <a:pt x="257991" y="300417"/>
                  </a:lnTo>
                  <a:cubicBezTo>
                    <a:pt x="281744" y="276664"/>
                    <a:pt x="312876" y="264788"/>
                    <a:pt x="344008" y="264788"/>
                  </a:cubicBezTo>
                  <a:lnTo>
                    <a:pt x="344259" y="264837"/>
                  </a:lnTo>
                  <a:lnTo>
                    <a:pt x="344259" y="132097"/>
                  </a:lnTo>
                  <a:lnTo>
                    <a:pt x="330754" y="129469"/>
                  </a:lnTo>
                  <a:cubicBezTo>
                    <a:pt x="322665" y="126189"/>
                    <a:pt x="315086" y="121269"/>
                    <a:pt x="308525" y="114708"/>
                  </a:cubicBezTo>
                  <a:cubicBezTo>
                    <a:pt x="282284" y="88467"/>
                    <a:pt x="282284" y="45922"/>
                    <a:pt x="308525" y="19680"/>
                  </a:cubicBezTo>
                  <a:cubicBezTo>
                    <a:pt x="334767" y="-6561"/>
                    <a:pt x="377312" y="-6561"/>
                    <a:pt x="403553" y="19680"/>
                  </a:cubicBezTo>
                  <a:cubicBezTo>
                    <a:pt x="429795" y="45922"/>
                    <a:pt x="429795" y="88467"/>
                    <a:pt x="403553" y="114708"/>
                  </a:cubicBezTo>
                  <a:cubicBezTo>
                    <a:pt x="396993" y="121269"/>
                    <a:pt x="389414" y="126189"/>
                    <a:pt x="381325" y="129469"/>
                  </a:cubicBezTo>
                  <a:lnTo>
                    <a:pt x="362548" y="133123"/>
                  </a:lnTo>
                  <a:lnTo>
                    <a:pt x="362548" y="268395"/>
                  </a:lnTo>
                  <a:lnTo>
                    <a:pt x="389783" y="273695"/>
                  </a:lnTo>
                  <a:cubicBezTo>
                    <a:pt x="404427" y="279633"/>
                    <a:pt x="418148" y="288540"/>
                    <a:pt x="430024" y="300417"/>
                  </a:cubicBezTo>
                  <a:cubicBezTo>
                    <a:pt x="441901" y="312294"/>
                    <a:pt x="450808" y="326015"/>
                    <a:pt x="456746" y="340658"/>
                  </a:cubicBezTo>
                  <a:lnTo>
                    <a:pt x="464580" y="380919"/>
                  </a:lnTo>
                  <a:lnTo>
                    <a:pt x="606487" y="380919"/>
                  </a:lnTo>
                  <a:lnTo>
                    <a:pt x="610738" y="359073"/>
                  </a:lnTo>
                  <a:cubicBezTo>
                    <a:pt x="614885" y="348846"/>
                    <a:pt x="621106" y="339263"/>
                    <a:pt x="629400" y="330968"/>
                  </a:cubicBezTo>
                  <a:cubicBezTo>
                    <a:pt x="662578" y="297791"/>
                    <a:pt x="716370" y="297791"/>
                    <a:pt x="749548" y="33096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946279-A082-5143-9C27-6510B42E4A57}"/>
              </a:ext>
            </a:extLst>
          </p:cNvPr>
          <p:cNvGrpSpPr/>
          <p:nvPr/>
        </p:nvGrpSpPr>
        <p:grpSpPr>
          <a:xfrm>
            <a:off x="2496093" y="2217239"/>
            <a:ext cx="302091" cy="302091"/>
            <a:chOff x="5660595" y="1789249"/>
            <a:chExt cx="484686" cy="48468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3593628-CFC3-7B4A-B171-3623EB4AFCD6}"/>
                </a:ext>
              </a:extLst>
            </p:cNvPr>
            <p:cNvSpPr/>
            <p:nvPr/>
          </p:nvSpPr>
          <p:spPr>
            <a:xfrm>
              <a:off x="5660595" y="1789249"/>
              <a:ext cx="484686" cy="48468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Rounded Rectangle 29">
              <a:extLst>
                <a:ext uri="{FF2B5EF4-FFF2-40B4-BE49-F238E27FC236}">
                  <a16:creationId xmlns:a16="http://schemas.microsoft.com/office/drawing/2014/main" id="{61E5FFEC-19A0-1E48-91D8-819F540FB4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0398" y="1894517"/>
              <a:ext cx="345080" cy="232896"/>
            </a:xfrm>
            <a:custGeom>
              <a:avLst/>
              <a:gdLst/>
              <a:ahLst/>
              <a:cxnLst/>
              <a:rect l="l" t="t" r="r" b="b"/>
              <a:pathLst>
                <a:path w="3810000" h="2579806">
                  <a:moveTo>
                    <a:pt x="3165368" y="1836258"/>
                  </a:moveTo>
                  <a:cubicBezTo>
                    <a:pt x="3114839" y="1836258"/>
                    <a:pt x="3073878" y="1877219"/>
                    <a:pt x="3073878" y="1927748"/>
                  </a:cubicBezTo>
                  <a:lnTo>
                    <a:pt x="3073878" y="2293698"/>
                  </a:lnTo>
                  <a:cubicBezTo>
                    <a:pt x="3073878" y="2344227"/>
                    <a:pt x="3114839" y="2385188"/>
                    <a:pt x="3165368" y="2385188"/>
                  </a:cubicBezTo>
                  <a:lnTo>
                    <a:pt x="3531318" y="2385188"/>
                  </a:lnTo>
                  <a:cubicBezTo>
                    <a:pt x="3581847" y="2385188"/>
                    <a:pt x="3622808" y="2344227"/>
                    <a:pt x="3622808" y="2293698"/>
                  </a:cubicBezTo>
                  <a:lnTo>
                    <a:pt x="3622808" y="1927748"/>
                  </a:lnTo>
                  <a:cubicBezTo>
                    <a:pt x="3622808" y="1877219"/>
                    <a:pt x="3581847" y="1836258"/>
                    <a:pt x="3531318" y="1836258"/>
                  </a:cubicBezTo>
                  <a:close/>
                  <a:moveTo>
                    <a:pt x="1727776" y="1836258"/>
                  </a:moveTo>
                  <a:cubicBezTo>
                    <a:pt x="1677247" y="1836258"/>
                    <a:pt x="1636286" y="1877219"/>
                    <a:pt x="1636286" y="1927748"/>
                  </a:cubicBezTo>
                  <a:lnTo>
                    <a:pt x="1636286" y="2293698"/>
                  </a:lnTo>
                  <a:cubicBezTo>
                    <a:pt x="1636286" y="2344227"/>
                    <a:pt x="1677247" y="2385188"/>
                    <a:pt x="1727776" y="2385188"/>
                  </a:cubicBezTo>
                  <a:lnTo>
                    <a:pt x="2093726" y="2385188"/>
                  </a:lnTo>
                  <a:cubicBezTo>
                    <a:pt x="2144255" y="2385188"/>
                    <a:pt x="2185216" y="2344227"/>
                    <a:pt x="2185216" y="2293698"/>
                  </a:cubicBezTo>
                  <a:lnTo>
                    <a:pt x="2185216" y="1927748"/>
                  </a:lnTo>
                  <a:cubicBezTo>
                    <a:pt x="2185216" y="1877219"/>
                    <a:pt x="2144255" y="1836258"/>
                    <a:pt x="2093726" y="1836258"/>
                  </a:cubicBezTo>
                  <a:close/>
                  <a:moveTo>
                    <a:pt x="293966" y="1836258"/>
                  </a:moveTo>
                  <a:cubicBezTo>
                    <a:pt x="243437" y="1836258"/>
                    <a:pt x="202476" y="1877219"/>
                    <a:pt x="202476" y="1927748"/>
                  </a:cubicBezTo>
                  <a:lnTo>
                    <a:pt x="202476" y="2293698"/>
                  </a:lnTo>
                  <a:cubicBezTo>
                    <a:pt x="202476" y="2344227"/>
                    <a:pt x="243437" y="2385188"/>
                    <a:pt x="293966" y="2385188"/>
                  </a:cubicBezTo>
                  <a:lnTo>
                    <a:pt x="659916" y="2385188"/>
                  </a:lnTo>
                  <a:cubicBezTo>
                    <a:pt x="710445" y="2385188"/>
                    <a:pt x="751406" y="2344227"/>
                    <a:pt x="751406" y="2293698"/>
                  </a:cubicBezTo>
                  <a:lnTo>
                    <a:pt x="751406" y="1927748"/>
                  </a:lnTo>
                  <a:cubicBezTo>
                    <a:pt x="751406" y="1877219"/>
                    <a:pt x="710445" y="1836258"/>
                    <a:pt x="659916" y="1836258"/>
                  </a:cubicBezTo>
                  <a:close/>
                  <a:moveTo>
                    <a:pt x="1722025" y="206915"/>
                  </a:moveTo>
                  <a:cubicBezTo>
                    <a:pt x="1671496" y="206915"/>
                    <a:pt x="1630535" y="247876"/>
                    <a:pt x="1630535" y="298405"/>
                  </a:cubicBezTo>
                  <a:lnTo>
                    <a:pt x="1630535" y="664355"/>
                  </a:lnTo>
                  <a:cubicBezTo>
                    <a:pt x="1630535" y="714884"/>
                    <a:pt x="1671496" y="755845"/>
                    <a:pt x="1722025" y="755845"/>
                  </a:cubicBezTo>
                  <a:lnTo>
                    <a:pt x="2087975" y="755845"/>
                  </a:lnTo>
                  <a:cubicBezTo>
                    <a:pt x="2138504" y="755845"/>
                    <a:pt x="2179465" y="714884"/>
                    <a:pt x="2179465" y="664355"/>
                  </a:cubicBezTo>
                  <a:lnTo>
                    <a:pt x="2179465" y="298405"/>
                  </a:lnTo>
                  <a:cubicBezTo>
                    <a:pt x="2179465" y="247876"/>
                    <a:pt x="2138504" y="206915"/>
                    <a:pt x="2087975" y="206915"/>
                  </a:cubicBezTo>
                  <a:close/>
                  <a:moveTo>
                    <a:pt x="1571858" y="0"/>
                  </a:moveTo>
                  <a:lnTo>
                    <a:pt x="2217279" y="0"/>
                  </a:lnTo>
                  <a:cubicBezTo>
                    <a:pt x="2306396" y="0"/>
                    <a:pt x="2378641" y="72245"/>
                    <a:pt x="2378641" y="161362"/>
                  </a:cubicBezTo>
                  <a:lnTo>
                    <a:pt x="2378641" y="806783"/>
                  </a:lnTo>
                  <a:cubicBezTo>
                    <a:pt x="2378641" y="895900"/>
                    <a:pt x="2306396" y="968146"/>
                    <a:pt x="2217279" y="968146"/>
                  </a:cubicBezTo>
                  <a:lnTo>
                    <a:pt x="1978329" y="968146"/>
                  </a:lnTo>
                  <a:lnTo>
                    <a:pt x="1978329" y="1306535"/>
                  </a:lnTo>
                  <a:lnTo>
                    <a:pt x="3409603" y="1306535"/>
                  </a:lnTo>
                  <a:lnTo>
                    <a:pt x="3409603" y="1398825"/>
                  </a:lnTo>
                  <a:lnTo>
                    <a:pt x="3409603" y="1604992"/>
                  </a:lnTo>
                  <a:lnTo>
                    <a:pt x="3648638" y="1604992"/>
                  </a:lnTo>
                  <a:cubicBezTo>
                    <a:pt x="3737755" y="1604992"/>
                    <a:pt x="3810000" y="1677237"/>
                    <a:pt x="3810000" y="1766354"/>
                  </a:cubicBezTo>
                  <a:lnTo>
                    <a:pt x="3810000" y="2411775"/>
                  </a:lnTo>
                  <a:cubicBezTo>
                    <a:pt x="3810000" y="2500893"/>
                    <a:pt x="3737755" y="2573138"/>
                    <a:pt x="3648638" y="2573138"/>
                  </a:cubicBezTo>
                  <a:lnTo>
                    <a:pt x="3003217" y="2573138"/>
                  </a:lnTo>
                  <a:cubicBezTo>
                    <a:pt x="2914100" y="2573138"/>
                    <a:pt x="2841855" y="2500893"/>
                    <a:pt x="2841855" y="2411775"/>
                  </a:cubicBezTo>
                  <a:lnTo>
                    <a:pt x="2841855" y="1766354"/>
                  </a:lnTo>
                  <a:cubicBezTo>
                    <a:pt x="2841855" y="1677237"/>
                    <a:pt x="2914100" y="1604992"/>
                    <a:pt x="3003217" y="1604992"/>
                  </a:cubicBezTo>
                  <a:lnTo>
                    <a:pt x="3242083" y="1604992"/>
                  </a:lnTo>
                  <a:lnTo>
                    <a:pt x="3242083" y="1475107"/>
                  </a:lnTo>
                  <a:lnTo>
                    <a:pt x="1978329" y="1475107"/>
                  </a:lnTo>
                  <a:lnTo>
                    <a:pt x="1978329" y="1611661"/>
                  </a:lnTo>
                  <a:lnTo>
                    <a:pt x="2217279" y="1611661"/>
                  </a:lnTo>
                  <a:cubicBezTo>
                    <a:pt x="2306396" y="1611661"/>
                    <a:pt x="2378641" y="1683906"/>
                    <a:pt x="2378641" y="1773023"/>
                  </a:cubicBezTo>
                  <a:lnTo>
                    <a:pt x="2378641" y="2418444"/>
                  </a:lnTo>
                  <a:cubicBezTo>
                    <a:pt x="2378641" y="2507561"/>
                    <a:pt x="2306396" y="2579806"/>
                    <a:pt x="2217279" y="2579806"/>
                  </a:cubicBezTo>
                  <a:lnTo>
                    <a:pt x="1571858" y="2579806"/>
                  </a:lnTo>
                  <a:cubicBezTo>
                    <a:pt x="1482741" y="2579806"/>
                    <a:pt x="1410496" y="2507561"/>
                    <a:pt x="1410496" y="2418444"/>
                  </a:cubicBezTo>
                  <a:lnTo>
                    <a:pt x="1410496" y="1773023"/>
                  </a:lnTo>
                  <a:cubicBezTo>
                    <a:pt x="1410496" y="1683906"/>
                    <a:pt x="1482741" y="1611661"/>
                    <a:pt x="1571858" y="1611661"/>
                  </a:cubicBezTo>
                  <a:lnTo>
                    <a:pt x="1810809" y="1611661"/>
                  </a:lnTo>
                  <a:lnTo>
                    <a:pt x="1810809" y="1475107"/>
                  </a:lnTo>
                  <a:lnTo>
                    <a:pt x="567827" y="1475107"/>
                  </a:lnTo>
                  <a:lnTo>
                    <a:pt x="567827" y="1604998"/>
                  </a:lnTo>
                  <a:lnTo>
                    <a:pt x="806783" y="1604998"/>
                  </a:lnTo>
                  <a:cubicBezTo>
                    <a:pt x="895900" y="1604998"/>
                    <a:pt x="968145" y="1677243"/>
                    <a:pt x="968145" y="1766361"/>
                  </a:cubicBezTo>
                  <a:lnTo>
                    <a:pt x="968145" y="2411782"/>
                  </a:lnTo>
                  <a:cubicBezTo>
                    <a:pt x="968145" y="2500899"/>
                    <a:pt x="895900" y="2573144"/>
                    <a:pt x="806783" y="2573144"/>
                  </a:cubicBezTo>
                  <a:lnTo>
                    <a:pt x="161362" y="2573144"/>
                  </a:lnTo>
                  <a:cubicBezTo>
                    <a:pt x="72245" y="2573144"/>
                    <a:pt x="0" y="2500899"/>
                    <a:pt x="0" y="2411782"/>
                  </a:cubicBezTo>
                  <a:lnTo>
                    <a:pt x="0" y="1766361"/>
                  </a:lnTo>
                  <a:cubicBezTo>
                    <a:pt x="0" y="1677243"/>
                    <a:pt x="72245" y="1604998"/>
                    <a:pt x="161362" y="1604998"/>
                  </a:cubicBezTo>
                  <a:lnTo>
                    <a:pt x="400307" y="1604998"/>
                  </a:lnTo>
                  <a:lnTo>
                    <a:pt x="400307" y="1475107"/>
                  </a:lnTo>
                  <a:lnTo>
                    <a:pt x="398319" y="1475107"/>
                  </a:lnTo>
                  <a:lnTo>
                    <a:pt x="398319" y="1306535"/>
                  </a:lnTo>
                  <a:lnTo>
                    <a:pt x="1810809" y="1306535"/>
                  </a:lnTo>
                  <a:lnTo>
                    <a:pt x="1810809" y="968146"/>
                  </a:lnTo>
                  <a:lnTo>
                    <a:pt x="1571858" y="968146"/>
                  </a:lnTo>
                  <a:cubicBezTo>
                    <a:pt x="1482741" y="968146"/>
                    <a:pt x="1410496" y="895900"/>
                    <a:pt x="1410496" y="806783"/>
                  </a:cubicBezTo>
                  <a:lnTo>
                    <a:pt x="1410496" y="161362"/>
                  </a:lnTo>
                  <a:cubicBezTo>
                    <a:pt x="1410496" y="72245"/>
                    <a:pt x="1482741" y="0"/>
                    <a:pt x="157185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F2FFD50A-ED9D-DE4D-A740-08DA3F2FABBB}"/>
              </a:ext>
            </a:extLst>
          </p:cNvPr>
          <p:cNvSpPr/>
          <p:nvPr/>
        </p:nvSpPr>
        <p:spPr>
          <a:xfrm>
            <a:off x="2535082" y="1796516"/>
            <a:ext cx="1304501" cy="242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spc="300" dirty="0">
                <a:solidFill>
                  <a:schemeClr val="bg2"/>
                </a:solidFill>
              </a:rPr>
              <a:t>NODE(S)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C0FF52-6051-F843-B48E-8AE206B33E32}"/>
              </a:ext>
            </a:extLst>
          </p:cNvPr>
          <p:cNvSpPr/>
          <p:nvPr/>
        </p:nvSpPr>
        <p:spPr>
          <a:xfrm>
            <a:off x="2647138" y="2247632"/>
            <a:ext cx="1869793" cy="242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spc="300" dirty="0">
                <a:solidFill>
                  <a:schemeClr val="bg2"/>
                </a:solidFill>
              </a:rPr>
              <a:t>DEPLOYMENT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0784707-A742-574F-976B-A21359777345}"/>
              </a:ext>
            </a:extLst>
          </p:cNvPr>
          <p:cNvGrpSpPr/>
          <p:nvPr/>
        </p:nvGrpSpPr>
        <p:grpSpPr>
          <a:xfrm>
            <a:off x="2509457" y="2808325"/>
            <a:ext cx="838606" cy="302091"/>
            <a:chOff x="6814831" y="3518570"/>
            <a:chExt cx="838606" cy="30209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65AB8EC-EF54-FB43-B237-2CCB0AEC5A85}"/>
                </a:ext>
              </a:extLst>
            </p:cNvPr>
            <p:cNvGrpSpPr/>
            <p:nvPr/>
          </p:nvGrpSpPr>
          <p:grpSpPr>
            <a:xfrm>
              <a:off x="6814831" y="3518570"/>
              <a:ext cx="302091" cy="302091"/>
              <a:chOff x="409664" y="3551754"/>
              <a:chExt cx="484686" cy="484686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4B37BB7-597C-EB40-AF18-1FAC8C782723}"/>
                  </a:ext>
                </a:extLst>
              </p:cNvPr>
              <p:cNvSpPr/>
              <p:nvPr/>
            </p:nvSpPr>
            <p:spPr>
              <a:xfrm>
                <a:off x="409664" y="3551754"/>
                <a:ext cx="484686" cy="4846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 136">
                <a:extLst>
                  <a:ext uri="{FF2B5EF4-FFF2-40B4-BE49-F238E27FC236}">
                    <a16:creationId xmlns:a16="http://schemas.microsoft.com/office/drawing/2014/main" id="{DCFD1E21-16C3-E948-96ED-B8FCB64144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5406" y="3760330"/>
                <a:ext cx="233202" cy="67534"/>
              </a:xfrm>
              <a:custGeom>
                <a:avLst/>
                <a:gdLst>
                  <a:gd name="connsiteX0" fmla="*/ 364579 w 426307"/>
                  <a:gd name="connsiteY0" fmla="*/ 0 h 123456"/>
                  <a:gd name="connsiteX1" fmla="*/ 426307 w 426307"/>
                  <a:gd name="connsiteY1" fmla="*/ 61728 h 123456"/>
                  <a:gd name="connsiteX2" fmla="*/ 364579 w 426307"/>
                  <a:gd name="connsiteY2" fmla="*/ 123456 h 123456"/>
                  <a:gd name="connsiteX3" fmla="*/ 302851 w 426307"/>
                  <a:gd name="connsiteY3" fmla="*/ 61728 h 123456"/>
                  <a:gd name="connsiteX4" fmla="*/ 364579 w 426307"/>
                  <a:gd name="connsiteY4" fmla="*/ 0 h 123456"/>
                  <a:gd name="connsiteX5" fmla="*/ 213154 w 426307"/>
                  <a:gd name="connsiteY5" fmla="*/ 0 h 123456"/>
                  <a:gd name="connsiteX6" fmla="*/ 274882 w 426307"/>
                  <a:gd name="connsiteY6" fmla="*/ 61728 h 123456"/>
                  <a:gd name="connsiteX7" fmla="*/ 213154 w 426307"/>
                  <a:gd name="connsiteY7" fmla="*/ 123456 h 123456"/>
                  <a:gd name="connsiteX8" fmla="*/ 151426 w 426307"/>
                  <a:gd name="connsiteY8" fmla="*/ 61728 h 123456"/>
                  <a:gd name="connsiteX9" fmla="*/ 213154 w 426307"/>
                  <a:gd name="connsiteY9" fmla="*/ 0 h 123456"/>
                  <a:gd name="connsiteX10" fmla="*/ 61728 w 426307"/>
                  <a:gd name="connsiteY10" fmla="*/ 0 h 123456"/>
                  <a:gd name="connsiteX11" fmla="*/ 123456 w 426307"/>
                  <a:gd name="connsiteY11" fmla="*/ 61728 h 123456"/>
                  <a:gd name="connsiteX12" fmla="*/ 61728 w 426307"/>
                  <a:gd name="connsiteY12" fmla="*/ 123456 h 123456"/>
                  <a:gd name="connsiteX13" fmla="*/ 0 w 426307"/>
                  <a:gd name="connsiteY13" fmla="*/ 61728 h 123456"/>
                  <a:gd name="connsiteX14" fmla="*/ 61728 w 426307"/>
                  <a:gd name="connsiteY14" fmla="*/ 0 h 123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26307" h="123456">
                    <a:moveTo>
                      <a:pt x="364579" y="0"/>
                    </a:moveTo>
                    <a:cubicBezTo>
                      <a:pt x="398670" y="0"/>
                      <a:pt x="426307" y="27637"/>
                      <a:pt x="426307" y="61728"/>
                    </a:cubicBezTo>
                    <a:cubicBezTo>
                      <a:pt x="426307" y="95819"/>
                      <a:pt x="398670" y="123456"/>
                      <a:pt x="364579" y="123456"/>
                    </a:cubicBezTo>
                    <a:cubicBezTo>
                      <a:pt x="330488" y="123456"/>
                      <a:pt x="302851" y="95819"/>
                      <a:pt x="302851" y="61728"/>
                    </a:cubicBezTo>
                    <a:cubicBezTo>
                      <a:pt x="302851" y="27637"/>
                      <a:pt x="330488" y="0"/>
                      <a:pt x="364579" y="0"/>
                    </a:cubicBezTo>
                    <a:close/>
                    <a:moveTo>
                      <a:pt x="213154" y="0"/>
                    </a:moveTo>
                    <a:cubicBezTo>
                      <a:pt x="247245" y="0"/>
                      <a:pt x="274882" y="27637"/>
                      <a:pt x="274882" y="61728"/>
                    </a:cubicBezTo>
                    <a:cubicBezTo>
                      <a:pt x="274882" y="95819"/>
                      <a:pt x="247245" y="123456"/>
                      <a:pt x="213154" y="123456"/>
                    </a:cubicBezTo>
                    <a:cubicBezTo>
                      <a:pt x="179063" y="123456"/>
                      <a:pt x="151426" y="95819"/>
                      <a:pt x="151426" y="61728"/>
                    </a:cubicBezTo>
                    <a:cubicBezTo>
                      <a:pt x="151426" y="27637"/>
                      <a:pt x="179063" y="0"/>
                      <a:pt x="213154" y="0"/>
                    </a:cubicBezTo>
                    <a:close/>
                    <a:moveTo>
                      <a:pt x="61728" y="0"/>
                    </a:moveTo>
                    <a:cubicBezTo>
                      <a:pt x="95819" y="0"/>
                      <a:pt x="123456" y="27637"/>
                      <a:pt x="123456" y="61728"/>
                    </a:cubicBezTo>
                    <a:cubicBezTo>
                      <a:pt x="123456" y="95819"/>
                      <a:pt x="95819" y="123456"/>
                      <a:pt x="61728" y="123456"/>
                    </a:cubicBezTo>
                    <a:cubicBezTo>
                      <a:pt x="27637" y="123456"/>
                      <a:pt x="0" y="95819"/>
                      <a:pt x="0" y="61728"/>
                    </a:cubicBezTo>
                    <a:cubicBezTo>
                      <a:pt x="0" y="27637"/>
                      <a:pt x="27637" y="0"/>
                      <a:pt x="61728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F415393-2B9D-EA49-B18D-B3E7D5CC32B6}"/>
                </a:ext>
              </a:extLst>
            </p:cNvPr>
            <p:cNvSpPr/>
            <p:nvPr/>
          </p:nvSpPr>
          <p:spPr>
            <a:xfrm>
              <a:off x="7087744" y="3557662"/>
              <a:ext cx="565693" cy="2423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400" b="1" spc="300" dirty="0">
                  <a:solidFill>
                    <a:schemeClr val="bg1"/>
                  </a:solidFill>
                </a:rPr>
                <a:t>POD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91289FD7-A200-DA45-B22E-D95B8EBFACE9}"/>
              </a:ext>
            </a:extLst>
          </p:cNvPr>
          <p:cNvSpPr/>
          <p:nvPr/>
        </p:nvSpPr>
        <p:spPr>
          <a:xfrm>
            <a:off x="2789187" y="4347178"/>
            <a:ext cx="1075248" cy="242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spc="300" dirty="0">
                <a:solidFill>
                  <a:schemeClr val="bg2"/>
                </a:solidFill>
              </a:rPr>
              <a:t>SERVICE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2808F79-F173-754D-AB1F-784C086ECD4C}"/>
              </a:ext>
            </a:extLst>
          </p:cNvPr>
          <p:cNvGrpSpPr/>
          <p:nvPr/>
        </p:nvGrpSpPr>
        <p:grpSpPr>
          <a:xfrm>
            <a:off x="2509457" y="4297202"/>
            <a:ext cx="302091" cy="302091"/>
            <a:chOff x="3055213" y="3513887"/>
            <a:chExt cx="484686" cy="48468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122F820-902F-3E41-A9F2-3BA10AA9CD2F}"/>
                </a:ext>
              </a:extLst>
            </p:cNvPr>
            <p:cNvSpPr/>
            <p:nvPr/>
          </p:nvSpPr>
          <p:spPr>
            <a:xfrm>
              <a:off x="3055213" y="3513887"/>
              <a:ext cx="484686" cy="48468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Rectangle 33">
              <a:extLst>
                <a:ext uri="{FF2B5EF4-FFF2-40B4-BE49-F238E27FC236}">
                  <a16:creationId xmlns:a16="http://schemas.microsoft.com/office/drawing/2014/main" id="{7804EFB1-E134-5A49-8A7A-A83E0C326B7E}"/>
                </a:ext>
              </a:extLst>
            </p:cNvPr>
            <p:cNvSpPr/>
            <p:nvPr/>
          </p:nvSpPr>
          <p:spPr>
            <a:xfrm>
              <a:off x="3134295" y="3667272"/>
              <a:ext cx="326521" cy="208911"/>
            </a:xfrm>
            <a:custGeom>
              <a:avLst/>
              <a:gdLst/>
              <a:ahLst/>
              <a:cxnLst/>
              <a:rect l="l" t="t" r="r" b="b"/>
              <a:pathLst>
                <a:path w="1102570" h="707737">
                  <a:moveTo>
                    <a:pt x="549935" y="43627"/>
                  </a:moveTo>
                  <a:cubicBezTo>
                    <a:pt x="468451" y="43626"/>
                    <a:pt x="402395" y="109681"/>
                    <a:pt x="402395" y="191166"/>
                  </a:cubicBezTo>
                  <a:cubicBezTo>
                    <a:pt x="402396" y="272649"/>
                    <a:pt x="468450" y="338704"/>
                    <a:pt x="549934" y="338704"/>
                  </a:cubicBezTo>
                  <a:cubicBezTo>
                    <a:pt x="631418" y="338704"/>
                    <a:pt x="697473" y="272649"/>
                    <a:pt x="697473" y="191165"/>
                  </a:cubicBezTo>
                  <a:cubicBezTo>
                    <a:pt x="697473" y="109682"/>
                    <a:pt x="631418" y="43626"/>
                    <a:pt x="549935" y="43627"/>
                  </a:cubicBezTo>
                  <a:close/>
                  <a:moveTo>
                    <a:pt x="550196" y="0"/>
                  </a:moveTo>
                  <a:cubicBezTo>
                    <a:pt x="652995" y="1"/>
                    <a:pt x="737067" y="80186"/>
                    <a:pt x="742437" y="181474"/>
                  </a:cubicBezTo>
                  <a:lnTo>
                    <a:pt x="876617" y="205134"/>
                  </a:lnTo>
                  <a:cubicBezTo>
                    <a:pt x="888287" y="155630"/>
                    <a:pt x="933199" y="119700"/>
                    <a:pt x="986501" y="119700"/>
                  </a:cubicBezTo>
                  <a:cubicBezTo>
                    <a:pt x="1050604" y="119700"/>
                    <a:pt x="1102570" y="171666"/>
                    <a:pt x="1102570" y="235769"/>
                  </a:cubicBezTo>
                  <a:cubicBezTo>
                    <a:pt x="1102570" y="299872"/>
                    <a:pt x="1050604" y="351838"/>
                    <a:pt x="986501" y="351838"/>
                  </a:cubicBezTo>
                  <a:cubicBezTo>
                    <a:pt x="925063" y="351838"/>
                    <a:pt x="874773" y="304103"/>
                    <a:pt x="872015" y="243609"/>
                  </a:cubicBezTo>
                  <a:lnTo>
                    <a:pt x="740572" y="220432"/>
                  </a:lnTo>
                  <a:cubicBezTo>
                    <a:pt x="738926" y="240310"/>
                    <a:pt x="733055" y="259027"/>
                    <a:pt x="724402" y="276191"/>
                  </a:cubicBezTo>
                  <a:lnTo>
                    <a:pt x="828983" y="380772"/>
                  </a:lnTo>
                  <a:cubicBezTo>
                    <a:pt x="848047" y="362924"/>
                    <a:pt x="873817" y="352936"/>
                    <a:pt x="901919" y="352937"/>
                  </a:cubicBezTo>
                  <a:cubicBezTo>
                    <a:pt x="966022" y="352937"/>
                    <a:pt x="1017987" y="404902"/>
                    <a:pt x="1017987" y="469006"/>
                  </a:cubicBezTo>
                  <a:cubicBezTo>
                    <a:pt x="1017987" y="533109"/>
                    <a:pt x="966022" y="585074"/>
                    <a:pt x="901919" y="585074"/>
                  </a:cubicBezTo>
                  <a:cubicBezTo>
                    <a:pt x="837815" y="585075"/>
                    <a:pt x="785849" y="533109"/>
                    <a:pt x="785849" y="469005"/>
                  </a:cubicBezTo>
                  <a:cubicBezTo>
                    <a:pt x="785849" y="447236"/>
                    <a:pt x="791843" y="426866"/>
                    <a:pt x="803972" y="410475"/>
                  </a:cubicBezTo>
                  <a:lnTo>
                    <a:pt x="703598" y="310101"/>
                  </a:lnTo>
                  <a:cubicBezTo>
                    <a:pt x="683724" y="337419"/>
                    <a:pt x="656389" y="358771"/>
                    <a:pt x="624775" y="371918"/>
                  </a:cubicBezTo>
                  <a:lnTo>
                    <a:pt x="654214" y="481785"/>
                  </a:lnTo>
                  <a:cubicBezTo>
                    <a:pt x="663594" y="477075"/>
                    <a:pt x="674052" y="475599"/>
                    <a:pt x="684855" y="475599"/>
                  </a:cubicBezTo>
                  <a:cubicBezTo>
                    <a:pt x="748958" y="475599"/>
                    <a:pt x="800924" y="527565"/>
                    <a:pt x="800924" y="591668"/>
                  </a:cubicBezTo>
                  <a:cubicBezTo>
                    <a:pt x="800924" y="655771"/>
                    <a:pt x="748958" y="707737"/>
                    <a:pt x="684855" y="707737"/>
                  </a:cubicBezTo>
                  <a:cubicBezTo>
                    <a:pt x="620752" y="707737"/>
                    <a:pt x="568786" y="655771"/>
                    <a:pt x="568786" y="591668"/>
                  </a:cubicBezTo>
                  <a:cubicBezTo>
                    <a:pt x="568786" y="552675"/>
                    <a:pt x="588013" y="518173"/>
                    <a:pt x="618731" y="498841"/>
                  </a:cubicBezTo>
                  <a:lnTo>
                    <a:pt x="587721" y="383115"/>
                  </a:lnTo>
                  <a:cubicBezTo>
                    <a:pt x="575601" y="385644"/>
                    <a:pt x="563044" y="386898"/>
                    <a:pt x="550195" y="386897"/>
                  </a:cubicBezTo>
                  <a:lnTo>
                    <a:pt x="514114" y="383260"/>
                  </a:lnTo>
                  <a:lnTo>
                    <a:pt x="485934" y="488428"/>
                  </a:lnTo>
                  <a:cubicBezTo>
                    <a:pt x="524293" y="506442"/>
                    <a:pt x="550196" y="545650"/>
                    <a:pt x="550196" y="590907"/>
                  </a:cubicBezTo>
                  <a:cubicBezTo>
                    <a:pt x="550196" y="655010"/>
                    <a:pt x="498230" y="706976"/>
                    <a:pt x="434126" y="706976"/>
                  </a:cubicBezTo>
                  <a:cubicBezTo>
                    <a:pt x="370023" y="706976"/>
                    <a:pt x="318058" y="655010"/>
                    <a:pt x="318058" y="590907"/>
                  </a:cubicBezTo>
                  <a:cubicBezTo>
                    <a:pt x="318058" y="526804"/>
                    <a:pt x="370023" y="474838"/>
                    <a:pt x="434127" y="474838"/>
                  </a:cubicBezTo>
                  <a:lnTo>
                    <a:pt x="448732" y="477786"/>
                  </a:lnTo>
                  <a:lnTo>
                    <a:pt x="476986" y="372344"/>
                  </a:lnTo>
                  <a:cubicBezTo>
                    <a:pt x="449131" y="361153"/>
                    <a:pt x="424589" y="343499"/>
                    <a:pt x="405632" y="320814"/>
                  </a:cubicBezTo>
                  <a:lnTo>
                    <a:pt x="318219" y="408227"/>
                  </a:lnTo>
                  <a:cubicBezTo>
                    <a:pt x="331496" y="425102"/>
                    <a:pt x="338157" y="446498"/>
                    <a:pt x="338157" y="469449"/>
                  </a:cubicBezTo>
                  <a:cubicBezTo>
                    <a:pt x="338157" y="533552"/>
                    <a:pt x="286191" y="585518"/>
                    <a:pt x="222088" y="585518"/>
                  </a:cubicBezTo>
                  <a:cubicBezTo>
                    <a:pt x="157985" y="585518"/>
                    <a:pt x="106019" y="533552"/>
                    <a:pt x="106019" y="469449"/>
                  </a:cubicBezTo>
                  <a:cubicBezTo>
                    <a:pt x="106019" y="405346"/>
                    <a:pt x="157985" y="353380"/>
                    <a:pt x="222088" y="353380"/>
                  </a:cubicBezTo>
                  <a:cubicBezTo>
                    <a:pt x="249011" y="353380"/>
                    <a:pt x="273792" y="362547"/>
                    <a:pt x="292332" y="379400"/>
                  </a:cubicBezTo>
                  <a:lnTo>
                    <a:pt x="382868" y="288864"/>
                  </a:lnTo>
                  <a:cubicBezTo>
                    <a:pt x="369574" y="267337"/>
                    <a:pt x="361206" y="242688"/>
                    <a:pt x="359052" y="216313"/>
                  </a:cubicBezTo>
                  <a:lnTo>
                    <a:pt x="231526" y="238800"/>
                  </a:lnTo>
                  <a:cubicBezTo>
                    <a:pt x="230484" y="301510"/>
                    <a:pt x="179153" y="351838"/>
                    <a:pt x="116068" y="351838"/>
                  </a:cubicBezTo>
                  <a:cubicBezTo>
                    <a:pt x="51966" y="351838"/>
                    <a:pt x="0" y="299872"/>
                    <a:pt x="0" y="235769"/>
                  </a:cubicBezTo>
                  <a:cubicBezTo>
                    <a:pt x="0" y="171666"/>
                    <a:pt x="51965" y="119699"/>
                    <a:pt x="116068" y="119699"/>
                  </a:cubicBezTo>
                  <a:cubicBezTo>
                    <a:pt x="167752" y="119700"/>
                    <a:pt x="211545" y="153480"/>
                    <a:pt x="225049" y="200656"/>
                  </a:cubicBezTo>
                  <a:lnTo>
                    <a:pt x="358391" y="177144"/>
                  </a:lnTo>
                  <a:cubicBezTo>
                    <a:pt x="365749" y="77894"/>
                    <a:pt x="448876" y="0"/>
                    <a:pt x="550196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3039" tIns="56519" rIns="113039" bIns="56519" rtlCol="0" anchor="ctr"/>
            <a:lstStyle/>
            <a:p>
              <a:pPr algn="ctr"/>
              <a:endParaRPr lang="en-US" sz="1558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5180E53-8064-1F4D-BCD9-9A9142163FC9}"/>
              </a:ext>
            </a:extLst>
          </p:cNvPr>
          <p:cNvGrpSpPr/>
          <p:nvPr/>
        </p:nvGrpSpPr>
        <p:grpSpPr>
          <a:xfrm>
            <a:off x="3621708" y="2808080"/>
            <a:ext cx="838606" cy="302091"/>
            <a:chOff x="6814831" y="3518570"/>
            <a:chExt cx="838606" cy="302091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E045895-E50A-6E45-B535-5C8676E12B9D}"/>
                </a:ext>
              </a:extLst>
            </p:cNvPr>
            <p:cNvGrpSpPr/>
            <p:nvPr/>
          </p:nvGrpSpPr>
          <p:grpSpPr>
            <a:xfrm>
              <a:off x="6814831" y="3518570"/>
              <a:ext cx="302091" cy="302091"/>
              <a:chOff x="409664" y="3551754"/>
              <a:chExt cx="484686" cy="484686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C3AB584A-95DC-FE4F-BAB4-EA22A634C379}"/>
                  </a:ext>
                </a:extLst>
              </p:cNvPr>
              <p:cNvSpPr/>
              <p:nvPr/>
            </p:nvSpPr>
            <p:spPr>
              <a:xfrm>
                <a:off x="409664" y="3551754"/>
                <a:ext cx="484686" cy="4846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Freeform 136">
                <a:extLst>
                  <a:ext uri="{FF2B5EF4-FFF2-40B4-BE49-F238E27FC236}">
                    <a16:creationId xmlns:a16="http://schemas.microsoft.com/office/drawing/2014/main" id="{7ACB2560-D024-7343-BE9B-3FC788521A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5406" y="3760330"/>
                <a:ext cx="233202" cy="67534"/>
              </a:xfrm>
              <a:custGeom>
                <a:avLst/>
                <a:gdLst>
                  <a:gd name="connsiteX0" fmla="*/ 364579 w 426307"/>
                  <a:gd name="connsiteY0" fmla="*/ 0 h 123456"/>
                  <a:gd name="connsiteX1" fmla="*/ 426307 w 426307"/>
                  <a:gd name="connsiteY1" fmla="*/ 61728 h 123456"/>
                  <a:gd name="connsiteX2" fmla="*/ 364579 w 426307"/>
                  <a:gd name="connsiteY2" fmla="*/ 123456 h 123456"/>
                  <a:gd name="connsiteX3" fmla="*/ 302851 w 426307"/>
                  <a:gd name="connsiteY3" fmla="*/ 61728 h 123456"/>
                  <a:gd name="connsiteX4" fmla="*/ 364579 w 426307"/>
                  <a:gd name="connsiteY4" fmla="*/ 0 h 123456"/>
                  <a:gd name="connsiteX5" fmla="*/ 213154 w 426307"/>
                  <a:gd name="connsiteY5" fmla="*/ 0 h 123456"/>
                  <a:gd name="connsiteX6" fmla="*/ 274882 w 426307"/>
                  <a:gd name="connsiteY6" fmla="*/ 61728 h 123456"/>
                  <a:gd name="connsiteX7" fmla="*/ 213154 w 426307"/>
                  <a:gd name="connsiteY7" fmla="*/ 123456 h 123456"/>
                  <a:gd name="connsiteX8" fmla="*/ 151426 w 426307"/>
                  <a:gd name="connsiteY8" fmla="*/ 61728 h 123456"/>
                  <a:gd name="connsiteX9" fmla="*/ 213154 w 426307"/>
                  <a:gd name="connsiteY9" fmla="*/ 0 h 123456"/>
                  <a:gd name="connsiteX10" fmla="*/ 61728 w 426307"/>
                  <a:gd name="connsiteY10" fmla="*/ 0 h 123456"/>
                  <a:gd name="connsiteX11" fmla="*/ 123456 w 426307"/>
                  <a:gd name="connsiteY11" fmla="*/ 61728 h 123456"/>
                  <a:gd name="connsiteX12" fmla="*/ 61728 w 426307"/>
                  <a:gd name="connsiteY12" fmla="*/ 123456 h 123456"/>
                  <a:gd name="connsiteX13" fmla="*/ 0 w 426307"/>
                  <a:gd name="connsiteY13" fmla="*/ 61728 h 123456"/>
                  <a:gd name="connsiteX14" fmla="*/ 61728 w 426307"/>
                  <a:gd name="connsiteY14" fmla="*/ 0 h 123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26307" h="123456">
                    <a:moveTo>
                      <a:pt x="364579" y="0"/>
                    </a:moveTo>
                    <a:cubicBezTo>
                      <a:pt x="398670" y="0"/>
                      <a:pt x="426307" y="27637"/>
                      <a:pt x="426307" y="61728"/>
                    </a:cubicBezTo>
                    <a:cubicBezTo>
                      <a:pt x="426307" y="95819"/>
                      <a:pt x="398670" y="123456"/>
                      <a:pt x="364579" y="123456"/>
                    </a:cubicBezTo>
                    <a:cubicBezTo>
                      <a:pt x="330488" y="123456"/>
                      <a:pt x="302851" y="95819"/>
                      <a:pt x="302851" y="61728"/>
                    </a:cubicBezTo>
                    <a:cubicBezTo>
                      <a:pt x="302851" y="27637"/>
                      <a:pt x="330488" y="0"/>
                      <a:pt x="364579" y="0"/>
                    </a:cubicBezTo>
                    <a:close/>
                    <a:moveTo>
                      <a:pt x="213154" y="0"/>
                    </a:moveTo>
                    <a:cubicBezTo>
                      <a:pt x="247245" y="0"/>
                      <a:pt x="274882" y="27637"/>
                      <a:pt x="274882" y="61728"/>
                    </a:cubicBezTo>
                    <a:cubicBezTo>
                      <a:pt x="274882" y="95819"/>
                      <a:pt x="247245" y="123456"/>
                      <a:pt x="213154" y="123456"/>
                    </a:cubicBezTo>
                    <a:cubicBezTo>
                      <a:pt x="179063" y="123456"/>
                      <a:pt x="151426" y="95819"/>
                      <a:pt x="151426" y="61728"/>
                    </a:cubicBezTo>
                    <a:cubicBezTo>
                      <a:pt x="151426" y="27637"/>
                      <a:pt x="179063" y="0"/>
                      <a:pt x="213154" y="0"/>
                    </a:cubicBezTo>
                    <a:close/>
                    <a:moveTo>
                      <a:pt x="61728" y="0"/>
                    </a:moveTo>
                    <a:cubicBezTo>
                      <a:pt x="95819" y="0"/>
                      <a:pt x="123456" y="27637"/>
                      <a:pt x="123456" y="61728"/>
                    </a:cubicBezTo>
                    <a:cubicBezTo>
                      <a:pt x="123456" y="95819"/>
                      <a:pt x="95819" y="123456"/>
                      <a:pt x="61728" y="123456"/>
                    </a:cubicBezTo>
                    <a:cubicBezTo>
                      <a:pt x="27637" y="123456"/>
                      <a:pt x="0" y="95819"/>
                      <a:pt x="0" y="61728"/>
                    </a:cubicBezTo>
                    <a:cubicBezTo>
                      <a:pt x="0" y="27637"/>
                      <a:pt x="27637" y="0"/>
                      <a:pt x="61728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9FD238C-C956-F940-B7CD-3F655AF7DB34}"/>
                </a:ext>
              </a:extLst>
            </p:cNvPr>
            <p:cNvSpPr/>
            <p:nvPr/>
          </p:nvSpPr>
          <p:spPr>
            <a:xfrm>
              <a:off x="7087744" y="3557662"/>
              <a:ext cx="565693" cy="2423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400" b="1" spc="300" dirty="0">
                  <a:solidFill>
                    <a:schemeClr val="bg1"/>
                  </a:solidFill>
                </a:rPr>
                <a:t>POD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D88452F-8E10-A747-A259-CFB2F84B2388}"/>
              </a:ext>
            </a:extLst>
          </p:cNvPr>
          <p:cNvGrpSpPr/>
          <p:nvPr/>
        </p:nvGrpSpPr>
        <p:grpSpPr>
          <a:xfrm>
            <a:off x="5105588" y="2808325"/>
            <a:ext cx="838606" cy="302091"/>
            <a:chOff x="6814831" y="3518570"/>
            <a:chExt cx="838606" cy="302091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1F6C134-0D96-1C40-B819-5D72A72DA191}"/>
                </a:ext>
              </a:extLst>
            </p:cNvPr>
            <p:cNvGrpSpPr/>
            <p:nvPr/>
          </p:nvGrpSpPr>
          <p:grpSpPr>
            <a:xfrm>
              <a:off x="6814831" y="3518570"/>
              <a:ext cx="302091" cy="302091"/>
              <a:chOff x="409664" y="3551754"/>
              <a:chExt cx="484686" cy="484686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DF50814-CDC4-8340-9157-02449C126F1D}"/>
                  </a:ext>
                </a:extLst>
              </p:cNvPr>
              <p:cNvSpPr/>
              <p:nvPr/>
            </p:nvSpPr>
            <p:spPr>
              <a:xfrm>
                <a:off x="409664" y="3551754"/>
                <a:ext cx="484686" cy="4846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Freeform 136">
                <a:extLst>
                  <a:ext uri="{FF2B5EF4-FFF2-40B4-BE49-F238E27FC236}">
                    <a16:creationId xmlns:a16="http://schemas.microsoft.com/office/drawing/2014/main" id="{8EA7F314-0D92-AF4E-961A-57FB4230DE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5406" y="3760330"/>
                <a:ext cx="233202" cy="67534"/>
              </a:xfrm>
              <a:custGeom>
                <a:avLst/>
                <a:gdLst>
                  <a:gd name="connsiteX0" fmla="*/ 364579 w 426307"/>
                  <a:gd name="connsiteY0" fmla="*/ 0 h 123456"/>
                  <a:gd name="connsiteX1" fmla="*/ 426307 w 426307"/>
                  <a:gd name="connsiteY1" fmla="*/ 61728 h 123456"/>
                  <a:gd name="connsiteX2" fmla="*/ 364579 w 426307"/>
                  <a:gd name="connsiteY2" fmla="*/ 123456 h 123456"/>
                  <a:gd name="connsiteX3" fmla="*/ 302851 w 426307"/>
                  <a:gd name="connsiteY3" fmla="*/ 61728 h 123456"/>
                  <a:gd name="connsiteX4" fmla="*/ 364579 w 426307"/>
                  <a:gd name="connsiteY4" fmla="*/ 0 h 123456"/>
                  <a:gd name="connsiteX5" fmla="*/ 213154 w 426307"/>
                  <a:gd name="connsiteY5" fmla="*/ 0 h 123456"/>
                  <a:gd name="connsiteX6" fmla="*/ 274882 w 426307"/>
                  <a:gd name="connsiteY6" fmla="*/ 61728 h 123456"/>
                  <a:gd name="connsiteX7" fmla="*/ 213154 w 426307"/>
                  <a:gd name="connsiteY7" fmla="*/ 123456 h 123456"/>
                  <a:gd name="connsiteX8" fmla="*/ 151426 w 426307"/>
                  <a:gd name="connsiteY8" fmla="*/ 61728 h 123456"/>
                  <a:gd name="connsiteX9" fmla="*/ 213154 w 426307"/>
                  <a:gd name="connsiteY9" fmla="*/ 0 h 123456"/>
                  <a:gd name="connsiteX10" fmla="*/ 61728 w 426307"/>
                  <a:gd name="connsiteY10" fmla="*/ 0 h 123456"/>
                  <a:gd name="connsiteX11" fmla="*/ 123456 w 426307"/>
                  <a:gd name="connsiteY11" fmla="*/ 61728 h 123456"/>
                  <a:gd name="connsiteX12" fmla="*/ 61728 w 426307"/>
                  <a:gd name="connsiteY12" fmla="*/ 123456 h 123456"/>
                  <a:gd name="connsiteX13" fmla="*/ 0 w 426307"/>
                  <a:gd name="connsiteY13" fmla="*/ 61728 h 123456"/>
                  <a:gd name="connsiteX14" fmla="*/ 61728 w 426307"/>
                  <a:gd name="connsiteY14" fmla="*/ 0 h 123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26307" h="123456">
                    <a:moveTo>
                      <a:pt x="364579" y="0"/>
                    </a:moveTo>
                    <a:cubicBezTo>
                      <a:pt x="398670" y="0"/>
                      <a:pt x="426307" y="27637"/>
                      <a:pt x="426307" y="61728"/>
                    </a:cubicBezTo>
                    <a:cubicBezTo>
                      <a:pt x="426307" y="95819"/>
                      <a:pt x="398670" y="123456"/>
                      <a:pt x="364579" y="123456"/>
                    </a:cubicBezTo>
                    <a:cubicBezTo>
                      <a:pt x="330488" y="123456"/>
                      <a:pt x="302851" y="95819"/>
                      <a:pt x="302851" y="61728"/>
                    </a:cubicBezTo>
                    <a:cubicBezTo>
                      <a:pt x="302851" y="27637"/>
                      <a:pt x="330488" y="0"/>
                      <a:pt x="364579" y="0"/>
                    </a:cubicBezTo>
                    <a:close/>
                    <a:moveTo>
                      <a:pt x="213154" y="0"/>
                    </a:moveTo>
                    <a:cubicBezTo>
                      <a:pt x="247245" y="0"/>
                      <a:pt x="274882" y="27637"/>
                      <a:pt x="274882" y="61728"/>
                    </a:cubicBezTo>
                    <a:cubicBezTo>
                      <a:pt x="274882" y="95819"/>
                      <a:pt x="247245" y="123456"/>
                      <a:pt x="213154" y="123456"/>
                    </a:cubicBezTo>
                    <a:cubicBezTo>
                      <a:pt x="179063" y="123456"/>
                      <a:pt x="151426" y="95819"/>
                      <a:pt x="151426" y="61728"/>
                    </a:cubicBezTo>
                    <a:cubicBezTo>
                      <a:pt x="151426" y="27637"/>
                      <a:pt x="179063" y="0"/>
                      <a:pt x="213154" y="0"/>
                    </a:cubicBezTo>
                    <a:close/>
                    <a:moveTo>
                      <a:pt x="61728" y="0"/>
                    </a:moveTo>
                    <a:cubicBezTo>
                      <a:pt x="95819" y="0"/>
                      <a:pt x="123456" y="27637"/>
                      <a:pt x="123456" y="61728"/>
                    </a:cubicBezTo>
                    <a:cubicBezTo>
                      <a:pt x="123456" y="95819"/>
                      <a:pt x="95819" y="123456"/>
                      <a:pt x="61728" y="123456"/>
                    </a:cubicBezTo>
                    <a:cubicBezTo>
                      <a:pt x="27637" y="123456"/>
                      <a:pt x="0" y="95819"/>
                      <a:pt x="0" y="61728"/>
                    </a:cubicBezTo>
                    <a:cubicBezTo>
                      <a:pt x="0" y="27637"/>
                      <a:pt x="27637" y="0"/>
                      <a:pt x="61728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6636BA0-8644-B448-A363-FC790A47FF5E}"/>
                </a:ext>
              </a:extLst>
            </p:cNvPr>
            <p:cNvSpPr/>
            <p:nvPr/>
          </p:nvSpPr>
          <p:spPr>
            <a:xfrm>
              <a:off x="7087744" y="3557662"/>
              <a:ext cx="565693" cy="2423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400" b="1" spc="300" dirty="0">
                  <a:solidFill>
                    <a:schemeClr val="bg1"/>
                  </a:solidFill>
                </a:rPr>
                <a:t>POD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BEC1D18-B27D-3542-9D89-8DDE694DB4A2}"/>
              </a:ext>
            </a:extLst>
          </p:cNvPr>
          <p:cNvGrpSpPr/>
          <p:nvPr/>
        </p:nvGrpSpPr>
        <p:grpSpPr>
          <a:xfrm>
            <a:off x="6217839" y="2808080"/>
            <a:ext cx="838606" cy="302091"/>
            <a:chOff x="6814831" y="3518570"/>
            <a:chExt cx="838606" cy="302091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4CEB567-1DEA-534E-933B-A54E1A3F69A9}"/>
                </a:ext>
              </a:extLst>
            </p:cNvPr>
            <p:cNvGrpSpPr/>
            <p:nvPr/>
          </p:nvGrpSpPr>
          <p:grpSpPr>
            <a:xfrm>
              <a:off x="6814831" y="3518570"/>
              <a:ext cx="302091" cy="302091"/>
              <a:chOff x="409664" y="3551754"/>
              <a:chExt cx="484686" cy="484686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F7F96EAA-F1DC-684E-A622-98E8E4DC9007}"/>
                  </a:ext>
                </a:extLst>
              </p:cNvPr>
              <p:cNvSpPr/>
              <p:nvPr/>
            </p:nvSpPr>
            <p:spPr>
              <a:xfrm>
                <a:off x="409664" y="3551754"/>
                <a:ext cx="484686" cy="4846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Freeform 136">
                <a:extLst>
                  <a:ext uri="{FF2B5EF4-FFF2-40B4-BE49-F238E27FC236}">
                    <a16:creationId xmlns:a16="http://schemas.microsoft.com/office/drawing/2014/main" id="{04AB25DB-10B7-C240-8360-43BAB6EAE7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5406" y="3760330"/>
                <a:ext cx="233202" cy="67534"/>
              </a:xfrm>
              <a:custGeom>
                <a:avLst/>
                <a:gdLst>
                  <a:gd name="connsiteX0" fmla="*/ 364579 w 426307"/>
                  <a:gd name="connsiteY0" fmla="*/ 0 h 123456"/>
                  <a:gd name="connsiteX1" fmla="*/ 426307 w 426307"/>
                  <a:gd name="connsiteY1" fmla="*/ 61728 h 123456"/>
                  <a:gd name="connsiteX2" fmla="*/ 364579 w 426307"/>
                  <a:gd name="connsiteY2" fmla="*/ 123456 h 123456"/>
                  <a:gd name="connsiteX3" fmla="*/ 302851 w 426307"/>
                  <a:gd name="connsiteY3" fmla="*/ 61728 h 123456"/>
                  <a:gd name="connsiteX4" fmla="*/ 364579 w 426307"/>
                  <a:gd name="connsiteY4" fmla="*/ 0 h 123456"/>
                  <a:gd name="connsiteX5" fmla="*/ 213154 w 426307"/>
                  <a:gd name="connsiteY5" fmla="*/ 0 h 123456"/>
                  <a:gd name="connsiteX6" fmla="*/ 274882 w 426307"/>
                  <a:gd name="connsiteY6" fmla="*/ 61728 h 123456"/>
                  <a:gd name="connsiteX7" fmla="*/ 213154 w 426307"/>
                  <a:gd name="connsiteY7" fmla="*/ 123456 h 123456"/>
                  <a:gd name="connsiteX8" fmla="*/ 151426 w 426307"/>
                  <a:gd name="connsiteY8" fmla="*/ 61728 h 123456"/>
                  <a:gd name="connsiteX9" fmla="*/ 213154 w 426307"/>
                  <a:gd name="connsiteY9" fmla="*/ 0 h 123456"/>
                  <a:gd name="connsiteX10" fmla="*/ 61728 w 426307"/>
                  <a:gd name="connsiteY10" fmla="*/ 0 h 123456"/>
                  <a:gd name="connsiteX11" fmla="*/ 123456 w 426307"/>
                  <a:gd name="connsiteY11" fmla="*/ 61728 h 123456"/>
                  <a:gd name="connsiteX12" fmla="*/ 61728 w 426307"/>
                  <a:gd name="connsiteY12" fmla="*/ 123456 h 123456"/>
                  <a:gd name="connsiteX13" fmla="*/ 0 w 426307"/>
                  <a:gd name="connsiteY13" fmla="*/ 61728 h 123456"/>
                  <a:gd name="connsiteX14" fmla="*/ 61728 w 426307"/>
                  <a:gd name="connsiteY14" fmla="*/ 0 h 123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26307" h="123456">
                    <a:moveTo>
                      <a:pt x="364579" y="0"/>
                    </a:moveTo>
                    <a:cubicBezTo>
                      <a:pt x="398670" y="0"/>
                      <a:pt x="426307" y="27637"/>
                      <a:pt x="426307" y="61728"/>
                    </a:cubicBezTo>
                    <a:cubicBezTo>
                      <a:pt x="426307" y="95819"/>
                      <a:pt x="398670" y="123456"/>
                      <a:pt x="364579" y="123456"/>
                    </a:cubicBezTo>
                    <a:cubicBezTo>
                      <a:pt x="330488" y="123456"/>
                      <a:pt x="302851" y="95819"/>
                      <a:pt x="302851" y="61728"/>
                    </a:cubicBezTo>
                    <a:cubicBezTo>
                      <a:pt x="302851" y="27637"/>
                      <a:pt x="330488" y="0"/>
                      <a:pt x="364579" y="0"/>
                    </a:cubicBezTo>
                    <a:close/>
                    <a:moveTo>
                      <a:pt x="213154" y="0"/>
                    </a:moveTo>
                    <a:cubicBezTo>
                      <a:pt x="247245" y="0"/>
                      <a:pt x="274882" y="27637"/>
                      <a:pt x="274882" y="61728"/>
                    </a:cubicBezTo>
                    <a:cubicBezTo>
                      <a:pt x="274882" y="95819"/>
                      <a:pt x="247245" y="123456"/>
                      <a:pt x="213154" y="123456"/>
                    </a:cubicBezTo>
                    <a:cubicBezTo>
                      <a:pt x="179063" y="123456"/>
                      <a:pt x="151426" y="95819"/>
                      <a:pt x="151426" y="61728"/>
                    </a:cubicBezTo>
                    <a:cubicBezTo>
                      <a:pt x="151426" y="27637"/>
                      <a:pt x="179063" y="0"/>
                      <a:pt x="213154" y="0"/>
                    </a:cubicBezTo>
                    <a:close/>
                    <a:moveTo>
                      <a:pt x="61728" y="0"/>
                    </a:moveTo>
                    <a:cubicBezTo>
                      <a:pt x="95819" y="0"/>
                      <a:pt x="123456" y="27637"/>
                      <a:pt x="123456" y="61728"/>
                    </a:cubicBezTo>
                    <a:cubicBezTo>
                      <a:pt x="123456" y="95819"/>
                      <a:pt x="95819" y="123456"/>
                      <a:pt x="61728" y="123456"/>
                    </a:cubicBezTo>
                    <a:cubicBezTo>
                      <a:pt x="27637" y="123456"/>
                      <a:pt x="0" y="95819"/>
                      <a:pt x="0" y="61728"/>
                    </a:cubicBezTo>
                    <a:cubicBezTo>
                      <a:pt x="0" y="27637"/>
                      <a:pt x="27637" y="0"/>
                      <a:pt x="61728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E03E4D4-BDF8-624D-A8FC-4D3E152BAF18}"/>
                </a:ext>
              </a:extLst>
            </p:cNvPr>
            <p:cNvSpPr/>
            <p:nvPr/>
          </p:nvSpPr>
          <p:spPr>
            <a:xfrm>
              <a:off x="7087744" y="3557662"/>
              <a:ext cx="565693" cy="2423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400" b="1" spc="300" dirty="0">
                  <a:solidFill>
                    <a:schemeClr val="bg1"/>
                  </a:solidFill>
                </a:rPr>
                <a:t>POD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746283D-BE13-474B-BBE1-C0649A36B846}"/>
              </a:ext>
            </a:extLst>
          </p:cNvPr>
          <p:cNvGrpSpPr/>
          <p:nvPr/>
        </p:nvGrpSpPr>
        <p:grpSpPr>
          <a:xfrm>
            <a:off x="5043751" y="1747175"/>
            <a:ext cx="302091" cy="302091"/>
            <a:chOff x="3019017" y="1824996"/>
            <a:chExt cx="484686" cy="484686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809942C-F3C1-9C47-A1DD-87059DDD16C5}"/>
                </a:ext>
              </a:extLst>
            </p:cNvPr>
            <p:cNvSpPr/>
            <p:nvPr/>
          </p:nvSpPr>
          <p:spPr>
            <a:xfrm>
              <a:off x="3019017" y="1824996"/>
              <a:ext cx="484686" cy="48468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7" name="Freeform 142">
              <a:extLst>
                <a:ext uri="{FF2B5EF4-FFF2-40B4-BE49-F238E27FC236}">
                  <a16:creationId xmlns:a16="http://schemas.microsoft.com/office/drawing/2014/main" id="{A1666EA7-86BB-DF49-847E-6E40150BC202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3113496" y="1896522"/>
              <a:ext cx="311628" cy="293927"/>
            </a:xfrm>
            <a:custGeom>
              <a:avLst/>
              <a:gdLst>
                <a:gd name="connsiteX0" fmla="*/ 415131 w 774430"/>
                <a:gd name="connsiteY0" fmla="*/ 315309 h 730441"/>
                <a:gd name="connsiteX1" fmla="*/ 272884 w 774430"/>
                <a:gd name="connsiteY1" fmla="*/ 315309 h 730441"/>
                <a:gd name="connsiteX2" fmla="*/ 272884 w 774430"/>
                <a:gd name="connsiteY2" fmla="*/ 457556 h 730441"/>
                <a:gd name="connsiteX3" fmla="*/ 415131 w 774430"/>
                <a:gd name="connsiteY3" fmla="*/ 457556 h 730441"/>
                <a:gd name="connsiteX4" fmla="*/ 415131 w 774430"/>
                <a:gd name="connsiteY4" fmla="*/ 315309 h 730441"/>
                <a:gd name="connsiteX5" fmla="*/ 749548 w 774430"/>
                <a:gd name="connsiteY5" fmla="*/ 330968 h 730441"/>
                <a:gd name="connsiteX6" fmla="*/ 749548 w 774430"/>
                <a:gd name="connsiteY6" fmla="*/ 451116 h 730441"/>
                <a:gd name="connsiteX7" fmla="*/ 629400 w 774430"/>
                <a:gd name="connsiteY7" fmla="*/ 451116 h 730441"/>
                <a:gd name="connsiteX8" fmla="*/ 610738 w 774430"/>
                <a:gd name="connsiteY8" fmla="*/ 423011 h 730441"/>
                <a:gd name="connsiteX9" fmla="*/ 606106 w 774430"/>
                <a:gd name="connsiteY9" fmla="*/ 399207 h 730441"/>
                <a:gd name="connsiteX10" fmla="*/ 463168 w 774430"/>
                <a:gd name="connsiteY10" fmla="*/ 399207 h 730441"/>
                <a:gd name="connsiteX11" fmla="*/ 456746 w 774430"/>
                <a:gd name="connsiteY11" fmla="*/ 432209 h 730441"/>
                <a:gd name="connsiteX12" fmla="*/ 430024 w 774430"/>
                <a:gd name="connsiteY12" fmla="*/ 472450 h 730441"/>
                <a:gd name="connsiteX13" fmla="*/ 298232 w 774430"/>
                <a:gd name="connsiteY13" fmla="*/ 499172 h 730441"/>
                <a:gd name="connsiteX14" fmla="*/ 265761 w 774430"/>
                <a:gd name="connsiteY14" fmla="*/ 477610 h 730441"/>
                <a:gd name="connsiteX15" fmla="*/ 150190 w 774430"/>
                <a:gd name="connsiteY15" fmla="*/ 593182 h 730441"/>
                <a:gd name="connsiteX16" fmla="*/ 163692 w 774430"/>
                <a:gd name="connsiteY16" fmla="*/ 613516 h 730441"/>
                <a:gd name="connsiteX17" fmla="*/ 145030 w 774430"/>
                <a:gd name="connsiteY17" fmla="*/ 705559 h 730441"/>
                <a:gd name="connsiteX18" fmla="*/ 24883 w 774430"/>
                <a:gd name="connsiteY18" fmla="*/ 705559 h 730441"/>
                <a:gd name="connsiteX19" fmla="*/ 24883 w 774430"/>
                <a:gd name="connsiteY19" fmla="*/ 585412 h 730441"/>
                <a:gd name="connsiteX20" fmla="*/ 116926 w 774430"/>
                <a:gd name="connsiteY20" fmla="*/ 566749 h 730441"/>
                <a:gd name="connsiteX21" fmla="*/ 137258 w 774430"/>
                <a:gd name="connsiteY21" fmla="*/ 580251 h 730441"/>
                <a:gd name="connsiteX22" fmla="*/ 252502 w 774430"/>
                <a:gd name="connsiteY22" fmla="*/ 465006 h 730441"/>
                <a:gd name="connsiteX23" fmla="*/ 236280 w 774430"/>
                <a:gd name="connsiteY23" fmla="*/ 443005 h 730441"/>
                <a:gd name="connsiteX24" fmla="*/ 231269 w 774430"/>
                <a:gd name="connsiteY24" fmla="*/ 340658 h 730441"/>
                <a:gd name="connsiteX25" fmla="*/ 247403 w 774430"/>
                <a:gd name="connsiteY25" fmla="*/ 316362 h 730441"/>
                <a:gd name="connsiteX26" fmla="*/ 156731 w 774430"/>
                <a:gd name="connsiteY26" fmla="*/ 225691 h 730441"/>
                <a:gd name="connsiteX27" fmla="*/ 144572 w 774430"/>
                <a:gd name="connsiteY27" fmla="*/ 233765 h 730441"/>
                <a:gd name="connsiteX28" fmla="*/ 52529 w 774430"/>
                <a:gd name="connsiteY28" fmla="*/ 215103 h 730441"/>
                <a:gd name="connsiteX29" fmla="*/ 52529 w 774430"/>
                <a:gd name="connsiteY29" fmla="*/ 94955 h 730441"/>
                <a:gd name="connsiteX30" fmla="*/ 172676 w 774430"/>
                <a:gd name="connsiteY30" fmla="*/ 94955 h 730441"/>
                <a:gd name="connsiteX31" fmla="*/ 172676 w 774430"/>
                <a:gd name="connsiteY31" fmla="*/ 215103 h 730441"/>
                <a:gd name="connsiteX32" fmla="*/ 172274 w 774430"/>
                <a:gd name="connsiteY32" fmla="*/ 215370 h 730441"/>
                <a:gd name="connsiteX33" fmla="*/ 257723 w 774430"/>
                <a:gd name="connsiteY33" fmla="*/ 300820 h 730441"/>
                <a:gd name="connsiteX34" fmla="*/ 257991 w 774430"/>
                <a:gd name="connsiteY34" fmla="*/ 300417 h 730441"/>
                <a:gd name="connsiteX35" fmla="*/ 344008 w 774430"/>
                <a:gd name="connsiteY35" fmla="*/ 264788 h 730441"/>
                <a:gd name="connsiteX36" fmla="*/ 344259 w 774430"/>
                <a:gd name="connsiteY36" fmla="*/ 264837 h 730441"/>
                <a:gd name="connsiteX37" fmla="*/ 344259 w 774430"/>
                <a:gd name="connsiteY37" fmla="*/ 132097 h 730441"/>
                <a:gd name="connsiteX38" fmla="*/ 330754 w 774430"/>
                <a:gd name="connsiteY38" fmla="*/ 129469 h 730441"/>
                <a:gd name="connsiteX39" fmla="*/ 308525 w 774430"/>
                <a:gd name="connsiteY39" fmla="*/ 114708 h 730441"/>
                <a:gd name="connsiteX40" fmla="*/ 308525 w 774430"/>
                <a:gd name="connsiteY40" fmla="*/ 19680 h 730441"/>
                <a:gd name="connsiteX41" fmla="*/ 403553 w 774430"/>
                <a:gd name="connsiteY41" fmla="*/ 19680 h 730441"/>
                <a:gd name="connsiteX42" fmla="*/ 403553 w 774430"/>
                <a:gd name="connsiteY42" fmla="*/ 114708 h 730441"/>
                <a:gd name="connsiteX43" fmla="*/ 381325 w 774430"/>
                <a:gd name="connsiteY43" fmla="*/ 129469 h 730441"/>
                <a:gd name="connsiteX44" fmla="*/ 362548 w 774430"/>
                <a:gd name="connsiteY44" fmla="*/ 133123 h 730441"/>
                <a:gd name="connsiteX45" fmla="*/ 362548 w 774430"/>
                <a:gd name="connsiteY45" fmla="*/ 268395 h 730441"/>
                <a:gd name="connsiteX46" fmla="*/ 389783 w 774430"/>
                <a:gd name="connsiteY46" fmla="*/ 273695 h 730441"/>
                <a:gd name="connsiteX47" fmla="*/ 430024 w 774430"/>
                <a:gd name="connsiteY47" fmla="*/ 300417 h 730441"/>
                <a:gd name="connsiteX48" fmla="*/ 456746 w 774430"/>
                <a:gd name="connsiteY48" fmla="*/ 340658 h 730441"/>
                <a:gd name="connsiteX49" fmla="*/ 464580 w 774430"/>
                <a:gd name="connsiteY49" fmla="*/ 380919 h 730441"/>
                <a:gd name="connsiteX50" fmla="*/ 606487 w 774430"/>
                <a:gd name="connsiteY50" fmla="*/ 380919 h 730441"/>
                <a:gd name="connsiteX51" fmla="*/ 610738 w 774430"/>
                <a:gd name="connsiteY51" fmla="*/ 359073 h 730441"/>
                <a:gd name="connsiteX52" fmla="*/ 629400 w 774430"/>
                <a:gd name="connsiteY52" fmla="*/ 330968 h 730441"/>
                <a:gd name="connsiteX53" fmla="*/ 749548 w 774430"/>
                <a:gd name="connsiteY53" fmla="*/ 330968 h 730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774430" h="730441">
                  <a:moveTo>
                    <a:pt x="415131" y="315309"/>
                  </a:moveTo>
                  <a:cubicBezTo>
                    <a:pt x="375851" y="276028"/>
                    <a:pt x="312165" y="276028"/>
                    <a:pt x="272884" y="315309"/>
                  </a:cubicBezTo>
                  <a:cubicBezTo>
                    <a:pt x="233604" y="354589"/>
                    <a:pt x="233604" y="418276"/>
                    <a:pt x="272884" y="457556"/>
                  </a:cubicBezTo>
                  <a:cubicBezTo>
                    <a:pt x="312165" y="496836"/>
                    <a:pt x="375851" y="496836"/>
                    <a:pt x="415131" y="457556"/>
                  </a:cubicBezTo>
                  <a:cubicBezTo>
                    <a:pt x="454412" y="418276"/>
                    <a:pt x="454412" y="354589"/>
                    <a:pt x="415131" y="315309"/>
                  </a:cubicBezTo>
                  <a:close/>
                  <a:moveTo>
                    <a:pt x="749548" y="330968"/>
                  </a:moveTo>
                  <a:cubicBezTo>
                    <a:pt x="782725" y="364146"/>
                    <a:pt x="782725" y="417938"/>
                    <a:pt x="749548" y="451116"/>
                  </a:cubicBezTo>
                  <a:cubicBezTo>
                    <a:pt x="716370" y="484293"/>
                    <a:pt x="662578" y="484293"/>
                    <a:pt x="629400" y="451116"/>
                  </a:cubicBezTo>
                  <a:cubicBezTo>
                    <a:pt x="621106" y="442821"/>
                    <a:pt x="614885" y="433238"/>
                    <a:pt x="610738" y="423011"/>
                  </a:cubicBezTo>
                  <a:lnTo>
                    <a:pt x="606106" y="399207"/>
                  </a:lnTo>
                  <a:lnTo>
                    <a:pt x="463168" y="399207"/>
                  </a:lnTo>
                  <a:lnTo>
                    <a:pt x="456746" y="432209"/>
                  </a:lnTo>
                  <a:cubicBezTo>
                    <a:pt x="450808" y="446853"/>
                    <a:pt x="441901" y="460574"/>
                    <a:pt x="430024" y="472450"/>
                  </a:cubicBezTo>
                  <a:cubicBezTo>
                    <a:pt x="394395" y="508080"/>
                    <a:pt x="342163" y="516987"/>
                    <a:pt x="298232" y="499172"/>
                  </a:cubicBezTo>
                  <a:lnTo>
                    <a:pt x="265761" y="477610"/>
                  </a:lnTo>
                  <a:lnTo>
                    <a:pt x="150190" y="593182"/>
                  </a:lnTo>
                  <a:lnTo>
                    <a:pt x="163692" y="613516"/>
                  </a:lnTo>
                  <a:cubicBezTo>
                    <a:pt x="176134" y="644196"/>
                    <a:pt x="169913" y="680676"/>
                    <a:pt x="145030" y="705559"/>
                  </a:cubicBezTo>
                  <a:cubicBezTo>
                    <a:pt x="111853" y="738736"/>
                    <a:pt x="58060" y="738736"/>
                    <a:pt x="24883" y="705559"/>
                  </a:cubicBezTo>
                  <a:cubicBezTo>
                    <a:pt x="-8295" y="672381"/>
                    <a:pt x="-8295" y="618589"/>
                    <a:pt x="24883" y="585412"/>
                  </a:cubicBezTo>
                  <a:cubicBezTo>
                    <a:pt x="49766" y="560528"/>
                    <a:pt x="86245" y="554308"/>
                    <a:pt x="116926" y="566749"/>
                  </a:cubicBezTo>
                  <a:lnTo>
                    <a:pt x="137258" y="580251"/>
                  </a:lnTo>
                  <a:lnTo>
                    <a:pt x="252502" y="465006"/>
                  </a:lnTo>
                  <a:lnTo>
                    <a:pt x="236280" y="443005"/>
                  </a:lnTo>
                  <a:cubicBezTo>
                    <a:pt x="219578" y="411224"/>
                    <a:pt x="217908" y="373607"/>
                    <a:pt x="231269" y="340658"/>
                  </a:cubicBezTo>
                  <a:lnTo>
                    <a:pt x="247403" y="316362"/>
                  </a:lnTo>
                  <a:lnTo>
                    <a:pt x="156731" y="225691"/>
                  </a:lnTo>
                  <a:lnTo>
                    <a:pt x="144572" y="233765"/>
                  </a:lnTo>
                  <a:cubicBezTo>
                    <a:pt x="113891" y="246206"/>
                    <a:pt x="77412" y="239986"/>
                    <a:pt x="52529" y="215103"/>
                  </a:cubicBezTo>
                  <a:cubicBezTo>
                    <a:pt x="19352" y="181925"/>
                    <a:pt x="19352" y="128133"/>
                    <a:pt x="52529" y="94955"/>
                  </a:cubicBezTo>
                  <a:cubicBezTo>
                    <a:pt x="85707" y="61778"/>
                    <a:pt x="139499" y="61778"/>
                    <a:pt x="172676" y="94955"/>
                  </a:cubicBezTo>
                  <a:cubicBezTo>
                    <a:pt x="205854" y="128133"/>
                    <a:pt x="205854" y="181925"/>
                    <a:pt x="172676" y="215103"/>
                  </a:cubicBezTo>
                  <a:lnTo>
                    <a:pt x="172274" y="215370"/>
                  </a:lnTo>
                  <a:lnTo>
                    <a:pt x="257723" y="300820"/>
                  </a:lnTo>
                  <a:lnTo>
                    <a:pt x="257991" y="300417"/>
                  </a:lnTo>
                  <a:cubicBezTo>
                    <a:pt x="281744" y="276664"/>
                    <a:pt x="312876" y="264788"/>
                    <a:pt x="344008" y="264788"/>
                  </a:cubicBezTo>
                  <a:lnTo>
                    <a:pt x="344259" y="264837"/>
                  </a:lnTo>
                  <a:lnTo>
                    <a:pt x="344259" y="132097"/>
                  </a:lnTo>
                  <a:lnTo>
                    <a:pt x="330754" y="129469"/>
                  </a:lnTo>
                  <a:cubicBezTo>
                    <a:pt x="322665" y="126189"/>
                    <a:pt x="315086" y="121269"/>
                    <a:pt x="308525" y="114708"/>
                  </a:cubicBezTo>
                  <a:cubicBezTo>
                    <a:pt x="282284" y="88467"/>
                    <a:pt x="282284" y="45922"/>
                    <a:pt x="308525" y="19680"/>
                  </a:cubicBezTo>
                  <a:cubicBezTo>
                    <a:pt x="334767" y="-6561"/>
                    <a:pt x="377312" y="-6561"/>
                    <a:pt x="403553" y="19680"/>
                  </a:cubicBezTo>
                  <a:cubicBezTo>
                    <a:pt x="429795" y="45922"/>
                    <a:pt x="429795" y="88467"/>
                    <a:pt x="403553" y="114708"/>
                  </a:cubicBezTo>
                  <a:cubicBezTo>
                    <a:pt x="396993" y="121269"/>
                    <a:pt x="389414" y="126189"/>
                    <a:pt x="381325" y="129469"/>
                  </a:cubicBezTo>
                  <a:lnTo>
                    <a:pt x="362548" y="133123"/>
                  </a:lnTo>
                  <a:lnTo>
                    <a:pt x="362548" y="268395"/>
                  </a:lnTo>
                  <a:lnTo>
                    <a:pt x="389783" y="273695"/>
                  </a:lnTo>
                  <a:cubicBezTo>
                    <a:pt x="404427" y="279633"/>
                    <a:pt x="418148" y="288540"/>
                    <a:pt x="430024" y="300417"/>
                  </a:cubicBezTo>
                  <a:cubicBezTo>
                    <a:pt x="441901" y="312294"/>
                    <a:pt x="450808" y="326015"/>
                    <a:pt x="456746" y="340658"/>
                  </a:cubicBezTo>
                  <a:lnTo>
                    <a:pt x="464580" y="380919"/>
                  </a:lnTo>
                  <a:lnTo>
                    <a:pt x="606487" y="380919"/>
                  </a:lnTo>
                  <a:lnTo>
                    <a:pt x="610738" y="359073"/>
                  </a:lnTo>
                  <a:cubicBezTo>
                    <a:pt x="614885" y="348846"/>
                    <a:pt x="621106" y="339263"/>
                    <a:pt x="629400" y="330968"/>
                  </a:cubicBezTo>
                  <a:cubicBezTo>
                    <a:pt x="662578" y="297791"/>
                    <a:pt x="716370" y="297791"/>
                    <a:pt x="749548" y="33096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BC07A7C-5C6E-3646-A607-38BA4FCC554D}"/>
              </a:ext>
            </a:extLst>
          </p:cNvPr>
          <p:cNvSpPr/>
          <p:nvPr/>
        </p:nvSpPr>
        <p:spPr>
          <a:xfrm>
            <a:off x="5215429" y="1795406"/>
            <a:ext cx="1304501" cy="242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spc="300" dirty="0">
                <a:solidFill>
                  <a:schemeClr val="bg2"/>
                </a:solidFill>
              </a:rPr>
              <a:t>NODE(S)</a:t>
            </a:r>
          </a:p>
        </p:txBody>
      </p:sp>
    </p:spTree>
    <p:extLst>
      <p:ext uri="{BB962C8B-B14F-4D97-AF65-F5344CB8AC3E}">
        <p14:creationId xmlns:p14="http://schemas.microsoft.com/office/powerpoint/2010/main" val="76684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>
            <a:extLst>
              <a:ext uri="{FF2B5EF4-FFF2-40B4-BE49-F238E27FC236}">
                <a16:creationId xmlns:a16="http://schemas.microsoft.com/office/drawing/2014/main" id="{B3C48E2C-76F3-DC4D-84F2-6CC878D37C7F}"/>
              </a:ext>
            </a:extLst>
          </p:cNvPr>
          <p:cNvSpPr/>
          <p:nvPr/>
        </p:nvSpPr>
        <p:spPr>
          <a:xfrm>
            <a:off x="5336133" y="2501876"/>
            <a:ext cx="3380304" cy="2780331"/>
          </a:xfrm>
          <a:prstGeom prst="arc">
            <a:avLst/>
          </a:prstGeom>
          <a:ln w="28575" cmpd="sng">
            <a:solidFill>
              <a:schemeClr val="accent2"/>
            </a:solidFill>
            <a:miter lim="800000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3A9EF209-8135-5A4B-A985-685FEC9F0413}"/>
              </a:ext>
            </a:extLst>
          </p:cNvPr>
          <p:cNvSpPr/>
          <p:nvPr/>
        </p:nvSpPr>
        <p:spPr>
          <a:xfrm flipH="1">
            <a:off x="3086901" y="2500293"/>
            <a:ext cx="3633739" cy="2780331"/>
          </a:xfrm>
          <a:prstGeom prst="arc">
            <a:avLst/>
          </a:prstGeom>
          <a:ln w="28575" cmpd="sng">
            <a:solidFill>
              <a:schemeClr val="accent2"/>
            </a:solidFill>
            <a:miter lim="800000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B8C98A-00DE-4E5A-8F71-CC1BED15CDE0}"/>
              </a:ext>
            </a:extLst>
          </p:cNvPr>
          <p:cNvSpPr/>
          <p:nvPr/>
        </p:nvSpPr>
        <p:spPr>
          <a:xfrm>
            <a:off x="3067002" y="4002686"/>
            <a:ext cx="5668313" cy="14290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F5CE0B-B8A2-DD45-BB29-59DA14F906A9}"/>
              </a:ext>
            </a:extLst>
          </p:cNvPr>
          <p:cNvGrpSpPr/>
          <p:nvPr/>
        </p:nvGrpSpPr>
        <p:grpSpPr>
          <a:xfrm>
            <a:off x="3160267" y="4079019"/>
            <a:ext cx="5482804" cy="1280161"/>
            <a:chOff x="3160267" y="4079019"/>
            <a:chExt cx="5482804" cy="128016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FB999DE-C119-4417-AF30-5D3A1A0DAC03}"/>
                </a:ext>
              </a:extLst>
            </p:cNvPr>
            <p:cNvSpPr/>
            <p:nvPr/>
          </p:nvSpPr>
          <p:spPr>
            <a:xfrm>
              <a:off x="3160267" y="4079019"/>
              <a:ext cx="1759660" cy="128016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080726D-64F0-6D49-9BF0-A3ADCDDCE5FC}"/>
                </a:ext>
              </a:extLst>
            </p:cNvPr>
            <p:cNvSpPr/>
            <p:nvPr/>
          </p:nvSpPr>
          <p:spPr>
            <a:xfrm>
              <a:off x="5021839" y="4079019"/>
              <a:ext cx="1759660" cy="128016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62854A6-FF16-1C4E-873E-9EF49E4CF0EA}"/>
                </a:ext>
              </a:extLst>
            </p:cNvPr>
            <p:cNvSpPr/>
            <p:nvPr/>
          </p:nvSpPr>
          <p:spPr>
            <a:xfrm>
              <a:off x="6883411" y="4079019"/>
              <a:ext cx="1759660" cy="128016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5A550C-4BC3-46A7-BF03-56AD6131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planes of execution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4F1D7E-8223-4B7B-83C9-20FF94F12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6C51A-D5C8-414C-B110-B45114A5F48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96B30-AF1C-4328-8395-DCC62ACF9C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79035D-C7F3-43D8-8E53-82E8302A7A15}"/>
              </a:ext>
            </a:extLst>
          </p:cNvPr>
          <p:cNvSpPr/>
          <p:nvPr/>
        </p:nvSpPr>
        <p:spPr>
          <a:xfrm>
            <a:off x="4909393" y="1908918"/>
            <a:ext cx="2105839" cy="122781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2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B034A6-64E3-40A4-BB89-A740285711C7}"/>
              </a:ext>
            </a:extLst>
          </p:cNvPr>
          <p:cNvSpPr txBox="1"/>
          <p:nvPr/>
        </p:nvSpPr>
        <p:spPr>
          <a:xfrm>
            <a:off x="3053028" y="3732666"/>
            <a:ext cx="15731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algn="l">
              <a:buClr>
                <a:schemeClr val="accent1"/>
              </a:buClr>
              <a:buSzPct val="70000"/>
            </a:pPr>
            <a:r>
              <a:rPr lang="en-US" sz="1050" b="1" spc="300" dirty="0">
                <a:solidFill>
                  <a:schemeClr val="tx2">
                    <a:lumMod val="50000"/>
                  </a:schemeClr>
                </a:solidFill>
              </a:rPr>
              <a:t>DATA PLANE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D85249-C0C7-4A10-A720-8C8044B8EEB8}"/>
              </a:ext>
            </a:extLst>
          </p:cNvPr>
          <p:cNvSpPr txBox="1"/>
          <p:nvPr/>
        </p:nvSpPr>
        <p:spPr>
          <a:xfrm>
            <a:off x="4836215" y="1676844"/>
            <a:ext cx="1655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algn="l">
              <a:buClr>
                <a:schemeClr val="accent1"/>
              </a:buClr>
              <a:buSzPct val="70000"/>
            </a:pPr>
            <a:r>
              <a:rPr lang="en-US" sz="1000" b="1" spc="300" dirty="0">
                <a:solidFill>
                  <a:schemeClr val="tx2">
                    <a:lumMod val="50000"/>
                  </a:schemeClr>
                </a:solidFill>
              </a:rPr>
              <a:t>CONTROL PLANE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BB78F4-D485-427B-842F-E0034A018D2A}"/>
              </a:ext>
            </a:extLst>
          </p:cNvPr>
          <p:cNvSpPr/>
          <p:nvPr/>
        </p:nvSpPr>
        <p:spPr>
          <a:xfrm>
            <a:off x="5286129" y="2139714"/>
            <a:ext cx="1397375" cy="3370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Kubernetes Master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45E1F-AE3F-4E84-B260-778A5F32E297}"/>
              </a:ext>
            </a:extLst>
          </p:cNvPr>
          <p:cNvSpPr txBox="1"/>
          <p:nvPr/>
        </p:nvSpPr>
        <p:spPr>
          <a:xfrm>
            <a:off x="3596479" y="2133910"/>
            <a:ext cx="1021743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11113" algn="ctr">
              <a:buClr>
                <a:schemeClr val="accent1"/>
              </a:buClr>
              <a:buSzPct val="70000"/>
            </a:pPr>
            <a:r>
              <a:rPr lang="en-US" sz="1600" b="1" dirty="0" err="1">
                <a:solidFill>
                  <a:schemeClr val="tx2">
                    <a:lumMod val="50000"/>
                  </a:schemeClr>
                </a:solidFill>
              </a:rPr>
              <a:t>kubectl</a:t>
            </a:r>
            <a:endParaRPr 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3E7DE4D-3267-4C0E-A9BA-6D1FBEABF733}"/>
              </a:ext>
            </a:extLst>
          </p:cNvPr>
          <p:cNvSpPr/>
          <p:nvPr/>
        </p:nvSpPr>
        <p:spPr>
          <a:xfrm>
            <a:off x="4660711" y="2116931"/>
            <a:ext cx="658231" cy="38064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CF6320-3EF5-4BED-ABB9-B6AD2DDFDB0A}"/>
              </a:ext>
            </a:extLst>
          </p:cNvPr>
          <p:cNvSpPr/>
          <p:nvPr/>
        </p:nvSpPr>
        <p:spPr>
          <a:xfrm>
            <a:off x="5650303" y="2587218"/>
            <a:ext cx="669026" cy="3241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bg2"/>
                </a:solidFill>
              </a:rPr>
              <a:t>etcd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B27081-30A2-4124-89BE-3D1E812A8D9A}"/>
              </a:ext>
            </a:extLst>
          </p:cNvPr>
          <p:cNvSpPr txBox="1"/>
          <p:nvPr/>
        </p:nvSpPr>
        <p:spPr>
          <a:xfrm>
            <a:off x="190831" y="1741336"/>
            <a:ext cx="28761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19075" algn="l">
              <a:buClr>
                <a:schemeClr val="accent1"/>
              </a:buClr>
              <a:buSzPct val="70000"/>
              <a:buFont typeface="Wingdings" charset="2"/>
              <a:buChar char="u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Two planes</a:t>
            </a:r>
          </a:p>
          <a:p>
            <a:pPr marL="687388" lvl="1" indent="-219075">
              <a:buClr>
                <a:schemeClr val="accent1"/>
              </a:buClr>
              <a:buSzPct val="70000"/>
              <a:buFont typeface="Wingdings" charset="2"/>
              <a:buChar char="u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Control plane controls all cluster functions and object tracking</a:t>
            </a:r>
          </a:p>
          <a:p>
            <a:pPr marL="687388" lvl="1" indent="-219075">
              <a:buClr>
                <a:schemeClr val="accent1"/>
              </a:buClr>
              <a:buSzPct val="70000"/>
              <a:buFont typeface="Wingdings" charset="2"/>
              <a:buChar char="u"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marL="230188" indent="-219075">
              <a:buClr>
                <a:schemeClr val="accent1"/>
              </a:buClr>
              <a:buSzPct val="70000"/>
              <a:buFont typeface="Wingdings" charset="2"/>
              <a:buChar char="u"/>
            </a:pPr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kubectl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calls talk to Kubernetes master which updates desired state in 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</a:rPr>
              <a:t>etcd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(hash key store)</a:t>
            </a:r>
          </a:p>
          <a:p>
            <a:pPr marL="230188" indent="-219075">
              <a:buClr>
                <a:schemeClr val="accent1"/>
              </a:buClr>
              <a:buSzPct val="70000"/>
              <a:buFont typeface="Wingdings" charset="2"/>
              <a:buChar char="u"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marL="230188" indent="-219075">
              <a:buClr>
                <a:schemeClr val="accent1"/>
              </a:buClr>
              <a:buSzPct val="70000"/>
              <a:buFont typeface="Wingdings" charset="2"/>
              <a:buChar char="u"/>
            </a:pPr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kublet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acts as agent executing state check and updates on behalf of master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AA32B9-A0AA-4542-9BE2-707FFF503FB3}"/>
              </a:ext>
            </a:extLst>
          </p:cNvPr>
          <p:cNvSpPr txBox="1"/>
          <p:nvPr/>
        </p:nvSpPr>
        <p:spPr>
          <a:xfrm>
            <a:off x="3128020" y="4031596"/>
            <a:ext cx="7009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algn="l">
              <a:buClr>
                <a:schemeClr val="accent1"/>
              </a:buClr>
              <a:buSzPct val="70000"/>
            </a:pPr>
            <a:r>
              <a:rPr lang="en-US" sz="1050" b="1" spc="300" dirty="0">
                <a:solidFill>
                  <a:schemeClr val="bg2"/>
                </a:solidFill>
              </a:rPr>
              <a:t>NODE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DDDC6D-B17B-446F-AB5A-B67E239B66A6}"/>
              </a:ext>
            </a:extLst>
          </p:cNvPr>
          <p:cNvSpPr txBox="1"/>
          <p:nvPr/>
        </p:nvSpPr>
        <p:spPr>
          <a:xfrm>
            <a:off x="4989197" y="4031596"/>
            <a:ext cx="7009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algn="l">
              <a:buClr>
                <a:schemeClr val="accent1"/>
              </a:buClr>
              <a:buSzPct val="70000"/>
            </a:pPr>
            <a:r>
              <a:rPr lang="en-US" sz="1050" b="1" spc="300" dirty="0">
                <a:solidFill>
                  <a:schemeClr val="bg2"/>
                </a:solidFill>
              </a:rPr>
              <a:t>NODE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7DD4FA-78C9-4141-884B-22FC4FCE1523}"/>
              </a:ext>
            </a:extLst>
          </p:cNvPr>
          <p:cNvSpPr txBox="1"/>
          <p:nvPr/>
        </p:nvSpPr>
        <p:spPr>
          <a:xfrm>
            <a:off x="6850277" y="4031596"/>
            <a:ext cx="7009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algn="l">
              <a:buClr>
                <a:schemeClr val="accent1"/>
              </a:buClr>
              <a:buSzPct val="70000"/>
            </a:pPr>
            <a:r>
              <a:rPr lang="en-US" sz="1050" b="1" spc="300" dirty="0">
                <a:solidFill>
                  <a:schemeClr val="bg2"/>
                </a:solidFill>
              </a:rPr>
              <a:t>NODE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335C31-8821-4674-875B-69A0B33C1DC7}"/>
              </a:ext>
            </a:extLst>
          </p:cNvPr>
          <p:cNvSpPr/>
          <p:nvPr/>
        </p:nvSpPr>
        <p:spPr>
          <a:xfrm>
            <a:off x="3744623" y="4295421"/>
            <a:ext cx="687793" cy="26161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/>
              <a:t>kublet</a:t>
            </a:r>
            <a:endParaRPr lang="en-US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F53388-20F6-4B0A-9E41-C142E379ED23}"/>
              </a:ext>
            </a:extLst>
          </p:cNvPr>
          <p:cNvSpPr/>
          <p:nvPr/>
        </p:nvSpPr>
        <p:spPr>
          <a:xfrm>
            <a:off x="5520770" y="4295421"/>
            <a:ext cx="687793" cy="26161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/>
              <a:t>kublet</a:t>
            </a:r>
            <a:endParaRPr lang="en-US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3FDD2F8-56E4-411A-9EEA-8165283515FD}"/>
              </a:ext>
            </a:extLst>
          </p:cNvPr>
          <p:cNvSpPr/>
          <p:nvPr/>
        </p:nvSpPr>
        <p:spPr>
          <a:xfrm>
            <a:off x="7372273" y="4295421"/>
            <a:ext cx="687793" cy="26161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/>
              <a:t>kublet</a:t>
            </a:r>
            <a:endParaRPr lang="en-US" sz="1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75D0F97-F58E-484A-B862-1C9E44FB61F7}"/>
              </a:ext>
            </a:extLst>
          </p:cNvPr>
          <p:cNvGrpSpPr/>
          <p:nvPr/>
        </p:nvGrpSpPr>
        <p:grpSpPr>
          <a:xfrm>
            <a:off x="3353055" y="4717190"/>
            <a:ext cx="618563" cy="543691"/>
            <a:chOff x="2509457" y="2579397"/>
            <a:chExt cx="905950" cy="79629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51FAD60-4846-E940-B49C-3238DCDC1E0A}"/>
                </a:ext>
              </a:extLst>
            </p:cNvPr>
            <p:cNvSpPr/>
            <p:nvPr/>
          </p:nvSpPr>
          <p:spPr>
            <a:xfrm>
              <a:off x="2619115" y="2579397"/>
              <a:ext cx="796292" cy="796292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1C7BA21-B573-CA4E-A20B-1BB523C5E54E}"/>
                </a:ext>
              </a:extLst>
            </p:cNvPr>
            <p:cNvGrpSpPr/>
            <p:nvPr/>
          </p:nvGrpSpPr>
          <p:grpSpPr>
            <a:xfrm>
              <a:off x="2509457" y="2808325"/>
              <a:ext cx="838606" cy="302091"/>
              <a:chOff x="6814831" y="3518570"/>
              <a:chExt cx="838606" cy="30209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A6D73B5-7BE5-B649-8D90-6ECE828C0E6F}"/>
                  </a:ext>
                </a:extLst>
              </p:cNvPr>
              <p:cNvGrpSpPr/>
              <p:nvPr/>
            </p:nvGrpSpPr>
            <p:grpSpPr>
              <a:xfrm>
                <a:off x="6814831" y="3518570"/>
                <a:ext cx="302091" cy="302091"/>
                <a:chOff x="409664" y="3551754"/>
                <a:chExt cx="484686" cy="484686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ECB730AC-84E9-244F-A4EC-7A92739A976A}"/>
                    </a:ext>
                  </a:extLst>
                </p:cNvPr>
                <p:cNvSpPr/>
                <p:nvPr/>
              </p:nvSpPr>
              <p:spPr>
                <a:xfrm>
                  <a:off x="409664" y="3551754"/>
                  <a:ext cx="484686" cy="48468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bg2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100" dirty="0"/>
                </a:p>
              </p:txBody>
            </p:sp>
            <p:sp>
              <p:nvSpPr>
                <p:cNvPr id="46" name="Freeform 136">
                  <a:extLst>
                    <a:ext uri="{FF2B5EF4-FFF2-40B4-BE49-F238E27FC236}">
                      <a16:creationId xmlns:a16="http://schemas.microsoft.com/office/drawing/2014/main" id="{44C264BC-972E-7446-88F1-588C905781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5406" y="3760330"/>
                  <a:ext cx="233202" cy="67534"/>
                </a:xfrm>
                <a:custGeom>
                  <a:avLst/>
                  <a:gdLst>
                    <a:gd name="connsiteX0" fmla="*/ 364579 w 426307"/>
                    <a:gd name="connsiteY0" fmla="*/ 0 h 123456"/>
                    <a:gd name="connsiteX1" fmla="*/ 426307 w 426307"/>
                    <a:gd name="connsiteY1" fmla="*/ 61728 h 123456"/>
                    <a:gd name="connsiteX2" fmla="*/ 364579 w 426307"/>
                    <a:gd name="connsiteY2" fmla="*/ 123456 h 123456"/>
                    <a:gd name="connsiteX3" fmla="*/ 302851 w 426307"/>
                    <a:gd name="connsiteY3" fmla="*/ 61728 h 123456"/>
                    <a:gd name="connsiteX4" fmla="*/ 364579 w 426307"/>
                    <a:gd name="connsiteY4" fmla="*/ 0 h 123456"/>
                    <a:gd name="connsiteX5" fmla="*/ 213154 w 426307"/>
                    <a:gd name="connsiteY5" fmla="*/ 0 h 123456"/>
                    <a:gd name="connsiteX6" fmla="*/ 274882 w 426307"/>
                    <a:gd name="connsiteY6" fmla="*/ 61728 h 123456"/>
                    <a:gd name="connsiteX7" fmla="*/ 213154 w 426307"/>
                    <a:gd name="connsiteY7" fmla="*/ 123456 h 123456"/>
                    <a:gd name="connsiteX8" fmla="*/ 151426 w 426307"/>
                    <a:gd name="connsiteY8" fmla="*/ 61728 h 123456"/>
                    <a:gd name="connsiteX9" fmla="*/ 213154 w 426307"/>
                    <a:gd name="connsiteY9" fmla="*/ 0 h 123456"/>
                    <a:gd name="connsiteX10" fmla="*/ 61728 w 426307"/>
                    <a:gd name="connsiteY10" fmla="*/ 0 h 123456"/>
                    <a:gd name="connsiteX11" fmla="*/ 123456 w 426307"/>
                    <a:gd name="connsiteY11" fmla="*/ 61728 h 123456"/>
                    <a:gd name="connsiteX12" fmla="*/ 61728 w 426307"/>
                    <a:gd name="connsiteY12" fmla="*/ 123456 h 123456"/>
                    <a:gd name="connsiteX13" fmla="*/ 0 w 426307"/>
                    <a:gd name="connsiteY13" fmla="*/ 61728 h 123456"/>
                    <a:gd name="connsiteX14" fmla="*/ 61728 w 426307"/>
                    <a:gd name="connsiteY14" fmla="*/ 0 h 1234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26307" h="123456">
                      <a:moveTo>
                        <a:pt x="364579" y="0"/>
                      </a:moveTo>
                      <a:cubicBezTo>
                        <a:pt x="398670" y="0"/>
                        <a:pt x="426307" y="27637"/>
                        <a:pt x="426307" y="61728"/>
                      </a:cubicBezTo>
                      <a:cubicBezTo>
                        <a:pt x="426307" y="95819"/>
                        <a:pt x="398670" y="123456"/>
                        <a:pt x="364579" y="123456"/>
                      </a:cubicBezTo>
                      <a:cubicBezTo>
                        <a:pt x="330488" y="123456"/>
                        <a:pt x="302851" y="95819"/>
                        <a:pt x="302851" y="61728"/>
                      </a:cubicBezTo>
                      <a:cubicBezTo>
                        <a:pt x="302851" y="27637"/>
                        <a:pt x="330488" y="0"/>
                        <a:pt x="364579" y="0"/>
                      </a:cubicBezTo>
                      <a:close/>
                      <a:moveTo>
                        <a:pt x="213154" y="0"/>
                      </a:moveTo>
                      <a:cubicBezTo>
                        <a:pt x="247245" y="0"/>
                        <a:pt x="274882" y="27637"/>
                        <a:pt x="274882" y="61728"/>
                      </a:cubicBezTo>
                      <a:cubicBezTo>
                        <a:pt x="274882" y="95819"/>
                        <a:pt x="247245" y="123456"/>
                        <a:pt x="213154" y="123456"/>
                      </a:cubicBezTo>
                      <a:cubicBezTo>
                        <a:pt x="179063" y="123456"/>
                        <a:pt x="151426" y="95819"/>
                        <a:pt x="151426" y="61728"/>
                      </a:cubicBezTo>
                      <a:cubicBezTo>
                        <a:pt x="151426" y="27637"/>
                        <a:pt x="179063" y="0"/>
                        <a:pt x="213154" y="0"/>
                      </a:cubicBezTo>
                      <a:close/>
                      <a:moveTo>
                        <a:pt x="61728" y="0"/>
                      </a:moveTo>
                      <a:cubicBezTo>
                        <a:pt x="95819" y="0"/>
                        <a:pt x="123456" y="27637"/>
                        <a:pt x="123456" y="61728"/>
                      </a:cubicBezTo>
                      <a:cubicBezTo>
                        <a:pt x="123456" y="95819"/>
                        <a:pt x="95819" y="123456"/>
                        <a:pt x="61728" y="123456"/>
                      </a:cubicBezTo>
                      <a:cubicBezTo>
                        <a:pt x="27637" y="123456"/>
                        <a:pt x="0" y="95819"/>
                        <a:pt x="0" y="61728"/>
                      </a:cubicBezTo>
                      <a:cubicBezTo>
                        <a:pt x="0" y="27637"/>
                        <a:pt x="27637" y="0"/>
                        <a:pt x="61728" y="0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5848ADB-E72C-D44C-AAB7-0140E9ABB065}"/>
                  </a:ext>
                </a:extLst>
              </p:cNvPr>
              <p:cNvSpPr/>
              <p:nvPr/>
            </p:nvSpPr>
            <p:spPr>
              <a:xfrm>
                <a:off x="7087744" y="3557662"/>
                <a:ext cx="565693" cy="2423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1000" b="1" spc="300" dirty="0">
                    <a:solidFill>
                      <a:schemeClr val="bg1"/>
                    </a:solidFill>
                  </a:rPr>
                  <a:t>POD</a:t>
                </a: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607F74E-B350-814A-9345-8F18255A0962}"/>
              </a:ext>
            </a:extLst>
          </p:cNvPr>
          <p:cNvGrpSpPr/>
          <p:nvPr/>
        </p:nvGrpSpPr>
        <p:grpSpPr>
          <a:xfrm>
            <a:off x="4134389" y="4715224"/>
            <a:ext cx="618563" cy="543691"/>
            <a:chOff x="2509457" y="2579397"/>
            <a:chExt cx="905950" cy="79629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B7E2CD8-062C-EE49-96C6-A4F6D6EF00C1}"/>
                </a:ext>
              </a:extLst>
            </p:cNvPr>
            <p:cNvSpPr/>
            <p:nvPr/>
          </p:nvSpPr>
          <p:spPr>
            <a:xfrm>
              <a:off x="2619115" y="2579397"/>
              <a:ext cx="796292" cy="796292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D26CD22-0B9A-D548-8293-761A95D1EF48}"/>
                </a:ext>
              </a:extLst>
            </p:cNvPr>
            <p:cNvGrpSpPr/>
            <p:nvPr/>
          </p:nvGrpSpPr>
          <p:grpSpPr>
            <a:xfrm>
              <a:off x="2509457" y="2808325"/>
              <a:ext cx="838606" cy="302091"/>
              <a:chOff x="6814831" y="3518570"/>
              <a:chExt cx="838606" cy="302091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05B7F77B-4273-B341-869E-96218C03E01A}"/>
                  </a:ext>
                </a:extLst>
              </p:cNvPr>
              <p:cNvGrpSpPr/>
              <p:nvPr/>
            </p:nvGrpSpPr>
            <p:grpSpPr>
              <a:xfrm>
                <a:off x="6814831" y="3518570"/>
                <a:ext cx="302091" cy="302091"/>
                <a:chOff x="409664" y="3551754"/>
                <a:chExt cx="484686" cy="484686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13F40526-D13A-B44A-96CE-6DF43483CA50}"/>
                    </a:ext>
                  </a:extLst>
                </p:cNvPr>
                <p:cNvSpPr/>
                <p:nvPr/>
              </p:nvSpPr>
              <p:spPr>
                <a:xfrm>
                  <a:off x="409664" y="3551754"/>
                  <a:ext cx="484686" cy="48468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bg2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100" dirty="0"/>
                </a:p>
              </p:txBody>
            </p:sp>
            <p:sp>
              <p:nvSpPr>
                <p:cNvPr id="53" name="Freeform 136">
                  <a:extLst>
                    <a:ext uri="{FF2B5EF4-FFF2-40B4-BE49-F238E27FC236}">
                      <a16:creationId xmlns:a16="http://schemas.microsoft.com/office/drawing/2014/main" id="{87E9CB8C-0A09-E540-98D9-4B23B17FC0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5406" y="3760330"/>
                  <a:ext cx="233202" cy="67534"/>
                </a:xfrm>
                <a:custGeom>
                  <a:avLst/>
                  <a:gdLst>
                    <a:gd name="connsiteX0" fmla="*/ 364579 w 426307"/>
                    <a:gd name="connsiteY0" fmla="*/ 0 h 123456"/>
                    <a:gd name="connsiteX1" fmla="*/ 426307 w 426307"/>
                    <a:gd name="connsiteY1" fmla="*/ 61728 h 123456"/>
                    <a:gd name="connsiteX2" fmla="*/ 364579 w 426307"/>
                    <a:gd name="connsiteY2" fmla="*/ 123456 h 123456"/>
                    <a:gd name="connsiteX3" fmla="*/ 302851 w 426307"/>
                    <a:gd name="connsiteY3" fmla="*/ 61728 h 123456"/>
                    <a:gd name="connsiteX4" fmla="*/ 364579 w 426307"/>
                    <a:gd name="connsiteY4" fmla="*/ 0 h 123456"/>
                    <a:gd name="connsiteX5" fmla="*/ 213154 w 426307"/>
                    <a:gd name="connsiteY5" fmla="*/ 0 h 123456"/>
                    <a:gd name="connsiteX6" fmla="*/ 274882 w 426307"/>
                    <a:gd name="connsiteY6" fmla="*/ 61728 h 123456"/>
                    <a:gd name="connsiteX7" fmla="*/ 213154 w 426307"/>
                    <a:gd name="connsiteY7" fmla="*/ 123456 h 123456"/>
                    <a:gd name="connsiteX8" fmla="*/ 151426 w 426307"/>
                    <a:gd name="connsiteY8" fmla="*/ 61728 h 123456"/>
                    <a:gd name="connsiteX9" fmla="*/ 213154 w 426307"/>
                    <a:gd name="connsiteY9" fmla="*/ 0 h 123456"/>
                    <a:gd name="connsiteX10" fmla="*/ 61728 w 426307"/>
                    <a:gd name="connsiteY10" fmla="*/ 0 h 123456"/>
                    <a:gd name="connsiteX11" fmla="*/ 123456 w 426307"/>
                    <a:gd name="connsiteY11" fmla="*/ 61728 h 123456"/>
                    <a:gd name="connsiteX12" fmla="*/ 61728 w 426307"/>
                    <a:gd name="connsiteY12" fmla="*/ 123456 h 123456"/>
                    <a:gd name="connsiteX13" fmla="*/ 0 w 426307"/>
                    <a:gd name="connsiteY13" fmla="*/ 61728 h 123456"/>
                    <a:gd name="connsiteX14" fmla="*/ 61728 w 426307"/>
                    <a:gd name="connsiteY14" fmla="*/ 0 h 1234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26307" h="123456">
                      <a:moveTo>
                        <a:pt x="364579" y="0"/>
                      </a:moveTo>
                      <a:cubicBezTo>
                        <a:pt x="398670" y="0"/>
                        <a:pt x="426307" y="27637"/>
                        <a:pt x="426307" y="61728"/>
                      </a:cubicBezTo>
                      <a:cubicBezTo>
                        <a:pt x="426307" y="95819"/>
                        <a:pt x="398670" y="123456"/>
                        <a:pt x="364579" y="123456"/>
                      </a:cubicBezTo>
                      <a:cubicBezTo>
                        <a:pt x="330488" y="123456"/>
                        <a:pt x="302851" y="95819"/>
                        <a:pt x="302851" y="61728"/>
                      </a:cubicBezTo>
                      <a:cubicBezTo>
                        <a:pt x="302851" y="27637"/>
                        <a:pt x="330488" y="0"/>
                        <a:pt x="364579" y="0"/>
                      </a:cubicBezTo>
                      <a:close/>
                      <a:moveTo>
                        <a:pt x="213154" y="0"/>
                      </a:moveTo>
                      <a:cubicBezTo>
                        <a:pt x="247245" y="0"/>
                        <a:pt x="274882" y="27637"/>
                        <a:pt x="274882" y="61728"/>
                      </a:cubicBezTo>
                      <a:cubicBezTo>
                        <a:pt x="274882" y="95819"/>
                        <a:pt x="247245" y="123456"/>
                        <a:pt x="213154" y="123456"/>
                      </a:cubicBezTo>
                      <a:cubicBezTo>
                        <a:pt x="179063" y="123456"/>
                        <a:pt x="151426" y="95819"/>
                        <a:pt x="151426" y="61728"/>
                      </a:cubicBezTo>
                      <a:cubicBezTo>
                        <a:pt x="151426" y="27637"/>
                        <a:pt x="179063" y="0"/>
                        <a:pt x="213154" y="0"/>
                      </a:cubicBezTo>
                      <a:close/>
                      <a:moveTo>
                        <a:pt x="61728" y="0"/>
                      </a:moveTo>
                      <a:cubicBezTo>
                        <a:pt x="95819" y="0"/>
                        <a:pt x="123456" y="27637"/>
                        <a:pt x="123456" y="61728"/>
                      </a:cubicBezTo>
                      <a:cubicBezTo>
                        <a:pt x="123456" y="95819"/>
                        <a:pt x="95819" y="123456"/>
                        <a:pt x="61728" y="123456"/>
                      </a:cubicBezTo>
                      <a:cubicBezTo>
                        <a:pt x="27637" y="123456"/>
                        <a:pt x="0" y="95819"/>
                        <a:pt x="0" y="61728"/>
                      </a:cubicBezTo>
                      <a:cubicBezTo>
                        <a:pt x="0" y="27637"/>
                        <a:pt x="27637" y="0"/>
                        <a:pt x="61728" y="0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49463D0-2BF8-364E-A024-CF93544A5FAD}"/>
                  </a:ext>
                </a:extLst>
              </p:cNvPr>
              <p:cNvSpPr/>
              <p:nvPr/>
            </p:nvSpPr>
            <p:spPr>
              <a:xfrm>
                <a:off x="7087744" y="3557662"/>
                <a:ext cx="565693" cy="2423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1000" b="1" spc="300" dirty="0">
                    <a:solidFill>
                      <a:schemeClr val="bg1"/>
                    </a:solidFill>
                  </a:rPr>
                  <a:t>POD</a:t>
                </a:r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72B0273-6289-A64A-AA81-0B6AF404784A}"/>
              </a:ext>
            </a:extLst>
          </p:cNvPr>
          <p:cNvGrpSpPr/>
          <p:nvPr/>
        </p:nvGrpSpPr>
        <p:grpSpPr>
          <a:xfrm>
            <a:off x="7072471" y="4717185"/>
            <a:ext cx="618563" cy="543691"/>
            <a:chOff x="2509457" y="2579397"/>
            <a:chExt cx="905950" cy="79629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628AC63-7FD9-FF43-8963-F55C70DCE690}"/>
                </a:ext>
              </a:extLst>
            </p:cNvPr>
            <p:cNvSpPr/>
            <p:nvPr/>
          </p:nvSpPr>
          <p:spPr>
            <a:xfrm>
              <a:off x="2619115" y="2579397"/>
              <a:ext cx="796292" cy="796292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36D3974-6E69-5543-8A78-B241AB58FF18}"/>
                </a:ext>
              </a:extLst>
            </p:cNvPr>
            <p:cNvGrpSpPr/>
            <p:nvPr/>
          </p:nvGrpSpPr>
          <p:grpSpPr>
            <a:xfrm>
              <a:off x="2509457" y="2808325"/>
              <a:ext cx="838606" cy="302091"/>
              <a:chOff x="6814831" y="3518570"/>
              <a:chExt cx="838606" cy="302091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6A580A4-E28E-B242-BA3C-73B31EEBEABE}"/>
                  </a:ext>
                </a:extLst>
              </p:cNvPr>
              <p:cNvGrpSpPr/>
              <p:nvPr/>
            </p:nvGrpSpPr>
            <p:grpSpPr>
              <a:xfrm>
                <a:off x="6814831" y="3518570"/>
                <a:ext cx="302091" cy="302091"/>
                <a:chOff x="409664" y="3551754"/>
                <a:chExt cx="484686" cy="484686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14252DE9-710B-8244-86BA-A05E669CE7BB}"/>
                    </a:ext>
                  </a:extLst>
                </p:cNvPr>
                <p:cNvSpPr/>
                <p:nvPr/>
              </p:nvSpPr>
              <p:spPr>
                <a:xfrm>
                  <a:off x="409664" y="3551754"/>
                  <a:ext cx="484686" cy="48468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bg2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100" dirty="0"/>
                </a:p>
              </p:txBody>
            </p:sp>
            <p:sp>
              <p:nvSpPr>
                <p:cNvPr id="60" name="Freeform 136">
                  <a:extLst>
                    <a:ext uri="{FF2B5EF4-FFF2-40B4-BE49-F238E27FC236}">
                      <a16:creationId xmlns:a16="http://schemas.microsoft.com/office/drawing/2014/main" id="{F2334AD4-C4A4-7D4F-8569-EB57E2AAD0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5406" y="3760330"/>
                  <a:ext cx="233202" cy="67534"/>
                </a:xfrm>
                <a:custGeom>
                  <a:avLst/>
                  <a:gdLst>
                    <a:gd name="connsiteX0" fmla="*/ 364579 w 426307"/>
                    <a:gd name="connsiteY0" fmla="*/ 0 h 123456"/>
                    <a:gd name="connsiteX1" fmla="*/ 426307 w 426307"/>
                    <a:gd name="connsiteY1" fmla="*/ 61728 h 123456"/>
                    <a:gd name="connsiteX2" fmla="*/ 364579 w 426307"/>
                    <a:gd name="connsiteY2" fmla="*/ 123456 h 123456"/>
                    <a:gd name="connsiteX3" fmla="*/ 302851 w 426307"/>
                    <a:gd name="connsiteY3" fmla="*/ 61728 h 123456"/>
                    <a:gd name="connsiteX4" fmla="*/ 364579 w 426307"/>
                    <a:gd name="connsiteY4" fmla="*/ 0 h 123456"/>
                    <a:gd name="connsiteX5" fmla="*/ 213154 w 426307"/>
                    <a:gd name="connsiteY5" fmla="*/ 0 h 123456"/>
                    <a:gd name="connsiteX6" fmla="*/ 274882 w 426307"/>
                    <a:gd name="connsiteY6" fmla="*/ 61728 h 123456"/>
                    <a:gd name="connsiteX7" fmla="*/ 213154 w 426307"/>
                    <a:gd name="connsiteY7" fmla="*/ 123456 h 123456"/>
                    <a:gd name="connsiteX8" fmla="*/ 151426 w 426307"/>
                    <a:gd name="connsiteY8" fmla="*/ 61728 h 123456"/>
                    <a:gd name="connsiteX9" fmla="*/ 213154 w 426307"/>
                    <a:gd name="connsiteY9" fmla="*/ 0 h 123456"/>
                    <a:gd name="connsiteX10" fmla="*/ 61728 w 426307"/>
                    <a:gd name="connsiteY10" fmla="*/ 0 h 123456"/>
                    <a:gd name="connsiteX11" fmla="*/ 123456 w 426307"/>
                    <a:gd name="connsiteY11" fmla="*/ 61728 h 123456"/>
                    <a:gd name="connsiteX12" fmla="*/ 61728 w 426307"/>
                    <a:gd name="connsiteY12" fmla="*/ 123456 h 123456"/>
                    <a:gd name="connsiteX13" fmla="*/ 0 w 426307"/>
                    <a:gd name="connsiteY13" fmla="*/ 61728 h 123456"/>
                    <a:gd name="connsiteX14" fmla="*/ 61728 w 426307"/>
                    <a:gd name="connsiteY14" fmla="*/ 0 h 1234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26307" h="123456">
                      <a:moveTo>
                        <a:pt x="364579" y="0"/>
                      </a:moveTo>
                      <a:cubicBezTo>
                        <a:pt x="398670" y="0"/>
                        <a:pt x="426307" y="27637"/>
                        <a:pt x="426307" y="61728"/>
                      </a:cubicBezTo>
                      <a:cubicBezTo>
                        <a:pt x="426307" y="95819"/>
                        <a:pt x="398670" y="123456"/>
                        <a:pt x="364579" y="123456"/>
                      </a:cubicBezTo>
                      <a:cubicBezTo>
                        <a:pt x="330488" y="123456"/>
                        <a:pt x="302851" y="95819"/>
                        <a:pt x="302851" y="61728"/>
                      </a:cubicBezTo>
                      <a:cubicBezTo>
                        <a:pt x="302851" y="27637"/>
                        <a:pt x="330488" y="0"/>
                        <a:pt x="364579" y="0"/>
                      </a:cubicBezTo>
                      <a:close/>
                      <a:moveTo>
                        <a:pt x="213154" y="0"/>
                      </a:moveTo>
                      <a:cubicBezTo>
                        <a:pt x="247245" y="0"/>
                        <a:pt x="274882" y="27637"/>
                        <a:pt x="274882" y="61728"/>
                      </a:cubicBezTo>
                      <a:cubicBezTo>
                        <a:pt x="274882" y="95819"/>
                        <a:pt x="247245" y="123456"/>
                        <a:pt x="213154" y="123456"/>
                      </a:cubicBezTo>
                      <a:cubicBezTo>
                        <a:pt x="179063" y="123456"/>
                        <a:pt x="151426" y="95819"/>
                        <a:pt x="151426" y="61728"/>
                      </a:cubicBezTo>
                      <a:cubicBezTo>
                        <a:pt x="151426" y="27637"/>
                        <a:pt x="179063" y="0"/>
                        <a:pt x="213154" y="0"/>
                      </a:cubicBezTo>
                      <a:close/>
                      <a:moveTo>
                        <a:pt x="61728" y="0"/>
                      </a:moveTo>
                      <a:cubicBezTo>
                        <a:pt x="95819" y="0"/>
                        <a:pt x="123456" y="27637"/>
                        <a:pt x="123456" y="61728"/>
                      </a:cubicBezTo>
                      <a:cubicBezTo>
                        <a:pt x="123456" y="95819"/>
                        <a:pt x="95819" y="123456"/>
                        <a:pt x="61728" y="123456"/>
                      </a:cubicBezTo>
                      <a:cubicBezTo>
                        <a:pt x="27637" y="123456"/>
                        <a:pt x="0" y="95819"/>
                        <a:pt x="0" y="61728"/>
                      </a:cubicBezTo>
                      <a:cubicBezTo>
                        <a:pt x="0" y="27637"/>
                        <a:pt x="27637" y="0"/>
                        <a:pt x="61728" y="0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456A4A5-019F-774E-84E3-6DCB71214BFF}"/>
                  </a:ext>
                </a:extLst>
              </p:cNvPr>
              <p:cNvSpPr/>
              <p:nvPr/>
            </p:nvSpPr>
            <p:spPr>
              <a:xfrm>
                <a:off x="7087744" y="3557662"/>
                <a:ext cx="565693" cy="2423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1000" b="1" spc="300" dirty="0">
                    <a:solidFill>
                      <a:schemeClr val="bg1"/>
                    </a:solidFill>
                  </a:rPr>
                  <a:t>POD</a:t>
                </a: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CC818F7-5506-F84F-BBB3-35EFF702002F}"/>
              </a:ext>
            </a:extLst>
          </p:cNvPr>
          <p:cNvGrpSpPr/>
          <p:nvPr/>
        </p:nvGrpSpPr>
        <p:grpSpPr>
          <a:xfrm>
            <a:off x="7853805" y="4715219"/>
            <a:ext cx="618563" cy="543691"/>
            <a:chOff x="2509457" y="2579397"/>
            <a:chExt cx="905950" cy="796292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2D24435-4BFE-2F42-8516-372197921B02}"/>
                </a:ext>
              </a:extLst>
            </p:cNvPr>
            <p:cNvSpPr/>
            <p:nvPr/>
          </p:nvSpPr>
          <p:spPr>
            <a:xfrm>
              <a:off x="2619115" y="2579397"/>
              <a:ext cx="796292" cy="796292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13B0E9F-AEE1-D84A-993E-BBC2600C50B4}"/>
                </a:ext>
              </a:extLst>
            </p:cNvPr>
            <p:cNvGrpSpPr/>
            <p:nvPr/>
          </p:nvGrpSpPr>
          <p:grpSpPr>
            <a:xfrm>
              <a:off x="2509457" y="2808325"/>
              <a:ext cx="838606" cy="302091"/>
              <a:chOff x="6814831" y="3518570"/>
              <a:chExt cx="838606" cy="302091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E86ADE62-44BB-384D-9843-9FA72D60F00F}"/>
                  </a:ext>
                </a:extLst>
              </p:cNvPr>
              <p:cNvGrpSpPr/>
              <p:nvPr/>
            </p:nvGrpSpPr>
            <p:grpSpPr>
              <a:xfrm>
                <a:off x="6814831" y="3518570"/>
                <a:ext cx="302091" cy="302091"/>
                <a:chOff x="409664" y="3551754"/>
                <a:chExt cx="484686" cy="484686"/>
              </a:xfrm>
            </p:grpSpPr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1A8C193B-FBDB-D143-A7E9-B048FCBC47EE}"/>
                    </a:ext>
                  </a:extLst>
                </p:cNvPr>
                <p:cNvSpPr/>
                <p:nvPr/>
              </p:nvSpPr>
              <p:spPr>
                <a:xfrm>
                  <a:off x="409664" y="3551754"/>
                  <a:ext cx="484686" cy="48468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bg2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100" dirty="0"/>
                </a:p>
              </p:txBody>
            </p:sp>
            <p:sp>
              <p:nvSpPr>
                <p:cNvPr id="67" name="Freeform 136">
                  <a:extLst>
                    <a:ext uri="{FF2B5EF4-FFF2-40B4-BE49-F238E27FC236}">
                      <a16:creationId xmlns:a16="http://schemas.microsoft.com/office/drawing/2014/main" id="{682E51C2-3D35-BB44-9E30-2E0C47EE81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5406" y="3760330"/>
                  <a:ext cx="233202" cy="67534"/>
                </a:xfrm>
                <a:custGeom>
                  <a:avLst/>
                  <a:gdLst>
                    <a:gd name="connsiteX0" fmla="*/ 364579 w 426307"/>
                    <a:gd name="connsiteY0" fmla="*/ 0 h 123456"/>
                    <a:gd name="connsiteX1" fmla="*/ 426307 w 426307"/>
                    <a:gd name="connsiteY1" fmla="*/ 61728 h 123456"/>
                    <a:gd name="connsiteX2" fmla="*/ 364579 w 426307"/>
                    <a:gd name="connsiteY2" fmla="*/ 123456 h 123456"/>
                    <a:gd name="connsiteX3" fmla="*/ 302851 w 426307"/>
                    <a:gd name="connsiteY3" fmla="*/ 61728 h 123456"/>
                    <a:gd name="connsiteX4" fmla="*/ 364579 w 426307"/>
                    <a:gd name="connsiteY4" fmla="*/ 0 h 123456"/>
                    <a:gd name="connsiteX5" fmla="*/ 213154 w 426307"/>
                    <a:gd name="connsiteY5" fmla="*/ 0 h 123456"/>
                    <a:gd name="connsiteX6" fmla="*/ 274882 w 426307"/>
                    <a:gd name="connsiteY6" fmla="*/ 61728 h 123456"/>
                    <a:gd name="connsiteX7" fmla="*/ 213154 w 426307"/>
                    <a:gd name="connsiteY7" fmla="*/ 123456 h 123456"/>
                    <a:gd name="connsiteX8" fmla="*/ 151426 w 426307"/>
                    <a:gd name="connsiteY8" fmla="*/ 61728 h 123456"/>
                    <a:gd name="connsiteX9" fmla="*/ 213154 w 426307"/>
                    <a:gd name="connsiteY9" fmla="*/ 0 h 123456"/>
                    <a:gd name="connsiteX10" fmla="*/ 61728 w 426307"/>
                    <a:gd name="connsiteY10" fmla="*/ 0 h 123456"/>
                    <a:gd name="connsiteX11" fmla="*/ 123456 w 426307"/>
                    <a:gd name="connsiteY11" fmla="*/ 61728 h 123456"/>
                    <a:gd name="connsiteX12" fmla="*/ 61728 w 426307"/>
                    <a:gd name="connsiteY12" fmla="*/ 123456 h 123456"/>
                    <a:gd name="connsiteX13" fmla="*/ 0 w 426307"/>
                    <a:gd name="connsiteY13" fmla="*/ 61728 h 123456"/>
                    <a:gd name="connsiteX14" fmla="*/ 61728 w 426307"/>
                    <a:gd name="connsiteY14" fmla="*/ 0 h 1234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26307" h="123456">
                      <a:moveTo>
                        <a:pt x="364579" y="0"/>
                      </a:moveTo>
                      <a:cubicBezTo>
                        <a:pt x="398670" y="0"/>
                        <a:pt x="426307" y="27637"/>
                        <a:pt x="426307" y="61728"/>
                      </a:cubicBezTo>
                      <a:cubicBezTo>
                        <a:pt x="426307" y="95819"/>
                        <a:pt x="398670" y="123456"/>
                        <a:pt x="364579" y="123456"/>
                      </a:cubicBezTo>
                      <a:cubicBezTo>
                        <a:pt x="330488" y="123456"/>
                        <a:pt x="302851" y="95819"/>
                        <a:pt x="302851" y="61728"/>
                      </a:cubicBezTo>
                      <a:cubicBezTo>
                        <a:pt x="302851" y="27637"/>
                        <a:pt x="330488" y="0"/>
                        <a:pt x="364579" y="0"/>
                      </a:cubicBezTo>
                      <a:close/>
                      <a:moveTo>
                        <a:pt x="213154" y="0"/>
                      </a:moveTo>
                      <a:cubicBezTo>
                        <a:pt x="247245" y="0"/>
                        <a:pt x="274882" y="27637"/>
                        <a:pt x="274882" y="61728"/>
                      </a:cubicBezTo>
                      <a:cubicBezTo>
                        <a:pt x="274882" y="95819"/>
                        <a:pt x="247245" y="123456"/>
                        <a:pt x="213154" y="123456"/>
                      </a:cubicBezTo>
                      <a:cubicBezTo>
                        <a:pt x="179063" y="123456"/>
                        <a:pt x="151426" y="95819"/>
                        <a:pt x="151426" y="61728"/>
                      </a:cubicBezTo>
                      <a:cubicBezTo>
                        <a:pt x="151426" y="27637"/>
                        <a:pt x="179063" y="0"/>
                        <a:pt x="213154" y="0"/>
                      </a:cubicBezTo>
                      <a:close/>
                      <a:moveTo>
                        <a:pt x="61728" y="0"/>
                      </a:moveTo>
                      <a:cubicBezTo>
                        <a:pt x="95819" y="0"/>
                        <a:pt x="123456" y="27637"/>
                        <a:pt x="123456" y="61728"/>
                      </a:cubicBezTo>
                      <a:cubicBezTo>
                        <a:pt x="123456" y="95819"/>
                        <a:pt x="95819" y="123456"/>
                        <a:pt x="61728" y="123456"/>
                      </a:cubicBezTo>
                      <a:cubicBezTo>
                        <a:pt x="27637" y="123456"/>
                        <a:pt x="0" y="95819"/>
                        <a:pt x="0" y="61728"/>
                      </a:cubicBezTo>
                      <a:cubicBezTo>
                        <a:pt x="0" y="27637"/>
                        <a:pt x="27637" y="0"/>
                        <a:pt x="61728" y="0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BC52BE9-D75F-974B-B8CC-70B21B36CC5A}"/>
                  </a:ext>
                </a:extLst>
              </p:cNvPr>
              <p:cNvSpPr/>
              <p:nvPr/>
            </p:nvSpPr>
            <p:spPr>
              <a:xfrm>
                <a:off x="7087744" y="3557662"/>
                <a:ext cx="565693" cy="2423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1000" b="1" spc="300" dirty="0">
                    <a:solidFill>
                      <a:schemeClr val="bg1"/>
                    </a:solidFill>
                  </a:rPr>
                  <a:t>POD</a:t>
                </a:r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4C8DE79-36B3-0B46-BBAD-399DFBA35644}"/>
              </a:ext>
            </a:extLst>
          </p:cNvPr>
          <p:cNvGrpSpPr/>
          <p:nvPr/>
        </p:nvGrpSpPr>
        <p:grpSpPr>
          <a:xfrm>
            <a:off x="6127832" y="4709104"/>
            <a:ext cx="618563" cy="543691"/>
            <a:chOff x="2509457" y="2579397"/>
            <a:chExt cx="905950" cy="796292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638969A-6740-DF48-8ED4-004CBD0F6440}"/>
                </a:ext>
              </a:extLst>
            </p:cNvPr>
            <p:cNvSpPr/>
            <p:nvPr/>
          </p:nvSpPr>
          <p:spPr>
            <a:xfrm>
              <a:off x="2619115" y="2579397"/>
              <a:ext cx="796292" cy="796292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DA11BDA-1E00-0B4C-A3FC-363C23A000F7}"/>
                </a:ext>
              </a:extLst>
            </p:cNvPr>
            <p:cNvGrpSpPr/>
            <p:nvPr/>
          </p:nvGrpSpPr>
          <p:grpSpPr>
            <a:xfrm>
              <a:off x="2509457" y="2808325"/>
              <a:ext cx="838606" cy="302091"/>
              <a:chOff x="6814831" y="3518570"/>
              <a:chExt cx="838606" cy="302091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08A2F2DA-9BA1-EE42-A6CB-B73D41DB3117}"/>
                  </a:ext>
                </a:extLst>
              </p:cNvPr>
              <p:cNvGrpSpPr/>
              <p:nvPr/>
            </p:nvGrpSpPr>
            <p:grpSpPr>
              <a:xfrm>
                <a:off x="6814831" y="3518570"/>
                <a:ext cx="302091" cy="302091"/>
                <a:chOff x="409664" y="3551754"/>
                <a:chExt cx="484686" cy="484686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FCF8536B-4ED4-E441-89A3-39671D426465}"/>
                    </a:ext>
                  </a:extLst>
                </p:cNvPr>
                <p:cNvSpPr/>
                <p:nvPr/>
              </p:nvSpPr>
              <p:spPr>
                <a:xfrm>
                  <a:off x="409664" y="3551754"/>
                  <a:ext cx="484686" cy="48468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bg2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100" dirty="0"/>
                </a:p>
              </p:txBody>
            </p:sp>
            <p:sp>
              <p:nvSpPr>
                <p:cNvPr id="74" name="Freeform 136">
                  <a:extLst>
                    <a:ext uri="{FF2B5EF4-FFF2-40B4-BE49-F238E27FC236}">
                      <a16:creationId xmlns:a16="http://schemas.microsoft.com/office/drawing/2014/main" id="{261B1A0F-A66F-C643-9EA3-059CEC2DCF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5406" y="3760330"/>
                  <a:ext cx="233202" cy="67534"/>
                </a:xfrm>
                <a:custGeom>
                  <a:avLst/>
                  <a:gdLst>
                    <a:gd name="connsiteX0" fmla="*/ 364579 w 426307"/>
                    <a:gd name="connsiteY0" fmla="*/ 0 h 123456"/>
                    <a:gd name="connsiteX1" fmla="*/ 426307 w 426307"/>
                    <a:gd name="connsiteY1" fmla="*/ 61728 h 123456"/>
                    <a:gd name="connsiteX2" fmla="*/ 364579 w 426307"/>
                    <a:gd name="connsiteY2" fmla="*/ 123456 h 123456"/>
                    <a:gd name="connsiteX3" fmla="*/ 302851 w 426307"/>
                    <a:gd name="connsiteY3" fmla="*/ 61728 h 123456"/>
                    <a:gd name="connsiteX4" fmla="*/ 364579 w 426307"/>
                    <a:gd name="connsiteY4" fmla="*/ 0 h 123456"/>
                    <a:gd name="connsiteX5" fmla="*/ 213154 w 426307"/>
                    <a:gd name="connsiteY5" fmla="*/ 0 h 123456"/>
                    <a:gd name="connsiteX6" fmla="*/ 274882 w 426307"/>
                    <a:gd name="connsiteY6" fmla="*/ 61728 h 123456"/>
                    <a:gd name="connsiteX7" fmla="*/ 213154 w 426307"/>
                    <a:gd name="connsiteY7" fmla="*/ 123456 h 123456"/>
                    <a:gd name="connsiteX8" fmla="*/ 151426 w 426307"/>
                    <a:gd name="connsiteY8" fmla="*/ 61728 h 123456"/>
                    <a:gd name="connsiteX9" fmla="*/ 213154 w 426307"/>
                    <a:gd name="connsiteY9" fmla="*/ 0 h 123456"/>
                    <a:gd name="connsiteX10" fmla="*/ 61728 w 426307"/>
                    <a:gd name="connsiteY10" fmla="*/ 0 h 123456"/>
                    <a:gd name="connsiteX11" fmla="*/ 123456 w 426307"/>
                    <a:gd name="connsiteY11" fmla="*/ 61728 h 123456"/>
                    <a:gd name="connsiteX12" fmla="*/ 61728 w 426307"/>
                    <a:gd name="connsiteY12" fmla="*/ 123456 h 123456"/>
                    <a:gd name="connsiteX13" fmla="*/ 0 w 426307"/>
                    <a:gd name="connsiteY13" fmla="*/ 61728 h 123456"/>
                    <a:gd name="connsiteX14" fmla="*/ 61728 w 426307"/>
                    <a:gd name="connsiteY14" fmla="*/ 0 h 1234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26307" h="123456">
                      <a:moveTo>
                        <a:pt x="364579" y="0"/>
                      </a:moveTo>
                      <a:cubicBezTo>
                        <a:pt x="398670" y="0"/>
                        <a:pt x="426307" y="27637"/>
                        <a:pt x="426307" y="61728"/>
                      </a:cubicBezTo>
                      <a:cubicBezTo>
                        <a:pt x="426307" y="95819"/>
                        <a:pt x="398670" y="123456"/>
                        <a:pt x="364579" y="123456"/>
                      </a:cubicBezTo>
                      <a:cubicBezTo>
                        <a:pt x="330488" y="123456"/>
                        <a:pt x="302851" y="95819"/>
                        <a:pt x="302851" y="61728"/>
                      </a:cubicBezTo>
                      <a:cubicBezTo>
                        <a:pt x="302851" y="27637"/>
                        <a:pt x="330488" y="0"/>
                        <a:pt x="364579" y="0"/>
                      </a:cubicBezTo>
                      <a:close/>
                      <a:moveTo>
                        <a:pt x="213154" y="0"/>
                      </a:moveTo>
                      <a:cubicBezTo>
                        <a:pt x="247245" y="0"/>
                        <a:pt x="274882" y="27637"/>
                        <a:pt x="274882" y="61728"/>
                      </a:cubicBezTo>
                      <a:cubicBezTo>
                        <a:pt x="274882" y="95819"/>
                        <a:pt x="247245" y="123456"/>
                        <a:pt x="213154" y="123456"/>
                      </a:cubicBezTo>
                      <a:cubicBezTo>
                        <a:pt x="179063" y="123456"/>
                        <a:pt x="151426" y="95819"/>
                        <a:pt x="151426" y="61728"/>
                      </a:cubicBezTo>
                      <a:cubicBezTo>
                        <a:pt x="151426" y="27637"/>
                        <a:pt x="179063" y="0"/>
                        <a:pt x="213154" y="0"/>
                      </a:cubicBezTo>
                      <a:close/>
                      <a:moveTo>
                        <a:pt x="61728" y="0"/>
                      </a:moveTo>
                      <a:cubicBezTo>
                        <a:pt x="95819" y="0"/>
                        <a:pt x="123456" y="27637"/>
                        <a:pt x="123456" y="61728"/>
                      </a:cubicBezTo>
                      <a:cubicBezTo>
                        <a:pt x="123456" y="95819"/>
                        <a:pt x="95819" y="123456"/>
                        <a:pt x="61728" y="123456"/>
                      </a:cubicBezTo>
                      <a:cubicBezTo>
                        <a:pt x="27637" y="123456"/>
                        <a:pt x="0" y="95819"/>
                        <a:pt x="0" y="61728"/>
                      </a:cubicBezTo>
                      <a:cubicBezTo>
                        <a:pt x="0" y="27637"/>
                        <a:pt x="27637" y="0"/>
                        <a:pt x="61728" y="0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3EB8631-A0E9-7F47-BE7B-340B67099680}"/>
                  </a:ext>
                </a:extLst>
              </p:cNvPr>
              <p:cNvSpPr/>
              <p:nvPr/>
            </p:nvSpPr>
            <p:spPr>
              <a:xfrm>
                <a:off x="7087744" y="3557662"/>
                <a:ext cx="565693" cy="2423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1000" b="1" spc="300" dirty="0">
                    <a:solidFill>
                      <a:schemeClr val="bg1"/>
                    </a:solidFill>
                  </a:rPr>
                  <a:t>POD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F013D7-F70D-FA41-8EE3-6DA6C0136497}"/>
              </a:ext>
            </a:extLst>
          </p:cNvPr>
          <p:cNvGrpSpPr/>
          <p:nvPr/>
        </p:nvGrpSpPr>
        <p:grpSpPr>
          <a:xfrm>
            <a:off x="5066141" y="4775542"/>
            <a:ext cx="1063272" cy="397507"/>
            <a:chOff x="2287905" y="4171981"/>
            <a:chExt cx="1063272" cy="39750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70F0E17-03FC-5944-BF53-4E01AE93C079}"/>
                </a:ext>
              </a:extLst>
            </p:cNvPr>
            <p:cNvSpPr/>
            <p:nvPr/>
          </p:nvSpPr>
          <p:spPr>
            <a:xfrm>
              <a:off x="2428530" y="4171981"/>
              <a:ext cx="864687" cy="397507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  <a:ln w="28575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3E3E3A6-FC29-6A47-B5D5-4D41CED2E7AC}"/>
                </a:ext>
              </a:extLst>
            </p:cNvPr>
            <p:cNvSpPr/>
            <p:nvPr/>
          </p:nvSpPr>
          <p:spPr>
            <a:xfrm>
              <a:off x="2567762" y="4315290"/>
              <a:ext cx="783415" cy="2423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800" b="1" spc="300" dirty="0">
                  <a:solidFill>
                    <a:schemeClr val="bg2"/>
                  </a:solidFill>
                </a:rPr>
                <a:t>SERVICE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591F205-8519-584A-8F5C-B4F80F891FC6}"/>
                </a:ext>
              </a:extLst>
            </p:cNvPr>
            <p:cNvGrpSpPr/>
            <p:nvPr/>
          </p:nvGrpSpPr>
          <p:grpSpPr>
            <a:xfrm>
              <a:off x="2287905" y="4219689"/>
              <a:ext cx="302091" cy="302091"/>
              <a:chOff x="3055213" y="3513887"/>
              <a:chExt cx="484686" cy="484686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F5E9A46-C49B-244D-87B8-FF8FCCCB8203}"/>
                  </a:ext>
                </a:extLst>
              </p:cNvPr>
              <p:cNvSpPr/>
              <p:nvPr/>
            </p:nvSpPr>
            <p:spPr>
              <a:xfrm>
                <a:off x="3055213" y="3513887"/>
                <a:ext cx="484686" cy="4846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79" name="Rectangle 33">
                <a:extLst>
                  <a:ext uri="{FF2B5EF4-FFF2-40B4-BE49-F238E27FC236}">
                    <a16:creationId xmlns:a16="http://schemas.microsoft.com/office/drawing/2014/main" id="{ECA8D6AB-202E-BB46-BC90-90D0F49C93F0}"/>
                  </a:ext>
                </a:extLst>
              </p:cNvPr>
              <p:cNvSpPr/>
              <p:nvPr/>
            </p:nvSpPr>
            <p:spPr>
              <a:xfrm>
                <a:off x="3134295" y="3667272"/>
                <a:ext cx="326521" cy="208911"/>
              </a:xfrm>
              <a:custGeom>
                <a:avLst/>
                <a:gdLst/>
                <a:ahLst/>
                <a:cxnLst/>
                <a:rect l="l" t="t" r="r" b="b"/>
                <a:pathLst>
                  <a:path w="1102570" h="707737">
                    <a:moveTo>
                      <a:pt x="549935" y="43627"/>
                    </a:moveTo>
                    <a:cubicBezTo>
                      <a:pt x="468451" y="43626"/>
                      <a:pt x="402395" y="109681"/>
                      <a:pt x="402395" y="191166"/>
                    </a:cubicBezTo>
                    <a:cubicBezTo>
                      <a:pt x="402396" y="272649"/>
                      <a:pt x="468450" y="338704"/>
                      <a:pt x="549934" y="338704"/>
                    </a:cubicBezTo>
                    <a:cubicBezTo>
                      <a:pt x="631418" y="338704"/>
                      <a:pt x="697473" y="272649"/>
                      <a:pt x="697473" y="191165"/>
                    </a:cubicBezTo>
                    <a:cubicBezTo>
                      <a:pt x="697473" y="109682"/>
                      <a:pt x="631418" y="43626"/>
                      <a:pt x="549935" y="43627"/>
                    </a:cubicBezTo>
                    <a:close/>
                    <a:moveTo>
                      <a:pt x="550196" y="0"/>
                    </a:moveTo>
                    <a:cubicBezTo>
                      <a:pt x="652995" y="1"/>
                      <a:pt x="737067" y="80186"/>
                      <a:pt x="742437" y="181474"/>
                    </a:cubicBezTo>
                    <a:lnTo>
                      <a:pt x="876617" y="205134"/>
                    </a:lnTo>
                    <a:cubicBezTo>
                      <a:pt x="888287" y="155630"/>
                      <a:pt x="933199" y="119700"/>
                      <a:pt x="986501" y="119700"/>
                    </a:cubicBezTo>
                    <a:cubicBezTo>
                      <a:pt x="1050604" y="119700"/>
                      <a:pt x="1102570" y="171666"/>
                      <a:pt x="1102570" y="235769"/>
                    </a:cubicBezTo>
                    <a:cubicBezTo>
                      <a:pt x="1102570" y="299872"/>
                      <a:pt x="1050604" y="351838"/>
                      <a:pt x="986501" y="351838"/>
                    </a:cubicBezTo>
                    <a:cubicBezTo>
                      <a:pt x="925063" y="351838"/>
                      <a:pt x="874773" y="304103"/>
                      <a:pt x="872015" y="243609"/>
                    </a:cubicBezTo>
                    <a:lnTo>
                      <a:pt x="740572" y="220432"/>
                    </a:lnTo>
                    <a:cubicBezTo>
                      <a:pt x="738926" y="240310"/>
                      <a:pt x="733055" y="259027"/>
                      <a:pt x="724402" y="276191"/>
                    </a:cubicBezTo>
                    <a:lnTo>
                      <a:pt x="828983" y="380772"/>
                    </a:lnTo>
                    <a:cubicBezTo>
                      <a:pt x="848047" y="362924"/>
                      <a:pt x="873817" y="352936"/>
                      <a:pt x="901919" y="352937"/>
                    </a:cubicBezTo>
                    <a:cubicBezTo>
                      <a:pt x="966022" y="352937"/>
                      <a:pt x="1017987" y="404902"/>
                      <a:pt x="1017987" y="469006"/>
                    </a:cubicBezTo>
                    <a:cubicBezTo>
                      <a:pt x="1017987" y="533109"/>
                      <a:pt x="966022" y="585074"/>
                      <a:pt x="901919" y="585074"/>
                    </a:cubicBezTo>
                    <a:cubicBezTo>
                      <a:pt x="837815" y="585075"/>
                      <a:pt x="785849" y="533109"/>
                      <a:pt x="785849" y="469005"/>
                    </a:cubicBezTo>
                    <a:cubicBezTo>
                      <a:pt x="785849" y="447236"/>
                      <a:pt x="791843" y="426866"/>
                      <a:pt x="803972" y="410475"/>
                    </a:cubicBezTo>
                    <a:lnTo>
                      <a:pt x="703598" y="310101"/>
                    </a:lnTo>
                    <a:cubicBezTo>
                      <a:pt x="683724" y="337419"/>
                      <a:pt x="656389" y="358771"/>
                      <a:pt x="624775" y="371918"/>
                    </a:cubicBezTo>
                    <a:lnTo>
                      <a:pt x="654214" y="481785"/>
                    </a:lnTo>
                    <a:cubicBezTo>
                      <a:pt x="663594" y="477075"/>
                      <a:pt x="674052" y="475599"/>
                      <a:pt x="684855" y="475599"/>
                    </a:cubicBezTo>
                    <a:cubicBezTo>
                      <a:pt x="748958" y="475599"/>
                      <a:pt x="800924" y="527565"/>
                      <a:pt x="800924" y="591668"/>
                    </a:cubicBezTo>
                    <a:cubicBezTo>
                      <a:pt x="800924" y="655771"/>
                      <a:pt x="748958" y="707737"/>
                      <a:pt x="684855" y="707737"/>
                    </a:cubicBezTo>
                    <a:cubicBezTo>
                      <a:pt x="620752" y="707737"/>
                      <a:pt x="568786" y="655771"/>
                      <a:pt x="568786" y="591668"/>
                    </a:cubicBezTo>
                    <a:cubicBezTo>
                      <a:pt x="568786" y="552675"/>
                      <a:pt x="588013" y="518173"/>
                      <a:pt x="618731" y="498841"/>
                    </a:cubicBezTo>
                    <a:lnTo>
                      <a:pt x="587721" y="383115"/>
                    </a:lnTo>
                    <a:cubicBezTo>
                      <a:pt x="575601" y="385644"/>
                      <a:pt x="563044" y="386898"/>
                      <a:pt x="550195" y="386897"/>
                    </a:cubicBezTo>
                    <a:lnTo>
                      <a:pt x="514114" y="383260"/>
                    </a:lnTo>
                    <a:lnTo>
                      <a:pt x="485934" y="488428"/>
                    </a:lnTo>
                    <a:cubicBezTo>
                      <a:pt x="524293" y="506442"/>
                      <a:pt x="550196" y="545650"/>
                      <a:pt x="550196" y="590907"/>
                    </a:cubicBezTo>
                    <a:cubicBezTo>
                      <a:pt x="550196" y="655010"/>
                      <a:pt x="498230" y="706976"/>
                      <a:pt x="434126" y="706976"/>
                    </a:cubicBezTo>
                    <a:cubicBezTo>
                      <a:pt x="370023" y="706976"/>
                      <a:pt x="318058" y="655010"/>
                      <a:pt x="318058" y="590907"/>
                    </a:cubicBezTo>
                    <a:cubicBezTo>
                      <a:pt x="318058" y="526804"/>
                      <a:pt x="370023" y="474838"/>
                      <a:pt x="434127" y="474838"/>
                    </a:cubicBezTo>
                    <a:lnTo>
                      <a:pt x="448732" y="477786"/>
                    </a:lnTo>
                    <a:lnTo>
                      <a:pt x="476986" y="372344"/>
                    </a:lnTo>
                    <a:cubicBezTo>
                      <a:pt x="449131" y="361153"/>
                      <a:pt x="424589" y="343499"/>
                      <a:pt x="405632" y="320814"/>
                    </a:cubicBezTo>
                    <a:lnTo>
                      <a:pt x="318219" y="408227"/>
                    </a:lnTo>
                    <a:cubicBezTo>
                      <a:pt x="331496" y="425102"/>
                      <a:pt x="338157" y="446498"/>
                      <a:pt x="338157" y="469449"/>
                    </a:cubicBezTo>
                    <a:cubicBezTo>
                      <a:pt x="338157" y="533552"/>
                      <a:pt x="286191" y="585518"/>
                      <a:pt x="222088" y="585518"/>
                    </a:cubicBezTo>
                    <a:cubicBezTo>
                      <a:pt x="157985" y="585518"/>
                      <a:pt x="106019" y="533552"/>
                      <a:pt x="106019" y="469449"/>
                    </a:cubicBezTo>
                    <a:cubicBezTo>
                      <a:pt x="106019" y="405346"/>
                      <a:pt x="157985" y="353380"/>
                      <a:pt x="222088" y="353380"/>
                    </a:cubicBezTo>
                    <a:cubicBezTo>
                      <a:pt x="249011" y="353380"/>
                      <a:pt x="273792" y="362547"/>
                      <a:pt x="292332" y="379400"/>
                    </a:cubicBezTo>
                    <a:lnTo>
                      <a:pt x="382868" y="288864"/>
                    </a:lnTo>
                    <a:cubicBezTo>
                      <a:pt x="369574" y="267337"/>
                      <a:pt x="361206" y="242688"/>
                      <a:pt x="359052" y="216313"/>
                    </a:cubicBezTo>
                    <a:lnTo>
                      <a:pt x="231526" y="238800"/>
                    </a:lnTo>
                    <a:cubicBezTo>
                      <a:pt x="230484" y="301510"/>
                      <a:pt x="179153" y="351838"/>
                      <a:pt x="116068" y="351838"/>
                    </a:cubicBezTo>
                    <a:cubicBezTo>
                      <a:pt x="51966" y="351838"/>
                      <a:pt x="0" y="299872"/>
                      <a:pt x="0" y="235769"/>
                    </a:cubicBezTo>
                    <a:cubicBezTo>
                      <a:pt x="0" y="171666"/>
                      <a:pt x="51965" y="119699"/>
                      <a:pt x="116068" y="119699"/>
                    </a:cubicBezTo>
                    <a:cubicBezTo>
                      <a:pt x="167752" y="119700"/>
                      <a:pt x="211545" y="153480"/>
                      <a:pt x="225049" y="200656"/>
                    </a:cubicBezTo>
                    <a:lnTo>
                      <a:pt x="358391" y="177144"/>
                    </a:lnTo>
                    <a:cubicBezTo>
                      <a:pt x="365749" y="77894"/>
                      <a:pt x="448876" y="0"/>
                      <a:pt x="550196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13039" tIns="56519" rIns="113039" bIns="56519" rtlCol="0" anchor="ctr"/>
              <a:lstStyle/>
              <a:p>
                <a:pPr algn="ctr"/>
                <a:endParaRPr lang="en-US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8547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69D1F-1323-4F7B-B19A-0FDA2BADBE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TASK: </a:t>
            </a:r>
            <a:r>
              <a:rPr lang="en-US" dirty="0"/>
              <a:t>DEPLOY AN APPLICATION</a:t>
            </a:r>
          </a:p>
          <a:p>
            <a:r>
              <a:rPr lang="en-US" b="1" dirty="0">
                <a:solidFill>
                  <a:schemeClr val="accent1"/>
                </a:solidFill>
              </a:rPr>
              <a:t>TARGET: </a:t>
            </a:r>
            <a:r>
              <a:rPr lang="en-US" dirty="0" err="1">
                <a:solidFill>
                  <a:schemeClr val="accent1"/>
                </a:solidFill>
              </a:rPr>
              <a:t>minikube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3491D-1ED5-471A-978A-55DDCAAFD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6C51A-D5C8-414C-B110-B45114A5F48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03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19AF5732-9C5D-AF44-AF67-AD242998D36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01" y="1806657"/>
            <a:ext cx="3123597" cy="88561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6A330B-C198-4D43-81E1-355593CF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minikube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A71F0-E454-4693-85BF-9E4752F75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6C51A-D5C8-414C-B110-B45114A5F48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7F210-09A0-4B68-81FF-C544543E1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12" y="3057629"/>
            <a:ext cx="8183212" cy="1745577"/>
          </a:xfrm>
        </p:spPr>
        <p:txBody>
          <a:bodyPr/>
          <a:lstStyle/>
          <a:p>
            <a:r>
              <a:rPr lang="en-US" b="1" dirty="0"/>
              <a:t>No risk </a:t>
            </a:r>
            <a:r>
              <a:rPr lang="en-US" dirty="0"/>
              <a:t>of an $800 bill for cloud resources</a:t>
            </a:r>
          </a:p>
          <a:p>
            <a:r>
              <a:rPr lang="en-US" dirty="0"/>
              <a:t>Focused on </a:t>
            </a:r>
            <a:r>
              <a:rPr lang="en-US" b="1" dirty="0"/>
              <a:t>local development</a:t>
            </a:r>
            <a:r>
              <a:rPr lang="en-US" dirty="0"/>
              <a:t>, ideal for test driving Kubernetes</a:t>
            </a:r>
          </a:p>
          <a:p>
            <a:r>
              <a:rPr lang="en-US" b="1" dirty="0"/>
              <a:t>Easy to install</a:t>
            </a:r>
          </a:p>
          <a:p>
            <a:r>
              <a:rPr lang="en-US" b="1" dirty="0"/>
              <a:t>Single node restriction</a:t>
            </a:r>
            <a:r>
              <a:rPr lang="en-US" dirty="0"/>
              <a:t>—not recommended in Production</a:t>
            </a:r>
          </a:p>
        </p:txBody>
      </p:sp>
    </p:spTree>
    <p:extLst>
      <p:ext uri="{BB962C8B-B14F-4D97-AF65-F5344CB8AC3E}">
        <p14:creationId xmlns:p14="http://schemas.microsoft.com/office/powerpoint/2010/main" val="3752787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4514-D820-40B5-A659-A8E8C188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application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302894-F127-4DEA-90EB-E6EC21F05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6C51A-D5C8-414C-B110-B45114A5F48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4BC5A-A5F4-4C88-8379-CA251BD055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50C150-82D6-42D8-B1A8-5A8E4124E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72" y="1298071"/>
            <a:ext cx="5106056" cy="404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15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1FFDD6-ADD7-714C-8EDF-CAD0626B7A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08F70-6F83-462C-9258-86D0EC7E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EXPLORE: </a:t>
            </a:r>
            <a:r>
              <a:rPr lang="en-US" dirty="0"/>
              <a:t>Kubernetes on </a:t>
            </a:r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FDF50-5B5D-4382-8D5F-6C8B32AE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6C51A-D5C8-414C-B110-B45114A5F48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F22B47-CB6F-4D75-A6C6-4C0816FF5E25}"/>
              </a:ext>
            </a:extLst>
          </p:cNvPr>
          <p:cNvSpPr txBox="1"/>
          <p:nvPr/>
        </p:nvSpPr>
        <p:spPr>
          <a:xfrm>
            <a:off x="666750" y="1905000"/>
            <a:ext cx="36195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algn="l">
              <a:buClr>
                <a:schemeClr val="accent1"/>
              </a:buClr>
              <a:buSzPct val="70000"/>
            </a:pP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</a:rPr>
              <a:t>minikube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 start</a:t>
            </a:r>
          </a:p>
          <a:p>
            <a:pPr marL="687388" lvl="1" indent="-219075">
              <a:buClr>
                <a:schemeClr val="accent1"/>
              </a:buClr>
              <a:buSzPct val="70000"/>
              <a:buFont typeface="Wingdings" charset="2"/>
              <a:buChar char="u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Creates the default cluster</a:t>
            </a:r>
          </a:p>
          <a:p>
            <a:pPr marL="687388" lvl="1" indent="-219075">
              <a:buClr>
                <a:schemeClr val="accent1"/>
              </a:buClr>
              <a:buSzPct val="70000"/>
              <a:buFont typeface="Wingdings" charset="2"/>
              <a:buChar char="u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2GB RAM – 20GB Storage</a:t>
            </a:r>
          </a:p>
          <a:p>
            <a:pPr marL="687388" lvl="1" indent="-219075">
              <a:buClr>
                <a:schemeClr val="accent1"/>
              </a:buClr>
              <a:buSzPct val="70000"/>
              <a:buFont typeface="Wingdings" charset="2"/>
              <a:buChar char="u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Can pass custom parameters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7C08C9-85E2-4010-A600-0162122147B7}"/>
              </a:ext>
            </a:extLst>
          </p:cNvPr>
          <p:cNvSpPr txBox="1"/>
          <p:nvPr/>
        </p:nvSpPr>
        <p:spPr>
          <a:xfrm>
            <a:off x="666750" y="3742083"/>
            <a:ext cx="3619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algn="l">
              <a:buClr>
                <a:schemeClr val="accent1"/>
              </a:buClr>
              <a:buSzPct val="70000"/>
            </a:pP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</a:rPr>
              <a:t>minikube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 dashboard</a:t>
            </a:r>
          </a:p>
          <a:p>
            <a:pPr marL="687388" lvl="1" indent="-219075">
              <a:buClr>
                <a:schemeClr val="accent1"/>
              </a:buClr>
              <a:buSzPct val="70000"/>
              <a:buFont typeface="Wingdings" charset="2"/>
              <a:buChar char="u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Launches web dashboard to see cluster diagnostics</a:t>
            </a:r>
          </a:p>
          <a:p>
            <a:pPr marL="687388" lvl="1" indent="-219075">
              <a:buClr>
                <a:schemeClr val="accent1"/>
              </a:buClr>
              <a:buSzPct val="70000"/>
              <a:buFont typeface="Wingdings" charset="2"/>
              <a:buChar char="u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Useful for debugging in development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C08C9-85E2-4010-A600-0162122147B7}"/>
              </a:ext>
            </a:extLst>
          </p:cNvPr>
          <p:cNvSpPr txBox="1"/>
          <p:nvPr/>
        </p:nvSpPr>
        <p:spPr>
          <a:xfrm>
            <a:off x="4644595" y="3742082"/>
            <a:ext cx="3619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algn="l">
              <a:buClr>
                <a:schemeClr val="accent1"/>
              </a:buClr>
              <a:buSzPct val="70000"/>
            </a:pP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</a:rPr>
              <a:t>minikube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</a:rPr>
              <a:t>ip</a:t>
            </a: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  <a:p>
            <a:pPr marL="687388" lvl="1" indent="-219075">
              <a:buClr>
                <a:schemeClr val="accent1"/>
              </a:buClr>
              <a:buSzPct val="70000"/>
              <a:buFont typeface="Wingdings" charset="2"/>
              <a:buChar char="u"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Returns the IP address of the single node</a:t>
            </a:r>
          </a:p>
          <a:p>
            <a:pPr marL="687388" lvl="1" indent="-219075">
              <a:buClr>
                <a:schemeClr val="accent1"/>
              </a:buClr>
              <a:buSzPct val="70000"/>
              <a:buFont typeface="Wingdings" charset="2"/>
              <a:buChar char="u"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Useful for configuring access and 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</a:rPr>
              <a:t>NodePort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 (Service)</a:t>
            </a: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616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DBABC5-719C-B94A-BBA0-F9C126859B8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08F70-6F83-462C-9258-86D0EC7E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INSTALL: </a:t>
            </a:r>
            <a:r>
              <a:rPr lang="en-US" dirty="0"/>
              <a:t>RabbitMQ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FDF50-5B5D-4382-8D5F-6C8B32AE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6C51A-D5C8-414C-B110-B45114A5F48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C9F74-55D7-4EF4-B4AD-B8AE1B47F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 grade pub/sub and queuing service</a:t>
            </a:r>
          </a:p>
          <a:p>
            <a:r>
              <a:rPr lang="en-US" dirty="0"/>
              <a:t>Installed via Helm</a:t>
            </a:r>
          </a:p>
          <a:p>
            <a:pPr lvl="1"/>
            <a:r>
              <a:rPr lang="en-US" dirty="0"/>
              <a:t>Package Manager for Kubernetes</a:t>
            </a:r>
          </a:p>
          <a:p>
            <a:pPr lvl="1"/>
            <a:r>
              <a:rPr lang="en-US" dirty="0"/>
              <a:t>Let’s us install preconfigured application onto our platform</a:t>
            </a:r>
          </a:p>
          <a:p>
            <a:r>
              <a:rPr lang="en-US" dirty="0"/>
              <a:t>Receives messages and broadcasts messages to listeners</a:t>
            </a:r>
          </a:p>
        </p:txBody>
      </p:sp>
      <p:pic>
        <p:nvPicPr>
          <p:cNvPr id="6" name="Picture 6" descr="Image result for helm logo">
            <a:extLst>
              <a:ext uri="{FF2B5EF4-FFF2-40B4-BE49-F238E27FC236}">
                <a16:creationId xmlns:a16="http://schemas.microsoft.com/office/drawing/2014/main" id="{4A5A26D8-6BFF-461E-982D-43845A612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737" y="1909512"/>
            <a:ext cx="1084000" cy="112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247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8A133-76A6-3349-92BF-E1D9747981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7B340-59BF-45A9-A32F-828BBC9B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0D563-BA24-4DFD-BBE0-2E4CD0EA8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6C51A-D5C8-414C-B110-B45114A5F48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AB4B9-ABDE-4A91-93F3-FFDEC7BDD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Kubernetes orchestrates OCI compliant containers</a:t>
            </a:r>
          </a:p>
          <a:p>
            <a:r>
              <a:rPr lang="en-US" dirty="0"/>
              <a:t>Docker is the most popular (2015)</a:t>
            </a:r>
          </a:p>
          <a:p>
            <a:pPr lvl="1"/>
            <a:r>
              <a:rPr lang="en-US" dirty="0" err="1"/>
              <a:t>containerd</a:t>
            </a:r>
            <a:endParaRPr lang="en-US" dirty="0"/>
          </a:p>
          <a:p>
            <a:pPr lvl="1"/>
            <a:r>
              <a:rPr lang="en-US" dirty="0" err="1"/>
              <a:t>cr-io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Principle advantage is reduced size and instantiation time over Virtual Machines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7B1135-2987-41D8-83A2-94070E33F086}"/>
              </a:ext>
            </a:extLst>
          </p:cNvPr>
          <p:cNvSpPr/>
          <p:nvPr/>
        </p:nvSpPr>
        <p:spPr>
          <a:xfrm>
            <a:off x="553211" y="5308404"/>
            <a:ext cx="6720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https://www.opencontainers.org/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26135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9276-5E9F-4EEA-BB89-578CBD23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containerized workflow (Docker)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4F518A-542F-426E-BBB8-1B8BEEFE6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6C51A-D5C8-414C-B110-B45114A5F48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130D4-1328-4EAE-945F-872F6924E1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887F3A-5315-4BA2-B301-6DC0050E5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588" y="1957109"/>
            <a:ext cx="4564728" cy="22502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12B911-EC64-4B7A-97C6-2F23BA7DCA77}"/>
              </a:ext>
            </a:extLst>
          </p:cNvPr>
          <p:cNvSpPr txBox="1"/>
          <p:nvPr/>
        </p:nvSpPr>
        <p:spPr>
          <a:xfrm>
            <a:off x="221353" y="1804946"/>
            <a:ext cx="37628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19075" algn="l">
              <a:buClr>
                <a:schemeClr val="accent1"/>
              </a:buClr>
              <a:buSzPct val="70000"/>
              <a:buFont typeface="Wingdings" charset="2"/>
              <a:buChar char="u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Developers create a </a:t>
            </a:r>
            <a:r>
              <a:rPr lang="en-US" sz="1600" b="1" dirty="0" err="1">
                <a:solidFill>
                  <a:schemeClr val="tx2">
                    <a:lumMod val="50000"/>
                  </a:schemeClr>
                </a:solidFill>
              </a:rPr>
              <a:t>Dockerfile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which lays out how a Docker image is created</a:t>
            </a:r>
          </a:p>
          <a:p>
            <a:pPr marL="230188" indent="-219075" algn="l">
              <a:buClr>
                <a:schemeClr val="accent1"/>
              </a:buClr>
              <a:buSzPct val="70000"/>
              <a:buFont typeface="Wingdings" charset="2"/>
              <a:buChar char="u"/>
            </a:pP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pPr marL="230188" indent="-219075" algn="l">
              <a:buClr>
                <a:schemeClr val="accent1"/>
              </a:buClr>
              <a:buSzPct val="70000"/>
              <a:buFont typeface="Wingdings" charset="2"/>
              <a:buChar char="u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Image is stored in a registry with a tag</a:t>
            </a:r>
          </a:p>
          <a:p>
            <a:pPr marL="230188" indent="-219075" algn="l">
              <a:buClr>
                <a:schemeClr val="accent1"/>
              </a:buClr>
              <a:buSzPct val="70000"/>
              <a:buFont typeface="Wingdings" charset="2"/>
              <a:buChar char="u"/>
            </a:pP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pPr marL="230188" indent="-219075" algn="l">
              <a:buClr>
                <a:schemeClr val="accent1"/>
              </a:buClr>
              <a:buSzPct val="70000"/>
              <a:buFont typeface="Wingdings" charset="2"/>
              <a:buChar char="u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Running versions of an image are called 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containers</a:t>
            </a: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pPr marL="230188" indent="-219075" algn="l">
              <a:buClr>
                <a:schemeClr val="accent1"/>
              </a:buClr>
              <a:buSzPct val="70000"/>
              <a:buFont typeface="Wingdings" charset="2"/>
              <a:buChar char="u"/>
            </a:pP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pPr marL="230188" indent="-219075" algn="l">
              <a:buClr>
                <a:schemeClr val="accent1"/>
              </a:buClr>
              <a:buSzPct val="70000"/>
              <a:buFont typeface="Wingdings" charset="2"/>
              <a:buChar char="u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A PaaS service hosts the container and enables access to the application within</a:t>
            </a:r>
          </a:p>
        </p:txBody>
      </p:sp>
    </p:spTree>
    <p:extLst>
      <p:ext uri="{BB962C8B-B14F-4D97-AF65-F5344CB8AC3E}">
        <p14:creationId xmlns:p14="http://schemas.microsoft.com/office/powerpoint/2010/main" val="3203741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E3D6A0-C989-487C-B70F-4621C46B8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6C51A-D5C8-414C-B110-B45114A5F48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5FBE02-C69F-4BAE-8F05-B7D8123BA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121443"/>
            <a:ext cx="7038975" cy="527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25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60FB86-B466-9343-A408-8977B75013B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08F70-6F83-462C-9258-86D0EC7E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DEMO: </a:t>
            </a:r>
            <a:r>
              <a:rPr lang="en-US" dirty="0"/>
              <a:t>Deploy our custom pieces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FDF50-5B5D-4382-8D5F-6C8B32AE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6C51A-D5C8-414C-B110-B45114A5F48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54E5E8-B432-4F78-BAFE-A77B2334F1BA}"/>
              </a:ext>
            </a:extLst>
          </p:cNvPr>
          <p:cNvSpPr/>
          <p:nvPr/>
        </p:nvSpPr>
        <p:spPr>
          <a:xfrm>
            <a:off x="334147" y="1739796"/>
            <a:ext cx="1645920" cy="885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116586" rIns="102870" rtlCol="0" anchor="t"/>
          <a:lstStyle/>
          <a:p>
            <a:pPr algn="ctr"/>
            <a:r>
              <a:rPr lang="en-US" sz="1100" dirty="0"/>
              <a:t>Downloads latest stock prices. Mimics price changes via random number</a:t>
            </a:r>
            <a:endParaRPr lang="en-US" sz="1100" strike="sngStrike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6F21A7-C3F8-4640-95EE-8A8B69C9E658}"/>
              </a:ext>
            </a:extLst>
          </p:cNvPr>
          <p:cNvSpPr txBox="1"/>
          <p:nvPr/>
        </p:nvSpPr>
        <p:spPr>
          <a:xfrm>
            <a:off x="334147" y="2623090"/>
            <a:ext cx="1645920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11113" algn="ctr">
              <a:buClr>
                <a:schemeClr val="accent1"/>
              </a:buClr>
              <a:buSzPct val="70000"/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Price Generator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4A98F3-0003-47E2-BCBD-19BA37079BFD}"/>
              </a:ext>
            </a:extLst>
          </p:cNvPr>
          <p:cNvSpPr txBox="1"/>
          <p:nvPr/>
        </p:nvSpPr>
        <p:spPr>
          <a:xfrm>
            <a:off x="334147" y="4512333"/>
            <a:ext cx="1645920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11113" algn="ctr">
              <a:buClr>
                <a:schemeClr val="accent1"/>
              </a:buClr>
              <a:buSzPct val="70000"/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Stock 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5F98AE-6354-4DA6-880D-D42299313792}"/>
              </a:ext>
            </a:extLst>
          </p:cNvPr>
          <p:cNvSpPr/>
          <p:nvPr/>
        </p:nvSpPr>
        <p:spPr>
          <a:xfrm>
            <a:off x="334147" y="3626713"/>
            <a:ext cx="1645920" cy="885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116586" rIns="102870" rtlCol="0" anchor="t"/>
          <a:lstStyle/>
          <a:p>
            <a:pPr algn="ctr"/>
            <a:r>
              <a:rPr lang="en-US" sz="1100" dirty="0"/>
              <a:t>Receives the price changes via </a:t>
            </a:r>
            <a:r>
              <a:rPr lang="en-US" sz="1100" dirty="0" err="1"/>
              <a:t>SignalR</a:t>
            </a:r>
            <a:r>
              <a:rPr lang="en-US" sz="1100" dirty="0"/>
              <a:t> and displays the data</a:t>
            </a:r>
            <a:endParaRPr lang="en-US" sz="1100" strike="sngStrike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F2BAAD-BAB7-46E2-BB5B-1C85283850BB}"/>
              </a:ext>
            </a:extLst>
          </p:cNvPr>
          <p:cNvSpPr/>
          <p:nvPr/>
        </p:nvSpPr>
        <p:spPr>
          <a:xfrm>
            <a:off x="2318784" y="1737471"/>
            <a:ext cx="1645920" cy="885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116586" rIns="102870" rtlCol="0" anchor="t"/>
          <a:lstStyle/>
          <a:p>
            <a:pPr algn="ctr"/>
            <a:r>
              <a:rPr lang="en-US" sz="1100" dirty="0"/>
              <a:t>Listens to RabbitMQ and publishes received messages via </a:t>
            </a:r>
            <a:r>
              <a:rPr lang="en-US" sz="1100" dirty="0" err="1"/>
              <a:t>SignalR</a:t>
            </a:r>
            <a:r>
              <a:rPr lang="en-US" sz="1100" dirty="0"/>
              <a:t> to clients</a:t>
            </a:r>
            <a:endParaRPr lang="en-US" sz="1100" strike="sngStrike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8F625F-5A9D-41C4-A3FD-6E2799A6FBCF}"/>
              </a:ext>
            </a:extLst>
          </p:cNvPr>
          <p:cNvSpPr txBox="1"/>
          <p:nvPr/>
        </p:nvSpPr>
        <p:spPr>
          <a:xfrm>
            <a:off x="2318784" y="2618440"/>
            <a:ext cx="1645920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11113" algn="ctr">
              <a:buClr>
                <a:schemeClr val="accent1"/>
              </a:buClr>
              <a:buSzPct val="70000"/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Stock API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00DE14-8C6A-4603-A0E1-51DA0037EBD4}"/>
              </a:ext>
            </a:extLst>
          </p:cNvPr>
          <p:cNvCxnSpPr>
            <a:cxnSpLocks/>
          </p:cNvCxnSpPr>
          <p:nvPr/>
        </p:nvCxnSpPr>
        <p:spPr>
          <a:xfrm flipV="1">
            <a:off x="4253865" y="2073921"/>
            <a:ext cx="33337" cy="3276040"/>
          </a:xfrm>
          <a:prstGeom prst="line">
            <a:avLst/>
          </a:prstGeom>
          <a:ln w="19050" cmpd="sng">
            <a:solidFill>
              <a:schemeClr val="accent1">
                <a:lumMod val="20000"/>
                <a:lumOff val="80000"/>
              </a:schemeClr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F1A835-B72D-4F52-9B81-9DE48C207C5C}"/>
              </a:ext>
            </a:extLst>
          </p:cNvPr>
          <p:cNvSpPr/>
          <p:nvPr/>
        </p:nvSpPr>
        <p:spPr>
          <a:xfrm>
            <a:off x="5875390" y="1739796"/>
            <a:ext cx="1645920" cy="8856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116586" rIns="102870" rtlCol="0" anchor="ctr"/>
          <a:lstStyle/>
          <a:p>
            <a:pPr algn="ctr"/>
            <a:r>
              <a:rPr lang="en-US" sz="1200" dirty="0"/>
              <a:t>Build the </a:t>
            </a:r>
            <a:r>
              <a:rPr lang="en-US" sz="1200" dirty="0" err="1"/>
              <a:t>Dockerfile</a:t>
            </a:r>
            <a:r>
              <a:rPr lang="en-US" sz="1200" dirty="0"/>
              <a:t> to generate a Docker image</a:t>
            </a:r>
            <a:endParaRPr 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2AE54F-0553-4F5E-BF65-39F1383077F3}"/>
              </a:ext>
            </a:extLst>
          </p:cNvPr>
          <p:cNvSpPr/>
          <p:nvPr/>
        </p:nvSpPr>
        <p:spPr>
          <a:xfrm>
            <a:off x="5896970" y="3039930"/>
            <a:ext cx="1645920" cy="8856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116586" rIns="102870" rtlCol="0" anchor="ctr"/>
          <a:lstStyle/>
          <a:p>
            <a:pPr algn="ctr"/>
            <a:r>
              <a:rPr lang="en-US" sz="1200" dirty="0"/>
              <a:t>Push the Image to your desired registry</a:t>
            </a:r>
            <a:endParaRPr 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48EE2E-6915-4AAA-BF51-F2400A623CD2}"/>
              </a:ext>
            </a:extLst>
          </p:cNvPr>
          <p:cNvSpPr/>
          <p:nvPr/>
        </p:nvSpPr>
        <p:spPr>
          <a:xfrm>
            <a:off x="5896970" y="4288073"/>
            <a:ext cx="1645920" cy="8856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116586" rIns="102870" rtlCol="0" anchor="ctr"/>
          <a:lstStyle/>
          <a:p>
            <a:pPr algn="ctr"/>
            <a:r>
              <a:rPr lang="en-US" sz="1200" dirty="0"/>
              <a:t>Apply the spec file via </a:t>
            </a:r>
            <a:r>
              <a:rPr lang="en-US" sz="1200" b="1" dirty="0" err="1"/>
              <a:t>kubectl</a:t>
            </a:r>
            <a:endParaRPr lang="en-US" sz="1200" strike="sngStrike" dirty="0">
              <a:solidFill>
                <a:srgbClr val="FF000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6A828FA-FBCD-554E-A080-6F6F1EDAE003}"/>
              </a:ext>
            </a:extLst>
          </p:cNvPr>
          <p:cNvGrpSpPr/>
          <p:nvPr/>
        </p:nvGrpSpPr>
        <p:grpSpPr>
          <a:xfrm>
            <a:off x="5410200" y="1739796"/>
            <a:ext cx="422693" cy="422693"/>
            <a:chOff x="743852" y="3171410"/>
            <a:chExt cx="640080" cy="64008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83E020E-CEFB-044C-8EDF-3E189BED45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3852" y="317141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 177">
              <a:extLst>
                <a:ext uri="{FF2B5EF4-FFF2-40B4-BE49-F238E27FC236}">
                  <a16:creationId xmlns:a16="http://schemas.microsoft.com/office/drawing/2014/main" id="{28BF41BB-D00B-8F4E-9B61-6AF5650E8F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401" y="3217130"/>
              <a:ext cx="548640" cy="548640"/>
            </a:xfrm>
            <a:custGeom>
              <a:avLst/>
              <a:gdLst>
                <a:gd name="connsiteX0" fmla="*/ 2127243 w 4277710"/>
                <a:gd name="connsiteY0" fmla="*/ 1246680 h 4277710"/>
                <a:gd name="connsiteX1" fmla="*/ 2127243 w 4277710"/>
                <a:gd name="connsiteY1" fmla="*/ 1247964 h 4277710"/>
                <a:gd name="connsiteX2" fmla="*/ 1602247 w 4277710"/>
                <a:gd name="connsiteY2" fmla="*/ 1376497 h 4277710"/>
                <a:gd name="connsiteX3" fmla="*/ 1699594 w 4277710"/>
                <a:gd name="connsiteY3" fmla="*/ 1774113 h 4277710"/>
                <a:gd name="connsiteX4" fmla="*/ 2000243 w 4277710"/>
                <a:gd name="connsiteY4" fmla="*/ 1700506 h 4277710"/>
                <a:gd name="connsiteX5" fmla="*/ 2000243 w 4277710"/>
                <a:gd name="connsiteY5" fmla="*/ 3031030 h 4277710"/>
                <a:gd name="connsiteX6" fmla="*/ 2127243 w 4277710"/>
                <a:gd name="connsiteY6" fmla="*/ 3031030 h 4277710"/>
                <a:gd name="connsiteX7" fmla="*/ 2354493 w 4277710"/>
                <a:gd name="connsiteY7" fmla="*/ 3031030 h 4277710"/>
                <a:gd name="connsiteX8" fmla="*/ 2481493 w 4277710"/>
                <a:gd name="connsiteY8" fmla="*/ 3031030 h 4277710"/>
                <a:gd name="connsiteX9" fmla="*/ 2481493 w 4277710"/>
                <a:gd name="connsiteY9" fmla="*/ 1246680 h 4277710"/>
                <a:gd name="connsiteX10" fmla="*/ 2132489 w 4277710"/>
                <a:gd name="connsiteY10" fmla="*/ 1246680 h 4277710"/>
                <a:gd name="connsiteX11" fmla="*/ 2138855 w 4277710"/>
                <a:gd name="connsiteY11" fmla="*/ 0 h 4277710"/>
                <a:gd name="connsiteX12" fmla="*/ 4277710 w 4277710"/>
                <a:gd name="connsiteY12" fmla="*/ 2138855 h 4277710"/>
                <a:gd name="connsiteX13" fmla="*/ 2138855 w 4277710"/>
                <a:gd name="connsiteY13" fmla="*/ 4277710 h 4277710"/>
                <a:gd name="connsiteX14" fmla="*/ 0 w 4277710"/>
                <a:gd name="connsiteY14" fmla="*/ 2138855 h 4277710"/>
                <a:gd name="connsiteX15" fmla="*/ 2138855 w 4277710"/>
                <a:gd name="connsiteY15" fmla="*/ 0 h 4277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77710" h="4277710">
                  <a:moveTo>
                    <a:pt x="2127243" y="1246680"/>
                  </a:moveTo>
                  <a:lnTo>
                    <a:pt x="2127243" y="1247964"/>
                  </a:lnTo>
                  <a:lnTo>
                    <a:pt x="1602247" y="1376497"/>
                  </a:lnTo>
                  <a:lnTo>
                    <a:pt x="1699594" y="1774113"/>
                  </a:lnTo>
                  <a:lnTo>
                    <a:pt x="2000243" y="1700506"/>
                  </a:lnTo>
                  <a:lnTo>
                    <a:pt x="2000243" y="3031030"/>
                  </a:lnTo>
                  <a:lnTo>
                    <a:pt x="2127243" y="3031030"/>
                  </a:lnTo>
                  <a:lnTo>
                    <a:pt x="2354493" y="3031030"/>
                  </a:lnTo>
                  <a:lnTo>
                    <a:pt x="2481493" y="3031030"/>
                  </a:lnTo>
                  <a:lnTo>
                    <a:pt x="2481493" y="1246680"/>
                  </a:lnTo>
                  <a:lnTo>
                    <a:pt x="2132489" y="1246680"/>
                  </a:lnTo>
                  <a:close/>
                  <a:moveTo>
                    <a:pt x="2138855" y="0"/>
                  </a:moveTo>
                  <a:cubicBezTo>
                    <a:pt x="3320112" y="0"/>
                    <a:pt x="4277710" y="957598"/>
                    <a:pt x="4277710" y="2138855"/>
                  </a:cubicBezTo>
                  <a:cubicBezTo>
                    <a:pt x="4277710" y="3320112"/>
                    <a:pt x="3320112" y="4277710"/>
                    <a:pt x="2138855" y="4277710"/>
                  </a:cubicBezTo>
                  <a:cubicBezTo>
                    <a:pt x="957598" y="4277710"/>
                    <a:pt x="0" y="3320112"/>
                    <a:pt x="0" y="2138855"/>
                  </a:cubicBezTo>
                  <a:cubicBezTo>
                    <a:pt x="0" y="957598"/>
                    <a:pt x="957598" y="0"/>
                    <a:pt x="2138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0A106B3-7E9F-AA4A-BC6C-3C121DD677F4}"/>
              </a:ext>
            </a:extLst>
          </p:cNvPr>
          <p:cNvGrpSpPr/>
          <p:nvPr/>
        </p:nvGrpSpPr>
        <p:grpSpPr>
          <a:xfrm>
            <a:off x="5440940" y="3039930"/>
            <a:ext cx="422693" cy="422693"/>
            <a:chOff x="1497169" y="3171410"/>
            <a:chExt cx="640080" cy="64008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BE3B5E4-0912-E24E-9B25-556EDDF10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97169" y="317141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 180">
              <a:extLst>
                <a:ext uri="{FF2B5EF4-FFF2-40B4-BE49-F238E27FC236}">
                  <a16:creationId xmlns:a16="http://schemas.microsoft.com/office/drawing/2014/main" id="{706CB7EF-9072-9C49-99F0-5AD3A55771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3718" y="3217130"/>
              <a:ext cx="548640" cy="548640"/>
            </a:xfrm>
            <a:custGeom>
              <a:avLst/>
              <a:gdLst>
                <a:gd name="connsiteX0" fmla="*/ 2220387 w 4277710"/>
                <a:gd name="connsiteY0" fmla="*/ 1235985 h 4277710"/>
                <a:gd name="connsiteX1" fmla="*/ 1629693 w 4277710"/>
                <a:gd name="connsiteY1" fmla="*/ 1426552 h 4277710"/>
                <a:gd name="connsiteX2" fmla="*/ 1440597 w 4277710"/>
                <a:gd name="connsiteY2" fmla="*/ 1618014 h 4277710"/>
                <a:gd name="connsiteX3" fmla="*/ 1782630 w 4277710"/>
                <a:gd name="connsiteY3" fmla="*/ 1902005 h 4277710"/>
                <a:gd name="connsiteX4" fmla="*/ 1819648 w 4277710"/>
                <a:gd name="connsiteY4" fmla="*/ 1859491 h 4277710"/>
                <a:gd name="connsiteX5" fmla="*/ 1921370 w 4277710"/>
                <a:gd name="connsiteY5" fmla="*/ 1744167 h 4277710"/>
                <a:gd name="connsiteX6" fmla="*/ 2135297 w 4277710"/>
                <a:gd name="connsiteY6" fmla="*/ 1668305 h 4277710"/>
                <a:gd name="connsiteX7" fmla="*/ 2298961 w 4277710"/>
                <a:gd name="connsiteY7" fmla="*/ 1740559 h 4277710"/>
                <a:gd name="connsiteX8" fmla="*/ 2225292 w 4277710"/>
                <a:gd name="connsiteY8" fmla="*/ 2058148 h 4277710"/>
                <a:gd name="connsiteX9" fmla="*/ 2210974 w 4277710"/>
                <a:gd name="connsiteY9" fmla="*/ 2070160 h 4277710"/>
                <a:gd name="connsiteX10" fmla="*/ 1440092 w 4277710"/>
                <a:gd name="connsiteY10" fmla="*/ 2670266 h 4277710"/>
                <a:gd name="connsiteX11" fmla="*/ 1440092 w 4277710"/>
                <a:gd name="connsiteY11" fmla="*/ 3041725 h 4277710"/>
                <a:gd name="connsiteX12" fmla="*/ 2837924 w 4277710"/>
                <a:gd name="connsiteY12" fmla="*/ 3041725 h 4277710"/>
                <a:gd name="connsiteX13" fmla="*/ 2837924 w 4277710"/>
                <a:gd name="connsiteY13" fmla="*/ 3003625 h 4277710"/>
                <a:gd name="connsiteX14" fmla="*/ 2837924 w 4277710"/>
                <a:gd name="connsiteY14" fmla="*/ 2676600 h 4277710"/>
                <a:gd name="connsiteX15" fmla="*/ 2837924 w 4277710"/>
                <a:gd name="connsiteY15" fmla="*/ 2638500 h 4277710"/>
                <a:gd name="connsiteX16" fmla="*/ 2115795 w 4277710"/>
                <a:gd name="connsiteY16" fmla="*/ 2638500 h 4277710"/>
                <a:gd name="connsiteX17" fmla="*/ 2454582 w 4277710"/>
                <a:gd name="connsiteY17" fmla="*/ 2392029 h 4277710"/>
                <a:gd name="connsiteX18" fmla="*/ 2822050 w 4277710"/>
                <a:gd name="connsiteY18" fmla="*/ 1837648 h 4277710"/>
                <a:gd name="connsiteX19" fmla="*/ 2220387 w 4277710"/>
                <a:gd name="connsiteY19" fmla="*/ 1235985 h 4277710"/>
                <a:gd name="connsiteX20" fmla="*/ 2138855 w 4277710"/>
                <a:gd name="connsiteY20" fmla="*/ 0 h 4277710"/>
                <a:gd name="connsiteX21" fmla="*/ 4277710 w 4277710"/>
                <a:gd name="connsiteY21" fmla="*/ 2138855 h 4277710"/>
                <a:gd name="connsiteX22" fmla="*/ 2138855 w 4277710"/>
                <a:gd name="connsiteY22" fmla="*/ 4277710 h 4277710"/>
                <a:gd name="connsiteX23" fmla="*/ 0 w 4277710"/>
                <a:gd name="connsiteY23" fmla="*/ 2138855 h 4277710"/>
                <a:gd name="connsiteX24" fmla="*/ 2138855 w 4277710"/>
                <a:gd name="connsiteY24" fmla="*/ 0 h 4277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77710" h="4277710">
                  <a:moveTo>
                    <a:pt x="2220387" y="1235985"/>
                  </a:moveTo>
                  <a:cubicBezTo>
                    <a:pt x="1789886" y="1237319"/>
                    <a:pt x="1737517" y="1343746"/>
                    <a:pt x="1629693" y="1426552"/>
                  </a:cubicBezTo>
                  <a:lnTo>
                    <a:pt x="1440597" y="1618014"/>
                  </a:lnTo>
                  <a:lnTo>
                    <a:pt x="1782630" y="1902005"/>
                  </a:lnTo>
                  <a:lnTo>
                    <a:pt x="1819648" y="1859491"/>
                  </a:lnTo>
                  <a:cubicBezTo>
                    <a:pt x="1855173" y="1808410"/>
                    <a:pt x="1865587" y="1788731"/>
                    <a:pt x="1921370" y="1744167"/>
                  </a:cubicBezTo>
                  <a:cubicBezTo>
                    <a:pt x="1969424" y="1705778"/>
                    <a:pt x="2066967" y="1668959"/>
                    <a:pt x="2135297" y="1668305"/>
                  </a:cubicBezTo>
                  <a:cubicBezTo>
                    <a:pt x="2203628" y="1667652"/>
                    <a:pt x="2263582" y="1691686"/>
                    <a:pt x="2298961" y="1740559"/>
                  </a:cubicBezTo>
                  <a:cubicBezTo>
                    <a:pt x="2360878" y="1826087"/>
                    <a:pt x="2327023" y="1959351"/>
                    <a:pt x="2225292" y="2058148"/>
                  </a:cubicBezTo>
                  <a:lnTo>
                    <a:pt x="2210974" y="2070160"/>
                  </a:lnTo>
                  <a:lnTo>
                    <a:pt x="1440092" y="2670266"/>
                  </a:lnTo>
                  <a:cubicBezTo>
                    <a:pt x="1439034" y="2794086"/>
                    <a:pt x="1441150" y="2917905"/>
                    <a:pt x="1440092" y="3041725"/>
                  </a:cubicBezTo>
                  <a:lnTo>
                    <a:pt x="2837924" y="3041725"/>
                  </a:lnTo>
                  <a:lnTo>
                    <a:pt x="2837924" y="3003625"/>
                  </a:lnTo>
                  <a:lnTo>
                    <a:pt x="2837924" y="2676600"/>
                  </a:lnTo>
                  <a:lnTo>
                    <a:pt x="2837924" y="2638500"/>
                  </a:lnTo>
                  <a:lnTo>
                    <a:pt x="2115795" y="2638500"/>
                  </a:lnTo>
                  <a:lnTo>
                    <a:pt x="2454582" y="2392029"/>
                  </a:lnTo>
                  <a:cubicBezTo>
                    <a:pt x="2667352" y="2262592"/>
                    <a:pt x="2822050" y="2086865"/>
                    <a:pt x="2822050" y="1837648"/>
                  </a:cubicBezTo>
                  <a:cubicBezTo>
                    <a:pt x="2822050" y="1505359"/>
                    <a:pt x="2552676" y="1235985"/>
                    <a:pt x="2220387" y="1235985"/>
                  </a:cubicBezTo>
                  <a:close/>
                  <a:moveTo>
                    <a:pt x="2138855" y="0"/>
                  </a:moveTo>
                  <a:cubicBezTo>
                    <a:pt x="3320112" y="0"/>
                    <a:pt x="4277710" y="957598"/>
                    <a:pt x="4277710" y="2138855"/>
                  </a:cubicBezTo>
                  <a:cubicBezTo>
                    <a:pt x="4277710" y="3320112"/>
                    <a:pt x="3320112" y="4277710"/>
                    <a:pt x="2138855" y="4277710"/>
                  </a:cubicBezTo>
                  <a:cubicBezTo>
                    <a:pt x="957598" y="4277710"/>
                    <a:pt x="0" y="3320112"/>
                    <a:pt x="0" y="2138855"/>
                  </a:cubicBezTo>
                  <a:cubicBezTo>
                    <a:pt x="0" y="957598"/>
                    <a:pt x="957598" y="0"/>
                    <a:pt x="2138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C6CF05-3AAE-FC44-A3B9-18491F2286CF}"/>
              </a:ext>
            </a:extLst>
          </p:cNvPr>
          <p:cNvGrpSpPr/>
          <p:nvPr/>
        </p:nvGrpSpPr>
        <p:grpSpPr>
          <a:xfrm>
            <a:off x="5474277" y="4288072"/>
            <a:ext cx="422693" cy="422693"/>
            <a:chOff x="2250486" y="3171410"/>
            <a:chExt cx="640080" cy="64008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9F13A9B-C1B2-CA44-8AAB-DBD921B1C4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50486" y="317141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 183">
              <a:extLst>
                <a:ext uri="{FF2B5EF4-FFF2-40B4-BE49-F238E27FC236}">
                  <a16:creationId xmlns:a16="http://schemas.microsoft.com/office/drawing/2014/main" id="{A33ACDA6-9D14-7548-B292-7AC1AF42B9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7035" y="3217130"/>
              <a:ext cx="548640" cy="548640"/>
            </a:xfrm>
            <a:custGeom>
              <a:avLst/>
              <a:gdLst>
                <a:gd name="connsiteX0" fmla="*/ 1555944 w 4277710"/>
                <a:gd name="connsiteY0" fmla="*/ 1228728 h 4277710"/>
                <a:gd name="connsiteX1" fmla="*/ 1555944 w 4277710"/>
                <a:gd name="connsiteY1" fmla="*/ 1270004 h 4277710"/>
                <a:gd name="connsiteX2" fmla="*/ 1555944 w 4277710"/>
                <a:gd name="connsiteY2" fmla="*/ 1579249 h 4277710"/>
                <a:gd name="connsiteX3" fmla="*/ 1555945 w 4277710"/>
                <a:gd name="connsiteY3" fmla="*/ 1620523 h 4277710"/>
                <a:gd name="connsiteX4" fmla="*/ 2236815 w 4277710"/>
                <a:gd name="connsiteY4" fmla="*/ 1620524 h 4277710"/>
                <a:gd name="connsiteX5" fmla="*/ 1812976 w 4277710"/>
                <a:gd name="connsiteY5" fmla="*/ 1984615 h 4277710"/>
                <a:gd name="connsiteX6" fmla="*/ 1812397 w 4277710"/>
                <a:gd name="connsiteY6" fmla="*/ 1984035 h 4277710"/>
                <a:gd name="connsiteX7" fmla="*/ 1881079 w 4277710"/>
                <a:gd name="connsiteY7" fmla="*/ 2242994 h 4277710"/>
                <a:gd name="connsiteX8" fmla="*/ 1884245 w 4277710"/>
                <a:gd name="connsiteY8" fmla="*/ 2242155 h 4277710"/>
                <a:gd name="connsiteX9" fmla="*/ 1879885 w 4277710"/>
                <a:gd name="connsiteY9" fmla="*/ 2243941 h 4277710"/>
                <a:gd name="connsiteX10" fmla="*/ 2144908 w 4277710"/>
                <a:gd name="connsiteY10" fmla="*/ 2242189 h 4277710"/>
                <a:gd name="connsiteX11" fmla="*/ 2314411 w 4277710"/>
                <a:gd name="connsiteY11" fmla="*/ 2299148 h 4277710"/>
                <a:gd name="connsiteX12" fmla="*/ 2335056 w 4277710"/>
                <a:gd name="connsiteY12" fmla="*/ 2319448 h 4277710"/>
                <a:gd name="connsiteX13" fmla="*/ 2357998 w 4277710"/>
                <a:gd name="connsiteY13" fmla="*/ 2369398 h 4277710"/>
                <a:gd name="connsiteX14" fmla="*/ 2339456 w 4277710"/>
                <a:gd name="connsiteY14" fmla="*/ 2544408 h 4277710"/>
                <a:gd name="connsiteX15" fmla="*/ 2175792 w 4277710"/>
                <a:gd name="connsiteY15" fmla="*/ 2616662 h 4277710"/>
                <a:gd name="connsiteX16" fmla="*/ 1936465 w 4277710"/>
                <a:gd name="connsiteY16" fmla="*/ 2556040 h 4277710"/>
                <a:gd name="connsiteX17" fmla="*/ 1741845 w 4277710"/>
                <a:gd name="connsiteY17" fmla="*/ 2418522 h 4277710"/>
                <a:gd name="connsiteX18" fmla="*/ 1415052 w 4277710"/>
                <a:gd name="connsiteY18" fmla="*/ 2717753 h 4277710"/>
                <a:gd name="connsiteX19" fmla="*/ 1563508 w 4277710"/>
                <a:gd name="connsiteY19" fmla="*/ 2843175 h 4277710"/>
                <a:gd name="connsiteX20" fmla="*/ 2260882 w 4277710"/>
                <a:gd name="connsiteY20" fmla="*/ 3048982 h 4277710"/>
                <a:gd name="connsiteX21" fmla="*/ 2862545 w 4277710"/>
                <a:gd name="connsiteY21" fmla="*/ 2447319 h 4277710"/>
                <a:gd name="connsiteX22" fmla="*/ 2821105 w 4277710"/>
                <a:gd name="connsiteY22" fmla="*/ 2219805 h 4277710"/>
                <a:gd name="connsiteX23" fmla="*/ 2434549 w 4277710"/>
                <a:gd name="connsiteY23" fmla="*/ 1938024 h 4277710"/>
                <a:gd name="connsiteX24" fmla="*/ 2398860 w 4277710"/>
                <a:gd name="connsiteY24" fmla="*/ 1940489 h 4277710"/>
                <a:gd name="connsiteX25" fmla="*/ 2825945 w 4277710"/>
                <a:gd name="connsiteY25" fmla="*/ 1570115 h 4277710"/>
                <a:gd name="connsiteX26" fmla="*/ 2825944 w 4277710"/>
                <a:gd name="connsiteY26" fmla="*/ 1228728 h 4277710"/>
                <a:gd name="connsiteX27" fmla="*/ 2138855 w 4277710"/>
                <a:gd name="connsiteY27" fmla="*/ 0 h 4277710"/>
                <a:gd name="connsiteX28" fmla="*/ 4277710 w 4277710"/>
                <a:gd name="connsiteY28" fmla="*/ 2138855 h 4277710"/>
                <a:gd name="connsiteX29" fmla="*/ 2138855 w 4277710"/>
                <a:gd name="connsiteY29" fmla="*/ 4277710 h 4277710"/>
                <a:gd name="connsiteX30" fmla="*/ 0 w 4277710"/>
                <a:gd name="connsiteY30" fmla="*/ 2138855 h 4277710"/>
                <a:gd name="connsiteX31" fmla="*/ 2138855 w 4277710"/>
                <a:gd name="connsiteY31" fmla="*/ 0 h 4277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277710" h="4277710">
                  <a:moveTo>
                    <a:pt x="1555944" y="1228728"/>
                  </a:moveTo>
                  <a:lnTo>
                    <a:pt x="1555944" y="1270004"/>
                  </a:lnTo>
                  <a:lnTo>
                    <a:pt x="1555944" y="1579249"/>
                  </a:lnTo>
                  <a:cubicBezTo>
                    <a:pt x="1555944" y="1593007"/>
                    <a:pt x="1555945" y="1606765"/>
                    <a:pt x="1555945" y="1620523"/>
                  </a:cubicBezTo>
                  <a:lnTo>
                    <a:pt x="2236815" y="1620524"/>
                  </a:lnTo>
                  <a:lnTo>
                    <a:pt x="1812976" y="1984615"/>
                  </a:lnTo>
                  <a:lnTo>
                    <a:pt x="1812397" y="1984035"/>
                  </a:lnTo>
                  <a:lnTo>
                    <a:pt x="1881079" y="2242994"/>
                  </a:lnTo>
                  <a:lnTo>
                    <a:pt x="1884245" y="2242155"/>
                  </a:lnTo>
                  <a:lnTo>
                    <a:pt x="1879885" y="2243941"/>
                  </a:lnTo>
                  <a:lnTo>
                    <a:pt x="2144908" y="2242189"/>
                  </a:lnTo>
                  <a:cubicBezTo>
                    <a:pt x="2211103" y="2242189"/>
                    <a:pt x="2271031" y="2263956"/>
                    <a:pt x="2314411" y="2299148"/>
                  </a:cubicBezTo>
                  <a:lnTo>
                    <a:pt x="2335056" y="2319448"/>
                  </a:lnTo>
                  <a:lnTo>
                    <a:pt x="2357998" y="2369398"/>
                  </a:lnTo>
                  <a:cubicBezTo>
                    <a:pt x="2378810" y="2433085"/>
                    <a:pt x="2374284" y="2496299"/>
                    <a:pt x="2339456" y="2544408"/>
                  </a:cubicBezTo>
                  <a:cubicBezTo>
                    <a:pt x="2304077" y="2593281"/>
                    <a:pt x="2242957" y="2614723"/>
                    <a:pt x="2175792" y="2616662"/>
                  </a:cubicBezTo>
                  <a:cubicBezTo>
                    <a:pt x="2108627" y="2618601"/>
                    <a:pt x="2008789" y="2589063"/>
                    <a:pt x="1936465" y="2556040"/>
                  </a:cubicBezTo>
                  <a:cubicBezTo>
                    <a:pt x="1864141" y="2523017"/>
                    <a:pt x="1822820" y="2480470"/>
                    <a:pt x="1741845" y="2418522"/>
                  </a:cubicBezTo>
                  <a:lnTo>
                    <a:pt x="1415052" y="2717753"/>
                  </a:lnTo>
                  <a:lnTo>
                    <a:pt x="1563508" y="2843175"/>
                  </a:lnTo>
                  <a:cubicBezTo>
                    <a:pt x="1671332" y="2925981"/>
                    <a:pt x="1830381" y="3047648"/>
                    <a:pt x="2260882" y="3048982"/>
                  </a:cubicBezTo>
                  <a:cubicBezTo>
                    <a:pt x="2593171" y="3048982"/>
                    <a:pt x="2855984" y="2779543"/>
                    <a:pt x="2862545" y="2447319"/>
                  </a:cubicBezTo>
                  <a:cubicBezTo>
                    <a:pt x="2864607" y="2342906"/>
                    <a:pt x="2838093" y="2254368"/>
                    <a:pt x="2821105" y="2219805"/>
                  </a:cubicBezTo>
                  <a:cubicBezTo>
                    <a:pt x="2768437" y="2116143"/>
                    <a:pt x="2634750" y="1995174"/>
                    <a:pt x="2434549" y="1938024"/>
                  </a:cubicBezTo>
                  <a:lnTo>
                    <a:pt x="2398860" y="1940489"/>
                  </a:lnTo>
                  <a:lnTo>
                    <a:pt x="2825945" y="1570115"/>
                  </a:lnTo>
                  <a:cubicBezTo>
                    <a:pt x="2825945" y="1456319"/>
                    <a:pt x="2825944" y="1342524"/>
                    <a:pt x="2825944" y="1228728"/>
                  </a:cubicBezTo>
                  <a:close/>
                  <a:moveTo>
                    <a:pt x="2138855" y="0"/>
                  </a:moveTo>
                  <a:cubicBezTo>
                    <a:pt x="3320112" y="0"/>
                    <a:pt x="4277710" y="957598"/>
                    <a:pt x="4277710" y="2138855"/>
                  </a:cubicBezTo>
                  <a:cubicBezTo>
                    <a:pt x="4277710" y="3320112"/>
                    <a:pt x="3320112" y="4277710"/>
                    <a:pt x="2138855" y="4277710"/>
                  </a:cubicBezTo>
                  <a:cubicBezTo>
                    <a:pt x="957598" y="4277710"/>
                    <a:pt x="0" y="3320112"/>
                    <a:pt x="0" y="2138855"/>
                  </a:cubicBezTo>
                  <a:cubicBezTo>
                    <a:pt x="0" y="957598"/>
                    <a:pt x="957598" y="0"/>
                    <a:pt x="2138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9880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7654-702A-4A9D-A8A2-9AFEC39E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26ABF2-9ACC-4DC7-A688-BD9C13033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6C51A-D5C8-414C-B110-B45114A5F48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73699-02AD-4058-9602-D35B498F4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12" y="1650676"/>
            <a:ext cx="5699254" cy="3839587"/>
          </a:xfrm>
        </p:spPr>
        <p:txBody>
          <a:bodyPr/>
          <a:lstStyle/>
          <a:p>
            <a:r>
              <a:rPr lang="en-US" dirty="0"/>
              <a:t>We used </a:t>
            </a:r>
            <a:r>
              <a:rPr lang="en-US" dirty="0" err="1"/>
              <a:t>DockerHub</a:t>
            </a:r>
            <a:r>
              <a:rPr lang="en-US" dirty="0"/>
              <a:t> to hold our images</a:t>
            </a:r>
          </a:p>
          <a:p>
            <a:pPr lvl="1"/>
            <a:r>
              <a:rPr lang="en-US" dirty="0"/>
              <a:t>Normally we would want to use a private registry (ACR, GCR, ECR)</a:t>
            </a:r>
          </a:p>
          <a:p>
            <a:pPr lvl="1"/>
            <a:endParaRPr lang="en-US" dirty="0"/>
          </a:p>
          <a:p>
            <a:r>
              <a:rPr lang="en-US" dirty="0"/>
              <a:t>We did the </a:t>
            </a:r>
            <a:r>
              <a:rPr lang="en-US" b="1" dirty="0"/>
              <a:t>build, push, </a:t>
            </a:r>
            <a:r>
              <a:rPr lang="en-US" dirty="0"/>
              <a:t>and</a:t>
            </a:r>
            <a:r>
              <a:rPr lang="en-US" b="1" dirty="0"/>
              <a:t> apply</a:t>
            </a:r>
            <a:r>
              <a:rPr lang="en-US" dirty="0"/>
              <a:t> manually</a:t>
            </a:r>
          </a:p>
          <a:p>
            <a:pPr lvl="1"/>
            <a:r>
              <a:rPr lang="en-US" dirty="0"/>
              <a:t>Normally we would reserve this for a DevOps pipeline</a:t>
            </a:r>
          </a:p>
          <a:p>
            <a:pPr lvl="1"/>
            <a:endParaRPr lang="en-US" dirty="0"/>
          </a:p>
          <a:p>
            <a:r>
              <a:rPr lang="en-US" dirty="0"/>
              <a:t>Our application can be deployed anywhere Kubernetes runs</a:t>
            </a:r>
          </a:p>
          <a:p>
            <a:pPr lvl="1"/>
            <a:r>
              <a:rPr lang="en-US" dirty="0"/>
              <a:t>We could take the same YAML files and deploy to another Kubernetes cluster with no changes</a:t>
            </a:r>
          </a:p>
          <a:p>
            <a:pPr lvl="1"/>
            <a:endParaRPr lang="en-US" dirty="0"/>
          </a:p>
          <a:p>
            <a:r>
              <a:rPr lang="en-US" dirty="0"/>
              <a:t>Using Helm we can install Cloud like services consistently without tedious setup. Our job’s get easier and easier</a:t>
            </a:r>
          </a:p>
          <a:p>
            <a:pPr lvl="1"/>
            <a:r>
              <a:rPr lang="en-US" dirty="0"/>
              <a:t>Our applications can be deployed with Helm as well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81018-6305-4EE3-B18C-64B76BE899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58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BAB2FB-0D1D-E94C-8518-5C95A04BA4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Let’s bring it home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ACB22-3748-4253-937E-7B6DA762F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6C51A-D5C8-414C-B110-B45114A5F48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08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6295-F9A8-4FCF-9C79-AE1B7CAB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Tools used with Kubernetes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A15521-3C4B-454F-9CA8-8FC07E8A1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6C51A-D5C8-414C-B110-B45114A5F48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183CC-E6A0-4110-AE9E-E1745C4E6B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prometheus logo">
            <a:extLst>
              <a:ext uri="{FF2B5EF4-FFF2-40B4-BE49-F238E27FC236}">
                <a16:creationId xmlns:a16="http://schemas.microsoft.com/office/drawing/2014/main" id="{F2C96FAC-2A6E-408B-84B6-7428E27D9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12" y="1994904"/>
            <a:ext cx="792193" cy="78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istio logo">
            <a:extLst>
              <a:ext uri="{FF2B5EF4-FFF2-40B4-BE49-F238E27FC236}">
                <a16:creationId xmlns:a16="http://schemas.microsoft.com/office/drawing/2014/main" id="{E2A4599D-C8A1-4053-B864-BA392B300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39" y="4161253"/>
            <a:ext cx="516338" cy="77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19964C-E85E-450A-B13A-8D72C410537B}"/>
              </a:ext>
            </a:extLst>
          </p:cNvPr>
          <p:cNvSpPr txBox="1"/>
          <p:nvPr/>
        </p:nvSpPr>
        <p:spPr>
          <a:xfrm>
            <a:off x="1561763" y="1994904"/>
            <a:ext cx="40622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algn="l">
              <a:buClr>
                <a:schemeClr val="accent1"/>
              </a:buClr>
              <a:buSzPct val="70000"/>
            </a:pPr>
            <a:r>
              <a:rPr lang="en-US" sz="1400" b="1" spc="300" dirty="0">
                <a:solidFill>
                  <a:schemeClr val="tx2">
                    <a:lumMod val="50000"/>
                  </a:schemeClr>
                </a:solidFill>
              </a:rPr>
              <a:t>PROMETHEUS</a:t>
            </a:r>
          </a:p>
          <a:p>
            <a:pPr marL="11113" algn="l">
              <a:buClr>
                <a:schemeClr val="accent1"/>
              </a:buClr>
              <a:buSzPct val="70000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Open source monitoring solution built on time series database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57759A-C221-4EED-81C4-B054BFDADD01}"/>
              </a:ext>
            </a:extLst>
          </p:cNvPr>
          <p:cNvSpPr txBox="1"/>
          <p:nvPr/>
        </p:nvSpPr>
        <p:spPr>
          <a:xfrm>
            <a:off x="1537486" y="4198506"/>
            <a:ext cx="40622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>
              <a:buClr>
                <a:schemeClr val="accent1"/>
              </a:buClr>
              <a:buSzPct val="70000"/>
            </a:pPr>
            <a:r>
              <a:rPr lang="en-US" sz="1400" b="1" spc="300" dirty="0">
                <a:solidFill>
                  <a:schemeClr val="tx2">
                    <a:lumMod val="50000"/>
                  </a:schemeClr>
                </a:solidFill>
              </a:rPr>
              <a:t>ISTIO</a:t>
            </a:r>
          </a:p>
          <a:p>
            <a:pPr marL="11113" algn="l">
              <a:buClr>
                <a:schemeClr val="accent1"/>
              </a:buClr>
              <a:buSzPct val="70000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Service mesh from Google. Enables tight security and real time tracking of traffic between clusters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19964C-E85E-450A-B13A-8D72C410537B}"/>
              </a:ext>
            </a:extLst>
          </p:cNvPr>
          <p:cNvSpPr txBox="1"/>
          <p:nvPr/>
        </p:nvSpPr>
        <p:spPr>
          <a:xfrm>
            <a:off x="1561763" y="3002004"/>
            <a:ext cx="46907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algn="l">
              <a:buClr>
                <a:schemeClr val="accent1"/>
              </a:buClr>
              <a:buSzPct val="70000"/>
            </a:pPr>
            <a:r>
              <a:rPr lang="en-US" sz="1400" b="1" spc="300" dirty="0" smtClean="0">
                <a:solidFill>
                  <a:schemeClr val="tx2">
                    <a:lumMod val="50000"/>
                  </a:schemeClr>
                </a:solidFill>
              </a:rPr>
              <a:t>ROOK</a:t>
            </a:r>
            <a:endParaRPr lang="en-US" sz="1400" b="1" spc="300" dirty="0">
              <a:solidFill>
                <a:schemeClr val="tx2">
                  <a:lumMod val="50000"/>
                </a:schemeClr>
              </a:solidFill>
            </a:endParaRPr>
          </a:p>
          <a:p>
            <a:pPr marL="11113" algn="l">
              <a:buClr>
                <a:schemeClr val="accent1"/>
              </a:buClr>
              <a:buSzPct val="70000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Storage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orchestration solution that enables automated management of storage. Necessary to provide resiliency </a:t>
            </a:r>
            <a:r>
              <a:rPr lang="en-US" sz="1400" smtClean="0">
                <a:solidFill>
                  <a:schemeClr val="tx2">
                    <a:lumMod val="50000"/>
                  </a:schemeClr>
                </a:solidFill>
              </a:rPr>
              <a:t>for stateful storage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32" name="Picture 8" descr="Image result for kubernetes Rook logo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57" y="2934501"/>
            <a:ext cx="1051902" cy="107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636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C823-82DA-4AEE-8794-DD39B81F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the wild: Tinder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E4321A-9C0B-4BA0-A711-25A6571A9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6C51A-D5C8-414C-B110-B45114A5F48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4DEF5-491B-49B2-8EAE-213F4AB52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FE92DD-DA48-4708-9B11-3F915FED1AD2}"/>
              </a:ext>
            </a:extLst>
          </p:cNvPr>
          <p:cNvSpPr/>
          <p:nvPr/>
        </p:nvSpPr>
        <p:spPr>
          <a:xfrm>
            <a:off x="553211" y="4903199"/>
            <a:ext cx="64493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https://medium.com/tinder-engineering/tinders-move-to-kubernetes-cda2a6372f44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50F5B-E226-4E61-B283-7693E106CEF0}"/>
              </a:ext>
            </a:extLst>
          </p:cNvPr>
          <p:cNvSpPr txBox="1"/>
          <p:nvPr/>
        </p:nvSpPr>
        <p:spPr>
          <a:xfrm>
            <a:off x="553211" y="1971923"/>
            <a:ext cx="20707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19075" algn="l">
              <a:buClr>
                <a:schemeClr val="accent1"/>
              </a:buClr>
              <a:buSzPct val="70000"/>
              <a:buFont typeface="Wingdings" charset="2"/>
              <a:buChar char="u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EC2 instances were taking minutes to come online for scaling</a:t>
            </a:r>
          </a:p>
          <a:p>
            <a:pPr marL="230188" indent="-219075" algn="l">
              <a:buClr>
                <a:schemeClr val="accent1"/>
              </a:buClr>
              <a:buSzPct val="70000"/>
              <a:buFont typeface="Wingdings" charset="2"/>
              <a:buChar char="u"/>
            </a:pP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pPr marL="230188" indent="-219075" algn="l">
              <a:buClr>
                <a:schemeClr val="accent1"/>
              </a:buClr>
              <a:buSzPct val="70000"/>
              <a:buFont typeface="Wingdings" charset="2"/>
              <a:buChar char="u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Containers came online within seconds</a:t>
            </a:r>
          </a:p>
        </p:txBody>
      </p:sp>
      <p:pic>
        <p:nvPicPr>
          <p:cNvPr id="1026" name="Picture 2" descr="Image result for tinder logo">
            <a:extLst>
              <a:ext uri="{FF2B5EF4-FFF2-40B4-BE49-F238E27FC236}">
                <a16:creationId xmlns:a16="http://schemas.microsoft.com/office/drawing/2014/main" id="{4C1F5164-135A-47F5-8857-B0D1154BE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719" y="1971923"/>
            <a:ext cx="1941070" cy="45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E6389B-7A1A-4C3A-9881-C9E0B40EAE53}"/>
              </a:ext>
            </a:extLst>
          </p:cNvPr>
          <p:cNvSpPr txBox="1"/>
          <p:nvPr/>
        </p:nvSpPr>
        <p:spPr>
          <a:xfrm>
            <a:off x="3075106" y="1971923"/>
            <a:ext cx="37073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19075" algn="l">
              <a:buClr>
                <a:schemeClr val="accent1"/>
              </a:buClr>
              <a:buSzPct val="70000"/>
              <a:buFont typeface="Wingdings" charset="2"/>
              <a:buChar char="u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Migration started in Jan 2018</a:t>
            </a:r>
          </a:p>
          <a:p>
            <a:pPr marL="687388" lvl="1" indent="-219075">
              <a:buClr>
                <a:schemeClr val="accent1"/>
              </a:buClr>
              <a:buSzPct val="70000"/>
              <a:buFont typeface="Wingdings" charset="2"/>
              <a:buChar char="u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200 services</a:t>
            </a:r>
          </a:p>
          <a:p>
            <a:pPr marL="687388" lvl="1" indent="-219075">
              <a:buClr>
                <a:schemeClr val="accent1"/>
              </a:buClr>
              <a:buSzPct val="70000"/>
              <a:buFont typeface="Wingdings" charset="2"/>
              <a:buChar char="u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Completed March 2019</a:t>
            </a:r>
          </a:p>
          <a:p>
            <a:pPr marL="468313" lvl="1">
              <a:buClr>
                <a:schemeClr val="accent1"/>
              </a:buClr>
              <a:buSzPct val="70000"/>
            </a:pP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pPr marL="230188" indent="-219075" algn="l">
              <a:buClr>
                <a:schemeClr val="accent1"/>
              </a:buClr>
              <a:buSzPct val="70000"/>
              <a:buFont typeface="Wingdings" charset="2"/>
              <a:buChar char="u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Post Migration</a:t>
            </a:r>
          </a:p>
          <a:p>
            <a:pPr marL="687388" lvl="1" indent="-219075">
              <a:buClr>
                <a:schemeClr val="accent1"/>
              </a:buClr>
              <a:buSzPct val="70000"/>
              <a:buFont typeface="Wingdings" charset="2"/>
              <a:buChar char="u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1,000 nodes</a:t>
            </a:r>
          </a:p>
          <a:p>
            <a:pPr marL="687388" lvl="1" indent="-219075">
              <a:buClr>
                <a:schemeClr val="accent1"/>
              </a:buClr>
              <a:buSzPct val="70000"/>
              <a:buFont typeface="Wingdings" charset="2"/>
              <a:buChar char="u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15,000 pods</a:t>
            </a:r>
          </a:p>
          <a:p>
            <a:pPr marL="687388" lvl="1" indent="-219075">
              <a:buClr>
                <a:schemeClr val="accent1"/>
              </a:buClr>
              <a:buSzPct val="70000"/>
              <a:buFont typeface="Wingdings" charset="2"/>
              <a:buChar char="u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48,000 running containers</a:t>
            </a:r>
          </a:p>
          <a:p>
            <a:pPr marL="687388" lvl="1" indent="-219075">
              <a:buClr>
                <a:schemeClr val="accent1"/>
              </a:buClr>
              <a:buSzPct val="70000"/>
              <a:buFont typeface="Wingdings" charset="2"/>
              <a:buChar char="u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Substantial cost savings</a:t>
            </a:r>
          </a:p>
          <a:p>
            <a:pPr marL="1144588" lvl="2" indent="-219075">
              <a:buClr>
                <a:schemeClr val="accent1"/>
              </a:buClr>
              <a:buSzPct val="70000"/>
              <a:buFont typeface="Wingdings" charset="2"/>
              <a:buChar char="u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Improved horizontal density</a:t>
            </a:r>
          </a:p>
        </p:txBody>
      </p:sp>
    </p:spTree>
    <p:extLst>
      <p:ext uri="{BB962C8B-B14F-4D97-AF65-F5344CB8AC3E}">
        <p14:creationId xmlns:p14="http://schemas.microsoft.com/office/powerpoint/2010/main" val="3143674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71EC-2F02-482E-960F-F17DE2FC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didn’t cover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3BF299-F864-48E7-860F-52C0F7A5F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6C51A-D5C8-414C-B110-B45114A5F48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4D669-7072-4639-866C-7484E30D8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12" y="1728762"/>
            <a:ext cx="2412625" cy="2381684"/>
          </a:xfrm>
        </p:spPr>
        <p:txBody>
          <a:bodyPr/>
          <a:lstStyle/>
          <a:p>
            <a:r>
              <a:rPr lang="en-US" sz="1800" dirty="0"/>
              <a:t>Stateful Sets</a:t>
            </a:r>
          </a:p>
          <a:p>
            <a:r>
              <a:rPr lang="en-US" sz="1800" dirty="0"/>
              <a:t>Jobs</a:t>
            </a:r>
          </a:p>
          <a:p>
            <a:r>
              <a:rPr lang="en-US" sz="1800" dirty="0"/>
              <a:t>Ingress (in-depth)</a:t>
            </a:r>
          </a:p>
          <a:p>
            <a:r>
              <a:rPr lang="en-US" sz="1800" dirty="0"/>
              <a:t>Security</a:t>
            </a:r>
          </a:p>
          <a:p>
            <a:r>
              <a:rPr lang="en-US" sz="1800" dirty="0"/>
              <a:t>Sidecar Pattern</a:t>
            </a:r>
          </a:p>
          <a:p>
            <a:r>
              <a:rPr lang="en-US" sz="1800" dirty="0"/>
              <a:t>Custom Resource Definition (CRD)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A7E3D-D2F1-42F9-96B1-EDB1AE855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41932-ACF7-4DDF-8332-C46397E49E70}"/>
              </a:ext>
            </a:extLst>
          </p:cNvPr>
          <p:cNvSpPr/>
          <p:nvPr/>
        </p:nvSpPr>
        <p:spPr>
          <a:xfrm>
            <a:off x="0" y="4804577"/>
            <a:ext cx="9144000" cy="66927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763" algn="ctr"/>
            <a:r>
              <a:rPr lang="en-US" sz="1200" b="1" spc="3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K8S IS AN ECOSYSTEM UNTO ITSELF</a:t>
            </a:r>
          </a:p>
          <a:p>
            <a:pPr marL="4763"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useful to see k8s as a local cloud that manages local resources. It can do everything the cloud can do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372A8A0-6D22-4A4E-948E-C25EAFF3ECCE}"/>
              </a:ext>
            </a:extLst>
          </p:cNvPr>
          <p:cNvSpPr txBox="1">
            <a:spLocks/>
          </p:cNvSpPr>
          <p:nvPr/>
        </p:nvSpPr>
        <p:spPr>
          <a:xfrm>
            <a:off x="3365687" y="1728762"/>
            <a:ext cx="2412625" cy="1927411"/>
          </a:xfrm>
          <a:prstGeom prst="rect">
            <a:avLst/>
          </a:prstGeom>
        </p:spPr>
        <p:txBody>
          <a:bodyPr vert="horz" lIns="78396" tIns="39199" rIns="78396" bIns="39199" rtlCol="0">
            <a:noAutofit/>
          </a:bodyPr>
          <a:lstStyle>
            <a:lvl1pPr marL="293987" indent="-293987" algn="l" defTabSz="783964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9AB26"/>
              </a:buClr>
              <a:buSzPct val="70000"/>
              <a:buFont typeface="Wingdings" pitchFamily="2" charset="2"/>
              <a:buChar char="u"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1175" indent="-166688" algn="l" defTabSz="783964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9AB26"/>
              </a:buClr>
              <a:buSzPct val="50000"/>
              <a:buFont typeface="Wingdings" pitchFamily="2" charset="2"/>
              <a:buChar char=""/>
              <a:defRPr sz="1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47713" indent="-177800" algn="l" defTabSz="783964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9AB26"/>
              </a:buClr>
              <a:buFont typeface="Arial" pitchFamily="34" charset="0"/>
              <a:buChar char="•"/>
              <a:defRPr sz="13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3138" indent="-177800" algn="l" defTabSz="783964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9AB26"/>
              </a:buClr>
              <a:buFont typeface="Arial" pitchFamily="34" charset="0"/>
              <a:buChar char="–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00150" indent="-166688" algn="l" defTabSz="783964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9AB26"/>
              </a:buClr>
              <a:buFont typeface="Arial" pitchFamily="34" charset="0"/>
              <a:buChar char="»"/>
              <a:defRPr sz="1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55898" indent="-195991" algn="l" defTabSz="7839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47879" indent="-195991" algn="l" defTabSz="7839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39862" indent="-195991" algn="l" defTabSz="7839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31842" indent="-195991" algn="l" defTabSz="7839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Auto Scaling</a:t>
            </a:r>
          </a:p>
          <a:p>
            <a:r>
              <a:rPr lang="en-US" sz="1800" dirty="0"/>
              <a:t>Volume Mounting</a:t>
            </a:r>
          </a:p>
          <a:p>
            <a:r>
              <a:rPr lang="en-US" sz="1800" dirty="0"/>
              <a:t>Secrets</a:t>
            </a:r>
          </a:p>
          <a:p>
            <a:r>
              <a:rPr lang="en-US" sz="1800" dirty="0" err="1"/>
              <a:t>ConfigMap</a:t>
            </a:r>
            <a:endParaRPr lang="en-US" sz="1800" dirty="0"/>
          </a:p>
          <a:p>
            <a:r>
              <a:rPr lang="en-US" sz="1800" dirty="0"/>
              <a:t>A lot more…</a:t>
            </a:r>
          </a:p>
        </p:txBody>
      </p:sp>
    </p:spTree>
    <p:extLst>
      <p:ext uri="{BB962C8B-B14F-4D97-AF65-F5344CB8AC3E}">
        <p14:creationId xmlns:p14="http://schemas.microsoft.com/office/powerpoint/2010/main" val="4261247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2CD7-1556-4E6E-9904-DAD7D1F9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points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B961D8-44A5-4F2E-A48C-2E3F22B32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6C51A-D5C8-414C-B110-B45114A5F48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D665E-58F8-468B-A63C-022D34CB1A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401334-4AF5-4ADE-8117-CEDE1B1AB737}"/>
              </a:ext>
            </a:extLst>
          </p:cNvPr>
          <p:cNvSpPr/>
          <p:nvPr/>
        </p:nvSpPr>
        <p:spPr>
          <a:xfrm>
            <a:off x="716691" y="2153639"/>
            <a:ext cx="2280378" cy="155200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576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Kubernetes is not a silver bullet. At its simplest level it is a resource scheduler that enables automated management of applications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EDD223-5DCD-4775-86D4-279A6C70E24B}"/>
              </a:ext>
            </a:extLst>
          </p:cNvPr>
          <p:cNvGrpSpPr>
            <a:grpSpLocks noChangeAspect="1"/>
          </p:cNvGrpSpPr>
          <p:nvPr/>
        </p:nvGrpSpPr>
        <p:grpSpPr>
          <a:xfrm>
            <a:off x="1628280" y="1929733"/>
            <a:ext cx="457200" cy="457200"/>
            <a:chOff x="252254" y="3171410"/>
            <a:chExt cx="640080" cy="64008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B64F186-F3A1-4047-A216-48C021A19B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254" y="317141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D6E433DD-3B49-448D-B78B-9B1E3EE276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803" y="3217130"/>
              <a:ext cx="548640" cy="548640"/>
            </a:xfrm>
            <a:custGeom>
              <a:avLst/>
              <a:gdLst>
                <a:gd name="connsiteX0" fmla="*/ 2127243 w 4277710"/>
                <a:gd name="connsiteY0" fmla="*/ 1246680 h 4277710"/>
                <a:gd name="connsiteX1" fmla="*/ 2127243 w 4277710"/>
                <a:gd name="connsiteY1" fmla="*/ 1247964 h 4277710"/>
                <a:gd name="connsiteX2" fmla="*/ 1602247 w 4277710"/>
                <a:gd name="connsiteY2" fmla="*/ 1376497 h 4277710"/>
                <a:gd name="connsiteX3" fmla="*/ 1699594 w 4277710"/>
                <a:gd name="connsiteY3" fmla="*/ 1774113 h 4277710"/>
                <a:gd name="connsiteX4" fmla="*/ 2000243 w 4277710"/>
                <a:gd name="connsiteY4" fmla="*/ 1700506 h 4277710"/>
                <a:gd name="connsiteX5" fmla="*/ 2000243 w 4277710"/>
                <a:gd name="connsiteY5" fmla="*/ 3031030 h 4277710"/>
                <a:gd name="connsiteX6" fmla="*/ 2127243 w 4277710"/>
                <a:gd name="connsiteY6" fmla="*/ 3031030 h 4277710"/>
                <a:gd name="connsiteX7" fmla="*/ 2354493 w 4277710"/>
                <a:gd name="connsiteY7" fmla="*/ 3031030 h 4277710"/>
                <a:gd name="connsiteX8" fmla="*/ 2481493 w 4277710"/>
                <a:gd name="connsiteY8" fmla="*/ 3031030 h 4277710"/>
                <a:gd name="connsiteX9" fmla="*/ 2481493 w 4277710"/>
                <a:gd name="connsiteY9" fmla="*/ 1246680 h 4277710"/>
                <a:gd name="connsiteX10" fmla="*/ 2132489 w 4277710"/>
                <a:gd name="connsiteY10" fmla="*/ 1246680 h 4277710"/>
                <a:gd name="connsiteX11" fmla="*/ 2138855 w 4277710"/>
                <a:gd name="connsiteY11" fmla="*/ 0 h 4277710"/>
                <a:gd name="connsiteX12" fmla="*/ 4277710 w 4277710"/>
                <a:gd name="connsiteY12" fmla="*/ 2138855 h 4277710"/>
                <a:gd name="connsiteX13" fmla="*/ 2138855 w 4277710"/>
                <a:gd name="connsiteY13" fmla="*/ 4277710 h 4277710"/>
                <a:gd name="connsiteX14" fmla="*/ 0 w 4277710"/>
                <a:gd name="connsiteY14" fmla="*/ 2138855 h 4277710"/>
                <a:gd name="connsiteX15" fmla="*/ 2138855 w 4277710"/>
                <a:gd name="connsiteY15" fmla="*/ 0 h 4277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77710" h="4277710">
                  <a:moveTo>
                    <a:pt x="2127243" y="1246680"/>
                  </a:moveTo>
                  <a:lnTo>
                    <a:pt x="2127243" y="1247964"/>
                  </a:lnTo>
                  <a:lnTo>
                    <a:pt x="1602247" y="1376497"/>
                  </a:lnTo>
                  <a:lnTo>
                    <a:pt x="1699594" y="1774113"/>
                  </a:lnTo>
                  <a:lnTo>
                    <a:pt x="2000243" y="1700506"/>
                  </a:lnTo>
                  <a:lnTo>
                    <a:pt x="2000243" y="3031030"/>
                  </a:lnTo>
                  <a:lnTo>
                    <a:pt x="2127243" y="3031030"/>
                  </a:lnTo>
                  <a:lnTo>
                    <a:pt x="2354493" y="3031030"/>
                  </a:lnTo>
                  <a:lnTo>
                    <a:pt x="2481493" y="3031030"/>
                  </a:lnTo>
                  <a:lnTo>
                    <a:pt x="2481493" y="1246680"/>
                  </a:lnTo>
                  <a:lnTo>
                    <a:pt x="2132489" y="1246680"/>
                  </a:lnTo>
                  <a:close/>
                  <a:moveTo>
                    <a:pt x="2138855" y="0"/>
                  </a:moveTo>
                  <a:cubicBezTo>
                    <a:pt x="3320112" y="0"/>
                    <a:pt x="4277710" y="957598"/>
                    <a:pt x="4277710" y="2138855"/>
                  </a:cubicBezTo>
                  <a:cubicBezTo>
                    <a:pt x="4277710" y="3320112"/>
                    <a:pt x="3320112" y="4277710"/>
                    <a:pt x="2138855" y="4277710"/>
                  </a:cubicBezTo>
                  <a:cubicBezTo>
                    <a:pt x="957598" y="4277710"/>
                    <a:pt x="0" y="3320112"/>
                    <a:pt x="0" y="2138855"/>
                  </a:cubicBezTo>
                  <a:cubicBezTo>
                    <a:pt x="0" y="957598"/>
                    <a:pt x="957598" y="0"/>
                    <a:pt x="2138855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0F1BD7E-6C8C-42E2-A9A7-A0098BACE57C}"/>
              </a:ext>
            </a:extLst>
          </p:cNvPr>
          <p:cNvSpPr/>
          <p:nvPr/>
        </p:nvSpPr>
        <p:spPr>
          <a:xfrm>
            <a:off x="3431811" y="2153639"/>
            <a:ext cx="2280378" cy="155200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576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talk only went into the basics of Kubernetes. This is an entirely new ecosystem with new tools and patterns. More than I can cover here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46D6AAD-B014-4F49-BDD6-F30273E6E0C7}"/>
              </a:ext>
            </a:extLst>
          </p:cNvPr>
          <p:cNvGrpSpPr>
            <a:grpSpLocks noChangeAspect="1"/>
          </p:cNvGrpSpPr>
          <p:nvPr/>
        </p:nvGrpSpPr>
        <p:grpSpPr>
          <a:xfrm>
            <a:off x="4341994" y="1929733"/>
            <a:ext cx="457200" cy="457200"/>
            <a:chOff x="2085462" y="3171410"/>
            <a:chExt cx="640080" cy="64008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FC3CF9-DEB1-4809-8AAF-A0CD81A932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5462" y="317141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33">
              <a:extLst>
                <a:ext uri="{FF2B5EF4-FFF2-40B4-BE49-F238E27FC236}">
                  <a16:creationId xmlns:a16="http://schemas.microsoft.com/office/drawing/2014/main" id="{A8B1CDC4-71B7-4CAC-B475-4DC359A558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2011" y="3217130"/>
              <a:ext cx="548640" cy="548640"/>
            </a:xfrm>
            <a:custGeom>
              <a:avLst/>
              <a:gdLst>
                <a:gd name="connsiteX0" fmla="*/ 2220387 w 4277710"/>
                <a:gd name="connsiteY0" fmla="*/ 1235985 h 4277710"/>
                <a:gd name="connsiteX1" fmla="*/ 1629693 w 4277710"/>
                <a:gd name="connsiteY1" fmla="*/ 1426552 h 4277710"/>
                <a:gd name="connsiteX2" fmla="*/ 1440597 w 4277710"/>
                <a:gd name="connsiteY2" fmla="*/ 1618014 h 4277710"/>
                <a:gd name="connsiteX3" fmla="*/ 1782630 w 4277710"/>
                <a:gd name="connsiteY3" fmla="*/ 1902005 h 4277710"/>
                <a:gd name="connsiteX4" fmla="*/ 1819648 w 4277710"/>
                <a:gd name="connsiteY4" fmla="*/ 1859491 h 4277710"/>
                <a:gd name="connsiteX5" fmla="*/ 1921370 w 4277710"/>
                <a:gd name="connsiteY5" fmla="*/ 1744167 h 4277710"/>
                <a:gd name="connsiteX6" fmla="*/ 2135297 w 4277710"/>
                <a:gd name="connsiteY6" fmla="*/ 1668305 h 4277710"/>
                <a:gd name="connsiteX7" fmla="*/ 2298961 w 4277710"/>
                <a:gd name="connsiteY7" fmla="*/ 1740559 h 4277710"/>
                <a:gd name="connsiteX8" fmla="*/ 2225292 w 4277710"/>
                <a:gd name="connsiteY8" fmla="*/ 2058148 h 4277710"/>
                <a:gd name="connsiteX9" fmla="*/ 2210974 w 4277710"/>
                <a:gd name="connsiteY9" fmla="*/ 2070160 h 4277710"/>
                <a:gd name="connsiteX10" fmla="*/ 1440092 w 4277710"/>
                <a:gd name="connsiteY10" fmla="*/ 2670266 h 4277710"/>
                <a:gd name="connsiteX11" fmla="*/ 1440092 w 4277710"/>
                <a:gd name="connsiteY11" fmla="*/ 3041725 h 4277710"/>
                <a:gd name="connsiteX12" fmla="*/ 2837924 w 4277710"/>
                <a:gd name="connsiteY12" fmla="*/ 3041725 h 4277710"/>
                <a:gd name="connsiteX13" fmla="*/ 2837924 w 4277710"/>
                <a:gd name="connsiteY13" fmla="*/ 3003625 h 4277710"/>
                <a:gd name="connsiteX14" fmla="*/ 2837924 w 4277710"/>
                <a:gd name="connsiteY14" fmla="*/ 2676600 h 4277710"/>
                <a:gd name="connsiteX15" fmla="*/ 2837924 w 4277710"/>
                <a:gd name="connsiteY15" fmla="*/ 2638500 h 4277710"/>
                <a:gd name="connsiteX16" fmla="*/ 2115795 w 4277710"/>
                <a:gd name="connsiteY16" fmla="*/ 2638500 h 4277710"/>
                <a:gd name="connsiteX17" fmla="*/ 2454582 w 4277710"/>
                <a:gd name="connsiteY17" fmla="*/ 2392029 h 4277710"/>
                <a:gd name="connsiteX18" fmla="*/ 2822050 w 4277710"/>
                <a:gd name="connsiteY18" fmla="*/ 1837648 h 4277710"/>
                <a:gd name="connsiteX19" fmla="*/ 2220387 w 4277710"/>
                <a:gd name="connsiteY19" fmla="*/ 1235985 h 4277710"/>
                <a:gd name="connsiteX20" fmla="*/ 2138855 w 4277710"/>
                <a:gd name="connsiteY20" fmla="*/ 0 h 4277710"/>
                <a:gd name="connsiteX21" fmla="*/ 4277710 w 4277710"/>
                <a:gd name="connsiteY21" fmla="*/ 2138855 h 4277710"/>
                <a:gd name="connsiteX22" fmla="*/ 2138855 w 4277710"/>
                <a:gd name="connsiteY22" fmla="*/ 4277710 h 4277710"/>
                <a:gd name="connsiteX23" fmla="*/ 0 w 4277710"/>
                <a:gd name="connsiteY23" fmla="*/ 2138855 h 4277710"/>
                <a:gd name="connsiteX24" fmla="*/ 2138855 w 4277710"/>
                <a:gd name="connsiteY24" fmla="*/ 0 h 4277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77710" h="4277710">
                  <a:moveTo>
                    <a:pt x="2220387" y="1235985"/>
                  </a:moveTo>
                  <a:cubicBezTo>
                    <a:pt x="1789886" y="1237319"/>
                    <a:pt x="1737517" y="1343746"/>
                    <a:pt x="1629693" y="1426552"/>
                  </a:cubicBezTo>
                  <a:lnTo>
                    <a:pt x="1440597" y="1618014"/>
                  </a:lnTo>
                  <a:lnTo>
                    <a:pt x="1782630" y="1902005"/>
                  </a:lnTo>
                  <a:lnTo>
                    <a:pt x="1819648" y="1859491"/>
                  </a:lnTo>
                  <a:cubicBezTo>
                    <a:pt x="1855173" y="1808410"/>
                    <a:pt x="1865587" y="1788731"/>
                    <a:pt x="1921370" y="1744167"/>
                  </a:cubicBezTo>
                  <a:cubicBezTo>
                    <a:pt x="1969424" y="1705778"/>
                    <a:pt x="2066967" y="1668959"/>
                    <a:pt x="2135297" y="1668305"/>
                  </a:cubicBezTo>
                  <a:cubicBezTo>
                    <a:pt x="2203628" y="1667652"/>
                    <a:pt x="2263582" y="1691686"/>
                    <a:pt x="2298961" y="1740559"/>
                  </a:cubicBezTo>
                  <a:cubicBezTo>
                    <a:pt x="2360878" y="1826087"/>
                    <a:pt x="2327023" y="1959351"/>
                    <a:pt x="2225292" y="2058148"/>
                  </a:cubicBezTo>
                  <a:lnTo>
                    <a:pt x="2210974" y="2070160"/>
                  </a:lnTo>
                  <a:lnTo>
                    <a:pt x="1440092" y="2670266"/>
                  </a:lnTo>
                  <a:cubicBezTo>
                    <a:pt x="1439034" y="2794086"/>
                    <a:pt x="1441150" y="2917905"/>
                    <a:pt x="1440092" y="3041725"/>
                  </a:cubicBezTo>
                  <a:lnTo>
                    <a:pt x="2837924" y="3041725"/>
                  </a:lnTo>
                  <a:lnTo>
                    <a:pt x="2837924" y="3003625"/>
                  </a:lnTo>
                  <a:lnTo>
                    <a:pt x="2837924" y="2676600"/>
                  </a:lnTo>
                  <a:lnTo>
                    <a:pt x="2837924" y="2638500"/>
                  </a:lnTo>
                  <a:lnTo>
                    <a:pt x="2115795" y="2638500"/>
                  </a:lnTo>
                  <a:lnTo>
                    <a:pt x="2454582" y="2392029"/>
                  </a:lnTo>
                  <a:cubicBezTo>
                    <a:pt x="2667352" y="2262592"/>
                    <a:pt x="2822050" y="2086865"/>
                    <a:pt x="2822050" y="1837648"/>
                  </a:cubicBezTo>
                  <a:cubicBezTo>
                    <a:pt x="2822050" y="1505359"/>
                    <a:pt x="2552676" y="1235985"/>
                    <a:pt x="2220387" y="1235985"/>
                  </a:cubicBezTo>
                  <a:close/>
                  <a:moveTo>
                    <a:pt x="2138855" y="0"/>
                  </a:moveTo>
                  <a:cubicBezTo>
                    <a:pt x="3320112" y="0"/>
                    <a:pt x="4277710" y="957598"/>
                    <a:pt x="4277710" y="2138855"/>
                  </a:cubicBezTo>
                  <a:cubicBezTo>
                    <a:pt x="4277710" y="3320112"/>
                    <a:pt x="3320112" y="4277710"/>
                    <a:pt x="2138855" y="4277710"/>
                  </a:cubicBezTo>
                  <a:cubicBezTo>
                    <a:pt x="957598" y="4277710"/>
                    <a:pt x="0" y="3320112"/>
                    <a:pt x="0" y="2138855"/>
                  </a:cubicBezTo>
                  <a:cubicBezTo>
                    <a:pt x="0" y="957598"/>
                    <a:pt x="957598" y="0"/>
                    <a:pt x="2138855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D637D-B9F1-4B66-BD13-6AC0FDAF7687}"/>
              </a:ext>
            </a:extLst>
          </p:cNvPr>
          <p:cNvSpPr/>
          <p:nvPr/>
        </p:nvSpPr>
        <p:spPr>
          <a:xfrm>
            <a:off x="6146931" y="2153639"/>
            <a:ext cx="2280378" cy="155200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576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key thing to understand are the scenarios that enabled with these sorts of tools. The possibilities are very diverse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5DDBA0-A786-4A3A-9C03-3C5251779314}"/>
              </a:ext>
            </a:extLst>
          </p:cNvPr>
          <p:cNvGrpSpPr>
            <a:grpSpLocks noChangeAspect="1"/>
          </p:cNvGrpSpPr>
          <p:nvPr/>
        </p:nvGrpSpPr>
        <p:grpSpPr>
          <a:xfrm>
            <a:off x="7058520" y="1929733"/>
            <a:ext cx="457200" cy="457200"/>
            <a:chOff x="3917366" y="3171410"/>
            <a:chExt cx="640080" cy="64008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72FAC9B-D8DC-44D1-A5CD-EC5C75AE20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7366" y="317141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3CC3E004-F5F2-4053-AADC-510456F9B6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3915" y="3217130"/>
              <a:ext cx="548640" cy="548640"/>
            </a:xfrm>
            <a:custGeom>
              <a:avLst/>
              <a:gdLst>
                <a:gd name="connsiteX0" fmla="*/ 1555944 w 4277710"/>
                <a:gd name="connsiteY0" fmla="*/ 1228728 h 4277710"/>
                <a:gd name="connsiteX1" fmla="*/ 1555944 w 4277710"/>
                <a:gd name="connsiteY1" fmla="*/ 1270004 h 4277710"/>
                <a:gd name="connsiteX2" fmla="*/ 1555944 w 4277710"/>
                <a:gd name="connsiteY2" fmla="*/ 1579249 h 4277710"/>
                <a:gd name="connsiteX3" fmla="*/ 1555945 w 4277710"/>
                <a:gd name="connsiteY3" fmla="*/ 1620523 h 4277710"/>
                <a:gd name="connsiteX4" fmla="*/ 2236815 w 4277710"/>
                <a:gd name="connsiteY4" fmla="*/ 1620524 h 4277710"/>
                <a:gd name="connsiteX5" fmla="*/ 1812976 w 4277710"/>
                <a:gd name="connsiteY5" fmla="*/ 1984615 h 4277710"/>
                <a:gd name="connsiteX6" fmla="*/ 1812397 w 4277710"/>
                <a:gd name="connsiteY6" fmla="*/ 1984035 h 4277710"/>
                <a:gd name="connsiteX7" fmla="*/ 1881079 w 4277710"/>
                <a:gd name="connsiteY7" fmla="*/ 2242994 h 4277710"/>
                <a:gd name="connsiteX8" fmla="*/ 1884245 w 4277710"/>
                <a:gd name="connsiteY8" fmla="*/ 2242155 h 4277710"/>
                <a:gd name="connsiteX9" fmla="*/ 1879885 w 4277710"/>
                <a:gd name="connsiteY9" fmla="*/ 2243941 h 4277710"/>
                <a:gd name="connsiteX10" fmla="*/ 2144908 w 4277710"/>
                <a:gd name="connsiteY10" fmla="*/ 2242189 h 4277710"/>
                <a:gd name="connsiteX11" fmla="*/ 2314411 w 4277710"/>
                <a:gd name="connsiteY11" fmla="*/ 2299148 h 4277710"/>
                <a:gd name="connsiteX12" fmla="*/ 2335056 w 4277710"/>
                <a:gd name="connsiteY12" fmla="*/ 2319448 h 4277710"/>
                <a:gd name="connsiteX13" fmla="*/ 2357998 w 4277710"/>
                <a:gd name="connsiteY13" fmla="*/ 2369398 h 4277710"/>
                <a:gd name="connsiteX14" fmla="*/ 2339456 w 4277710"/>
                <a:gd name="connsiteY14" fmla="*/ 2544408 h 4277710"/>
                <a:gd name="connsiteX15" fmla="*/ 2175792 w 4277710"/>
                <a:gd name="connsiteY15" fmla="*/ 2616662 h 4277710"/>
                <a:gd name="connsiteX16" fmla="*/ 1936465 w 4277710"/>
                <a:gd name="connsiteY16" fmla="*/ 2556040 h 4277710"/>
                <a:gd name="connsiteX17" fmla="*/ 1741845 w 4277710"/>
                <a:gd name="connsiteY17" fmla="*/ 2418522 h 4277710"/>
                <a:gd name="connsiteX18" fmla="*/ 1415052 w 4277710"/>
                <a:gd name="connsiteY18" fmla="*/ 2717753 h 4277710"/>
                <a:gd name="connsiteX19" fmla="*/ 1563508 w 4277710"/>
                <a:gd name="connsiteY19" fmla="*/ 2843175 h 4277710"/>
                <a:gd name="connsiteX20" fmla="*/ 2260882 w 4277710"/>
                <a:gd name="connsiteY20" fmla="*/ 3048982 h 4277710"/>
                <a:gd name="connsiteX21" fmla="*/ 2862545 w 4277710"/>
                <a:gd name="connsiteY21" fmla="*/ 2447319 h 4277710"/>
                <a:gd name="connsiteX22" fmla="*/ 2821105 w 4277710"/>
                <a:gd name="connsiteY22" fmla="*/ 2219805 h 4277710"/>
                <a:gd name="connsiteX23" fmla="*/ 2434549 w 4277710"/>
                <a:gd name="connsiteY23" fmla="*/ 1938024 h 4277710"/>
                <a:gd name="connsiteX24" fmla="*/ 2398860 w 4277710"/>
                <a:gd name="connsiteY24" fmla="*/ 1940489 h 4277710"/>
                <a:gd name="connsiteX25" fmla="*/ 2825945 w 4277710"/>
                <a:gd name="connsiteY25" fmla="*/ 1570115 h 4277710"/>
                <a:gd name="connsiteX26" fmla="*/ 2825944 w 4277710"/>
                <a:gd name="connsiteY26" fmla="*/ 1228728 h 4277710"/>
                <a:gd name="connsiteX27" fmla="*/ 2138855 w 4277710"/>
                <a:gd name="connsiteY27" fmla="*/ 0 h 4277710"/>
                <a:gd name="connsiteX28" fmla="*/ 4277710 w 4277710"/>
                <a:gd name="connsiteY28" fmla="*/ 2138855 h 4277710"/>
                <a:gd name="connsiteX29" fmla="*/ 2138855 w 4277710"/>
                <a:gd name="connsiteY29" fmla="*/ 4277710 h 4277710"/>
                <a:gd name="connsiteX30" fmla="*/ 0 w 4277710"/>
                <a:gd name="connsiteY30" fmla="*/ 2138855 h 4277710"/>
                <a:gd name="connsiteX31" fmla="*/ 2138855 w 4277710"/>
                <a:gd name="connsiteY31" fmla="*/ 0 h 4277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277710" h="4277710">
                  <a:moveTo>
                    <a:pt x="1555944" y="1228728"/>
                  </a:moveTo>
                  <a:lnTo>
                    <a:pt x="1555944" y="1270004"/>
                  </a:lnTo>
                  <a:lnTo>
                    <a:pt x="1555944" y="1579249"/>
                  </a:lnTo>
                  <a:cubicBezTo>
                    <a:pt x="1555944" y="1593007"/>
                    <a:pt x="1555945" y="1606765"/>
                    <a:pt x="1555945" y="1620523"/>
                  </a:cubicBezTo>
                  <a:lnTo>
                    <a:pt x="2236815" y="1620524"/>
                  </a:lnTo>
                  <a:lnTo>
                    <a:pt x="1812976" y="1984615"/>
                  </a:lnTo>
                  <a:lnTo>
                    <a:pt x="1812397" y="1984035"/>
                  </a:lnTo>
                  <a:lnTo>
                    <a:pt x="1881079" y="2242994"/>
                  </a:lnTo>
                  <a:lnTo>
                    <a:pt x="1884245" y="2242155"/>
                  </a:lnTo>
                  <a:lnTo>
                    <a:pt x="1879885" y="2243941"/>
                  </a:lnTo>
                  <a:lnTo>
                    <a:pt x="2144908" y="2242189"/>
                  </a:lnTo>
                  <a:cubicBezTo>
                    <a:pt x="2211103" y="2242189"/>
                    <a:pt x="2271031" y="2263956"/>
                    <a:pt x="2314411" y="2299148"/>
                  </a:cubicBezTo>
                  <a:lnTo>
                    <a:pt x="2335056" y="2319448"/>
                  </a:lnTo>
                  <a:lnTo>
                    <a:pt x="2357998" y="2369398"/>
                  </a:lnTo>
                  <a:cubicBezTo>
                    <a:pt x="2378810" y="2433085"/>
                    <a:pt x="2374284" y="2496299"/>
                    <a:pt x="2339456" y="2544408"/>
                  </a:cubicBezTo>
                  <a:cubicBezTo>
                    <a:pt x="2304077" y="2593281"/>
                    <a:pt x="2242957" y="2614723"/>
                    <a:pt x="2175792" y="2616662"/>
                  </a:cubicBezTo>
                  <a:cubicBezTo>
                    <a:pt x="2108627" y="2618601"/>
                    <a:pt x="2008789" y="2589063"/>
                    <a:pt x="1936465" y="2556040"/>
                  </a:cubicBezTo>
                  <a:cubicBezTo>
                    <a:pt x="1864141" y="2523017"/>
                    <a:pt x="1822820" y="2480470"/>
                    <a:pt x="1741845" y="2418522"/>
                  </a:cubicBezTo>
                  <a:lnTo>
                    <a:pt x="1415052" y="2717753"/>
                  </a:lnTo>
                  <a:lnTo>
                    <a:pt x="1563508" y="2843175"/>
                  </a:lnTo>
                  <a:cubicBezTo>
                    <a:pt x="1671332" y="2925981"/>
                    <a:pt x="1830381" y="3047648"/>
                    <a:pt x="2260882" y="3048982"/>
                  </a:cubicBezTo>
                  <a:cubicBezTo>
                    <a:pt x="2593171" y="3048982"/>
                    <a:pt x="2855984" y="2779543"/>
                    <a:pt x="2862545" y="2447319"/>
                  </a:cubicBezTo>
                  <a:cubicBezTo>
                    <a:pt x="2864607" y="2342906"/>
                    <a:pt x="2838093" y="2254368"/>
                    <a:pt x="2821105" y="2219805"/>
                  </a:cubicBezTo>
                  <a:cubicBezTo>
                    <a:pt x="2768437" y="2116143"/>
                    <a:pt x="2634750" y="1995174"/>
                    <a:pt x="2434549" y="1938024"/>
                  </a:cubicBezTo>
                  <a:lnTo>
                    <a:pt x="2398860" y="1940489"/>
                  </a:lnTo>
                  <a:lnTo>
                    <a:pt x="2825945" y="1570115"/>
                  </a:lnTo>
                  <a:cubicBezTo>
                    <a:pt x="2825945" y="1456319"/>
                    <a:pt x="2825944" y="1342524"/>
                    <a:pt x="2825944" y="1228728"/>
                  </a:cubicBezTo>
                  <a:close/>
                  <a:moveTo>
                    <a:pt x="2138855" y="0"/>
                  </a:moveTo>
                  <a:cubicBezTo>
                    <a:pt x="3320112" y="0"/>
                    <a:pt x="4277710" y="957598"/>
                    <a:pt x="4277710" y="2138855"/>
                  </a:cubicBezTo>
                  <a:cubicBezTo>
                    <a:pt x="4277710" y="3320112"/>
                    <a:pt x="3320112" y="4277710"/>
                    <a:pt x="2138855" y="4277710"/>
                  </a:cubicBezTo>
                  <a:cubicBezTo>
                    <a:pt x="957598" y="4277710"/>
                    <a:pt x="0" y="3320112"/>
                    <a:pt x="0" y="2138855"/>
                  </a:cubicBezTo>
                  <a:cubicBezTo>
                    <a:pt x="0" y="957598"/>
                    <a:pt x="957598" y="0"/>
                    <a:pt x="2138855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0D22A08-9DA3-411E-93FF-D79D376E0E91}"/>
              </a:ext>
            </a:extLst>
          </p:cNvPr>
          <p:cNvSpPr/>
          <p:nvPr/>
        </p:nvSpPr>
        <p:spPr>
          <a:xfrm>
            <a:off x="0" y="4505324"/>
            <a:ext cx="9144000" cy="73134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763" algn="ctr"/>
            <a:r>
              <a:rPr lang="en-US" sz="1200" b="1" spc="3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SEEING YOUR APPLICATION AS A WHOLE IS CRUCIAL</a:t>
            </a:r>
          </a:p>
          <a:p>
            <a:pPr marL="4763" algn="ctr"/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Applications 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 as the sum of their parts. We cannot store critical data in transient ways such as in consoles.</a:t>
            </a:r>
          </a:p>
          <a:p>
            <a:pPr marL="4763"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Seek to declare all of your applications pieces together as a package. This will enable better management in the long run</a:t>
            </a:r>
          </a:p>
        </p:txBody>
      </p:sp>
    </p:spTree>
    <p:extLst>
      <p:ext uri="{BB962C8B-B14F-4D97-AF65-F5344CB8AC3E}">
        <p14:creationId xmlns:p14="http://schemas.microsoft.com/office/powerpoint/2010/main" val="3022710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C394-D463-473C-9D3A-9E7782EC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links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C1B332-D60D-4D8C-8821-708AA3806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6C51A-D5C8-414C-B110-B45114A5F48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1E179-D7C2-4056-82D4-ED24FF63FE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786755-D98D-44E6-920A-AA75865B0BF0}"/>
              </a:ext>
            </a:extLst>
          </p:cNvPr>
          <p:cNvSpPr/>
          <p:nvPr/>
        </p:nvSpPr>
        <p:spPr>
          <a:xfrm>
            <a:off x="785149" y="2942237"/>
            <a:ext cx="56494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https://kubernetes.io/docs/concepts/services-networking/service</a:t>
            </a:r>
          </a:p>
        </p:txBody>
      </p:sp>
      <p:sp>
        <p:nvSpPr>
          <p:cNvPr id="6" name="Freeform 69">
            <a:extLst>
              <a:ext uri="{FF2B5EF4-FFF2-40B4-BE49-F238E27FC236}">
                <a16:creationId xmlns:a16="http://schemas.microsoft.com/office/drawing/2014/main" id="{442BA210-8100-4A2A-9528-3802B1353461}"/>
              </a:ext>
            </a:extLst>
          </p:cNvPr>
          <p:cNvSpPr>
            <a:spLocks noChangeAspect="1"/>
          </p:cNvSpPr>
          <p:nvPr/>
        </p:nvSpPr>
        <p:spPr>
          <a:xfrm>
            <a:off x="458735" y="3029910"/>
            <a:ext cx="326414" cy="163208"/>
          </a:xfrm>
          <a:custGeom>
            <a:avLst/>
            <a:gdLst>
              <a:gd name="connsiteX0" fmla="*/ 269393 w 914400"/>
              <a:gd name="connsiteY0" fmla="*/ 178067 h 457200"/>
              <a:gd name="connsiteX1" fmla="*/ 645007 w 914400"/>
              <a:gd name="connsiteY1" fmla="*/ 178067 h 457200"/>
              <a:gd name="connsiteX2" fmla="*/ 645007 w 914400"/>
              <a:gd name="connsiteY2" fmla="*/ 279133 h 457200"/>
              <a:gd name="connsiteX3" fmla="*/ 269393 w 914400"/>
              <a:gd name="connsiteY3" fmla="*/ 279133 h 457200"/>
              <a:gd name="connsiteX4" fmla="*/ 507734 w 914400"/>
              <a:gd name="connsiteY4" fmla="*/ 0 h 457200"/>
              <a:gd name="connsiteX5" fmla="*/ 685800 w 914400"/>
              <a:gd name="connsiteY5" fmla="*/ 0 h 457200"/>
              <a:gd name="connsiteX6" fmla="*/ 914400 w 914400"/>
              <a:gd name="connsiteY6" fmla="*/ 228600 h 457200"/>
              <a:gd name="connsiteX7" fmla="*/ 685800 w 914400"/>
              <a:gd name="connsiteY7" fmla="*/ 457200 h 457200"/>
              <a:gd name="connsiteX8" fmla="*/ 507734 w 914400"/>
              <a:gd name="connsiteY8" fmla="*/ 457200 h 457200"/>
              <a:gd name="connsiteX9" fmla="*/ 507734 w 914400"/>
              <a:gd name="connsiteY9" fmla="*/ 365760 h 457200"/>
              <a:gd name="connsiteX10" fmla="*/ 685800 w 914400"/>
              <a:gd name="connsiteY10" fmla="*/ 365760 h 457200"/>
              <a:gd name="connsiteX11" fmla="*/ 822960 w 914400"/>
              <a:gd name="connsiteY11" fmla="*/ 228600 h 457200"/>
              <a:gd name="connsiteX12" fmla="*/ 685800 w 914400"/>
              <a:gd name="connsiteY12" fmla="*/ 91440 h 457200"/>
              <a:gd name="connsiteX13" fmla="*/ 507734 w 914400"/>
              <a:gd name="connsiteY13" fmla="*/ 91440 h 457200"/>
              <a:gd name="connsiteX14" fmla="*/ 228600 w 914400"/>
              <a:gd name="connsiteY14" fmla="*/ 0 h 457200"/>
              <a:gd name="connsiteX15" fmla="*/ 406668 w 914400"/>
              <a:gd name="connsiteY15" fmla="*/ 0 h 457200"/>
              <a:gd name="connsiteX16" fmla="*/ 406668 w 914400"/>
              <a:gd name="connsiteY16" fmla="*/ 91440 h 457200"/>
              <a:gd name="connsiteX17" fmla="*/ 228600 w 914400"/>
              <a:gd name="connsiteY17" fmla="*/ 91440 h 457200"/>
              <a:gd name="connsiteX18" fmla="*/ 91440 w 914400"/>
              <a:gd name="connsiteY18" fmla="*/ 228600 h 457200"/>
              <a:gd name="connsiteX19" fmla="*/ 228600 w 914400"/>
              <a:gd name="connsiteY19" fmla="*/ 365760 h 457200"/>
              <a:gd name="connsiteX20" fmla="*/ 406668 w 914400"/>
              <a:gd name="connsiteY20" fmla="*/ 365760 h 457200"/>
              <a:gd name="connsiteX21" fmla="*/ 406668 w 914400"/>
              <a:gd name="connsiteY21" fmla="*/ 457200 h 457200"/>
              <a:gd name="connsiteX22" fmla="*/ 228600 w 914400"/>
              <a:gd name="connsiteY22" fmla="*/ 457200 h 457200"/>
              <a:gd name="connsiteX23" fmla="*/ 0 w 914400"/>
              <a:gd name="connsiteY23" fmla="*/ 228600 h 457200"/>
              <a:gd name="connsiteX24" fmla="*/ 228600 w 914400"/>
              <a:gd name="connsiteY2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14400" h="457200">
                <a:moveTo>
                  <a:pt x="269393" y="178067"/>
                </a:moveTo>
                <a:lnTo>
                  <a:pt x="645007" y="178067"/>
                </a:lnTo>
                <a:lnTo>
                  <a:pt x="645007" y="279133"/>
                </a:lnTo>
                <a:lnTo>
                  <a:pt x="269393" y="279133"/>
                </a:lnTo>
                <a:close/>
                <a:moveTo>
                  <a:pt x="507734" y="0"/>
                </a:moveTo>
                <a:lnTo>
                  <a:pt x="685800" y="0"/>
                </a:lnTo>
                <a:cubicBezTo>
                  <a:pt x="812052" y="0"/>
                  <a:pt x="914400" y="102348"/>
                  <a:pt x="914400" y="228600"/>
                </a:cubicBezTo>
                <a:cubicBezTo>
                  <a:pt x="914400" y="354852"/>
                  <a:pt x="812052" y="457200"/>
                  <a:pt x="685800" y="457200"/>
                </a:cubicBezTo>
                <a:lnTo>
                  <a:pt x="507734" y="457200"/>
                </a:lnTo>
                <a:lnTo>
                  <a:pt x="507734" y="365760"/>
                </a:lnTo>
                <a:lnTo>
                  <a:pt x="685800" y="365760"/>
                </a:lnTo>
                <a:cubicBezTo>
                  <a:pt x="761551" y="365760"/>
                  <a:pt x="822960" y="304351"/>
                  <a:pt x="822960" y="228600"/>
                </a:cubicBezTo>
                <a:cubicBezTo>
                  <a:pt x="822960" y="152849"/>
                  <a:pt x="761551" y="91440"/>
                  <a:pt x="685800" y="91440"/>
                </a:cubicBezTo>
                <a:lnTo>
                  <a:pt x="507734" y="91440"/>
                </a:lnTo>
                <a:close/>
                <a:moveTo>
                  <a:pt x="228600" y="0"/>
                </a:moveTo>
                <a:lnTo>
                  <a:pt x="406668" y="0"/>
                </a:lnTo>
                <a:lnTo>
                  <a:pt x="406668" y="91440"/>
                </a:lnTo>
                <a:lnTo>
                  <a:pt x="228600" y="91440"/>
                </a:lnTo>
                <a:cubicBezTo>
                  <a:pt x="152849" y="91440"/>
                  <a:pt x="91440" y="152849"/>
                  <a:pt x="91440" y="228600"/>
                </a:cubicBezTo>
                <a:cubicBezTo>
                  <a:pt x="91440" y="304351"/>
                  <a:pt x="152849" y="365760"/>
                  <a:pt x="228600" y="365760"/>
                </a:cubicBezTo>
                <a:lnTo>
                  <a:pt x="406668" y="365760"/>
                </a:lnTo>
                <a:lnTo>
                  <a:pt x="406668" y="457200"/>
                </a:lnTo>
                <a:lnTo>
                  <a:pt x="228600" y="457200"/>
                </a:ln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rgbClr val="082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6729">
              <a:defRPr/>
            </a:pPr>
            <a:endParaRPr lang="en-US" sz="1169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5C54F-B368-4D06-B656-A8D9DD8B5CF1}"/>
              </a:ext>
            </a:extLst>
          </p:cNvPr>
          <p:cNvSpPr/>
          <p:nvPr/>
        </p:nvSpPr>
        <p:spPr>
          <a:xfrm>
            <a:off x="785149" y="3419274"/>
            <a:ext cx="61105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https://kubernetes.io/docs/tutorials/kubernetes-basics/</a:t>
            </a:r>
          </a:p>
        </p:txBody>
      </p:sp>
      <p:sp>
        <p:nvSpPr>
          <p:cNvPr id="8" name="Freeform 69">
            <a:extLst>
              <a:ext uri="{FF2B5EF4-FFF2-40B4-BE49-F238E27FC236}">
                <a16:creationId xmlns:a16="http://schemas.microsoft.com/office/drawing/2014/main" id="{84E33E25-0F85-420B-971A-786978FD7165}"/>
              </a:ext>
            </a:extLst>
          </p:cNvPr>
          <p:cNvSpPr>
            <a:spLocks noChangeAspect="1"/>
          </p:cNvSpPr>
          <p:nvPr/>
        </p:nvSpPr>
        <p:spPr>
          <a:xfrm>
            <a:off x="458735" y="3506947"/>
            <a:ext cx="326414" cy="163208"/>
          </a:xfrm>
          <a:custGeom>
            <a:avLst/>
            <a:gdLst>
              <a:gd name="connsiteX0" fmla="*/ 269393 w 914400"/>
              <a:gd name="connsiteY0" fmla="*/ 178067 h 457200"/>
              <a:gd name="connsiteX1" fmla="*/ 645007 w 914400"/>
              <a:gd name="connsiteY1" fmla="*/ 178067 h 457200"/>
              <a:gd name="connsiteX2" fmla="*/ 645007 w 914400"/>
              <a:gd name="connsiteY2" fmla="*/ 279133 h 457200"/>
              <a:gd name="connsiteX3" fmla="*/ 269393 w 914400"/>
              <a:gd name="connsiteY3" fmla="*/ 279133 h 457200"/>
              <a:gd name="connsiteX4" fmla="*/ 507734 w 914400"/>
              <a:gd name="connsiteY4" fmla="*/ 0 h 457200"/>
              <a:gd name="connsiteX5" fmla="*/ 685800 w 914400"/>
              <a:gd name="connsiteY5" fmla="*/ 0 h 457200"/>
              <a:gd name="connsiteX6" fmla="*/ 914400 w 914400"/>
              <a:gd name="connsiteY6" fmla="*/ 228600 h 457200"/>
              <a:gd name="connsiteX7" fmla="*/ 685800 w 914400"/>
              <a:gd name="connsiteY7" fmla="*/ 457200 h 457200"/>
              <a:gd name="connsiteX8" fmla="*/ 507734 w 914400"/>
              <a:gd name="connsiteY8" fmla="*/ 457200 h 457200"/>
              <a:gd name="connsiteX9" fmla="*/ 507734 w 914400"/>
              <a:gd name="connsiteY9" fmla="*/ 365760 h 457200"/>
              <a:gd name="connsiteX10" fmla="*/ 685800 w 914400"/>
              <a:gd name="connsiteY10" fmla="*/ 365760 h 457200"/>
              <a:gd name="connsiteX11" fmla="*/ 822960 w 914400"/>
              <a:gd name="connsiteY11" fmla="*/ 228600 h 457200"/>
              <a:gd name="connsiteX12" fmla="*/ 685800 w 914400"/>
              <a:gd name="connsiteY12" fmla="*/ 91440 h 457200"/>
              <a:gd name="connsiteX13" fmla="*/ 507734 w 914400"/>
              <a:gd name="connsiteY13" fmla="*/ 91440 h 457200"/>
              <a:gd name="connsiteX14" fmla="*/ 228600 w 914400"/>
              <a:gd name="connsiteY14" fmla="*/ 0 h 457200"/>
              <a:gd name="connsiteX15" fmla="*/ 406668 w 914400"/>
              <a:gd name="connsiteY15" fmla="*/ 0 h 457200"/>
              <a:gd name="connsiteX16" fmla="*/ 406668 w 914400"/>
              <a:gd name="connsiteY16" fmla="*/ 91440 h 457200"/>
              <a:gd name="connsiteX17" fmla="*/ 228600 w 914400"/>
              <a:gd name="connsiteY17" fmla="*/ 91440 h 457200"/>
              <a:gd name="connsiteX18" fmla="*/ 91440 w 914400"/>
              <a:gd name="connsiteY18" fmla="*/ 228600 h 457200"/>
              <a:gd name="connsiteX19" fmla="*/ 228600 w 914400"/>
              <a:gd name="connsiteY19" fmla="*/ 365760 h 457200"/>
              <a:gd name="connsiteX20" fmla="*/ 406668 w 914400"/>
              <a:gd name="connsiteY20" fmla="*/ 365760 h 457200"/>
              <a:gd name="connsiteX21" fmla="*/ 406668 w 914400"/>
              <a:gd name="connsiteY21" fmla="*/ 457200 h 457200"/>
              <a:gd name="connsiteX22" fmla="*/ 228600 w 914400"/>
              <a:gd name="connsiteY22" fmla="*/ 457200 h 457200"/>
              <a:gd name="connsiteX23" fmla="*/ 0 w 914400"/>
              <a:gd name="connsiteY23" fmla="*/ 228600 h 457200"/>
              <a:gd name="connsiteX24" fmla="*/ 228600 w 914400"/>
              <a:gd name="connsiteY2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14400" h="457200">
                <a:moveTo>
                  <a:pt x="269393" y="178067"/>
                </a:moveTo>
                <a:lnTo>
                  <a:pt x="645007" y="178067"/>
                </a:lnTo>
                <a:lnTo>
                  <a:pt x="645007" y="279133"/>
                </a:lnTo>
                <a:lnTo>
                  <a:pt x="269393" y="279133"/>
                </a:lnTo>
                <a:close/>
                <a:moveTo>
                  <a:pt x="507734" y="0"/>
                </a:moveTo>
                <a:lnTo>
                  <a:pt x="685800" y="0"/>
                </a:lnTo>
                <a:cubicBezTo>
                  <a:pt x="812052" y="0"/>
                  <a:pt x="914400" y="102348"/>
                  <a:pt x="914400" y="228600"/>
                </a:cubicBezTo>
                <a:cubicBezTo>
                  <a:pt x="914400" y="354852"/>
                  <a:pt x="812052" y="457200"/>
                  <a:pt x="685800" y="457200"/>
                </a:cubicBezTo>
                <a:lnTo>
                  <a:pt x="507734" y="457200"/>
                </a:lnTo>
                <a:lnTo>
                  <a:pt x="507734" y="365760"/>
                </a:lnTo>
                <a:lnTo>
                  <a:pt x="685800" y="365760"/>
                </a:lnTo>
                <a:cubicBezTo>
                  <a:pt x="761551" y="365760"/>
                  <a:pt x="822960" y="304351"/>
                  <a:pt x="822960" y="228600"/>
                </a:cubicBezTo>
                <a:cubicBezTo>
                  <a:pt x="822960" y="152849"/>
                  <a:pt x="761551" y="91440"/>
                  <a:pt x="685800" y="91440"/>
                </a:cubicBezTo>
                <a:lnTo>
                  <a:pt x="507734" y="91440"/>
                </a:lnTo>
                <a:close/>
                <a:moveTo>
                  <a:pt x="228600" y="0"/>
                </a:moveTo>
                <a:lnTo>
                  <a:pt x="406668" y="0"/>
                </a:lnTo>
                <a:lnTo>
                  <a:pt x="406668" y="91440"/>
                </a:lnTo>
                <a:lnTo>
                  <a:pt x="228600" y="91440"/>
                </a:lnTo>
                <a:cubicBezTo>
                  <a:pt x="152849" y="91440"/>
                  <a:pt x="91440" y="152849"/>
                  <a:pt x="91440" y="228600"/>
                </a:cubicBezTo>
                <a:cubicBezTo>
                  <a:pt x="91440" y="304351"/>
                  <a:pt x="152849" y="365760"/>
                  <a:pt x="228600" y="365760"/>
                </a:cubicBezTo>
                <a:lnTo>
                  <a:pt x="406668" y="365760"/>
                </a:lnTo>
                <a:lnTo>
                  <a:pt x="406668" y="457200"/>
                </a:lnTo>
                <a:lnTo>
                  <a:pt x="228600" y="457200"/>
                </a:ln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rgbClr val="082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6729">
              <a:defRPr/>
            </a:pPr>
            <a:endParaRPr lang="en-US" sz="1169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C2EBE6-122A-4E1A-953F-0C527D17CE71}"/>
              </a:ext>
            </a:extLst>
          </p:cNvPr>
          <p:cNvSpPr/>
          <p:nvPr/>
        </p:nvSpPr>
        <p:spPr>
          <a:xfrm>
            <a:off x="785149" y="3896311"/>
            <a:ext cx="61105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https://cncf.io</a:t>
            </a:r>
          </a:p>
        </p:txBody>
      </p:sp>
      <p:sp>
        <p:nvSpPr>
          <p:cNvPr id="10" name="Freeform 69">
            <a:extLst>
              <a:ext uri="{FF2B5EF4-FFF2-40B4-BE49-F238E27FC236}">
                <a16:creationId xmlns:a16="http://schemas.microsoft.com/office/drawing/2014/main" id="{27DD60EB-0891-45DF-B65E-A35840CFB3C1}"/>
              </a:ext>
            </a:extLst>
          </p:cNvPr>
          <p:cNvSpPr>
            <a:spLocks noChangeAspect="1"/>
          </p:cNvSpPr>
          <p:nvPr/>
        </p:nvSpPr>
        <p:spPr>
          <a:xfrm>
            <a:off x="458735" y="3983984"/>
            <a:ext cx="326414" cy="163208"/>
          </a:xfrm>
          <a:custGeom>
            <a:avLst/>
            <a:gdLst>
              <a:gd name="connsiteX0" fmla="*/ 269393 w 914400"/>
              <a:gd name="connsiteY0" fmla="*/ 178067 h 457200"/>
              <a:gd name="connsiteX1" fmla="*/ 645007 w 914400"/>
              <a:gd name="connsiteY1" fmla="*/ 178067 h 457200"/>
              <a:gd name="connsiteX2" fmla="*/ 645007 w 914400"/>
              <a:gd name="connsiteY2" fmla="*/ 279133 h 457200"/>
              <a:gd name="connsiteX3" fmla="*/ 269393 w 914400"/>
              <a:gd name="connsiteY3" fmla="*/ 279133 h 457200"/>
              <a:gd name="connsiteX4" fmla="*/ 507734 w 914400"/>
              <a:gd name="connsiteY4" fmla="*/ 0 h 457200"/>
              <a:gd name="connsiteX5" fmla="*/ 685800 w 914400"/>
              <a:gd name="connsiteY5" fmla="*/ 0 h 457200"/>
              <a:gd name="connsiteX6" fmla="*/ 914400 w 914400"/>
              <a:gd name="connsiteY6" fmla="*/ 228600 h 457200"/>
              <a:gd name="connsiteX7" fmla="*/ 685800 w 914400"/>
              <a:gd name="connsiteY7" fmla="*/ 457200 h 457200"/>
              <a:gd name="connsiteX8" fmla="*/ 507734 w 914400"/>
              <a:gd name="connsiteY8" fmla="*/ 457200 h 457200"/>
              <a:gd name="connsiteX9" fmla="*/ 507734 w 914400"/>
              <a:gd name="connsiteY9" fmla="*/ 365760 h 457200"/>
              <a:gd name="connsiteX10" fmla="*/ 685800 w 914400"/>
              <a:gd name="connsiteY10" fmla="*/ 365760 h 457200"/>
              <a:gd name="connsiteX11" fmla="*/ 822960 w 914400"/>
              <a:gd name="connsiteY11" fmla="*/ 228600 h 457200"/>
              <a:gd name="connsiteX12" fmla="*/ 685800 w 914400"/>
              <a:gd name="connsiteY12" fmla="*/ 91440 h 457200"/>
              <a:gd name="connsiteX13" fmla="*/ 507734 w 914400"/>
              <a:gd name="connsiteY13" fmla="*/ 91440 h 457200"/>
              <a:gd name="connsiteX14" fmla="*/ 228600 w 914400"/>
              <a:gd name="connsiteY14" fmla="*/ 0 h 457200"/>
              <a:gd name="connsiteX15" fmla="*/ 406668 w 914400"/>
              <a:gd name="connsiteY15" fmla="*/ 0 h 457200"/>
              <a:gd name="connsiteX16" fmla="*/ 406668 w 914400"/>
              <a:gd name="connsiteY16" fmla="*/ 91440 h 457200"/>
              <a:gd name="connsiteX17" fmla="*/ 228600 w 914400"/>
              <a:gd name="connsiteY17" fmla="*/ 91440 h 457200"/>
              <a:gd name="connsiteX18" fmla="*/ 91440 w 914400"/>
              <a:gd name="connsiteY18" fmla="*/ 228600 h 457200"/>
              <a:gd name="connsiteX19" fmla="*/ 228600 w 914400"/>
              <a:gd name="connsiteY19" fmla="*/ 365760 h 457200"/>
              <a:gd name="connsiteX20" fmla="*/ 406668 w 914400"/>
              <a:gd name="connsiteY20" fmla="*/ 365760 h 457200"/>
              <a:gd name="connsiteX21" fmla="*/ 406668 w 914400"/>
              <a:gd name="connsiteY21" fmla="*/ 457200 h 457200"/>
              <a:gd name="connsiteX22" fmla="*/ 228600 w 914400"/>
              <a:gd name="connsiteY22" fmla="*/ 457200 h 457200"/>
              <a:gd name="connsiteX23" fmla="*/ 0 w 914400"/>
              <a:gd name="connsiteY23" fmla="*/ 228600 h 457200"/>
              <a:gd name="connsiteX24" fmla="*/ 228600 w 914400"/>
              <a:gd name="connsiteY2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14400" h="457200">
                <a:moveTo>
                  <a:pt x="269393" y="178067"/>
                </a:moveTo>
                <a:lnTo>
                  <a:pt x="645007" y="178067"/>
                </a:lnTo>
                <a:lnTo>
                  <a:pt x="645007" y="279133"/>
                </a:lnTo>
                <a:lnTo>
                  <a:pt x="269393" y="279133"/>
                </a:lnTo>
                <a:close/>
                <a:moveTo>
                  <a:pt x="507734" y="0"/>
                </a:moveTo>
                <a:lnTo>
                  <a:pt x="685800" y="0"/>
                </a:lnTo>
                <a:cubicBezTo>
                  <a:pt x="812052" y="0"/>
                  <a:pt x="914400" y="102348"/>
                  <a:pt x="914400" y="228600"/>
                </a:cubicBezTo>
                <a:cubicBezTo>
                  <a:pt x="914400" y="354852"/>
                  <a:pt x="812052" y="457200"/>
                  <a:pt x="685800" y="457200"/>
                </a:cubicBezTo>
                <a:lnTo>
                  <a:pt x="507734" y="457200"/>
                </a:lnTo>
                <a:lnTo>
                  <a:pt x="507734" y="365760"/>
                </a:lnTo>
                <a:lnTo>
                  <a:pt x="685800" y="365760"/>
                </a:lnTo>
                <a:cubicBezTo>
                  <a:pt x="761551" y="365760"/>
                  <a:pt x="822960" y="304351"/>
                  <a:pt x="822960" y="228600"/>
                </a:cubicBezTo>
                <a:cubicBezTo>
                  <a:pt x="822960" y="152849"/>
                  <a:pt x="761551" y="91440"/>
                  <a:pt x="685800" y="91440"/>
                </a:cubicBezTo>
                <a:lnTo>
                  <a:pt x="507734" y="91440"/>
                </a:lnTo>
                <a:close/>
                <a:moveTo>
                  <a:pt x="228600" y="0"/>
                </a:moveTo>
                <a:lnTo>
                  <a:pt x="406668" y="0"/>
                </a:lnTo>
                <a:lnTo>
                  <a:pt x="406668" y="91440"/>
                </a:lnTo>
                <a:lnTo>
                  <a:pt x="228600" y="91440"/>
                </a:lnTo>
                <a:cubicBezTo>
                  <a:pt x="152849" y="91440"/>
                  <a:pt x="91440" y="152849"/>
                  <a:pt x="91440" y="228600"/>
                </a:cubicBezTo>
                <a:cubicBezTo>
                  <a:pt x="91440" y="304351"/>
                  <a:pt x="152849" y="365760"/>
                  <a:pt x="228600" y="365760"/>
                </a:cubicBezTo>
                <a:lnTo>
                  <a:pt x="406668" y="365760"/>
                </a:lnTo>
                <a:lnTo>
                  <a:pt x="406668" y="457200"/>
                </a:lnTo>
                <a:lnTo>
                  <a:pt x="228600" y="457200"/>
                </a:ln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rgbClr val="082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6729">
              <a:defRPr/>
            </a:pPr>
            <a:endParaRPr lang="en-US" sz="1169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CD9BE7-FBFD-4746-8BC8-3D1E612A8C64}"/>
              </a:ext>
            </a:extLst>
          </p:cNvPr>
          <p:cNvSpPr/>
          <p:nvPr/>
        </p:nvSpPr>
        <p:spPr>
          <a:xfrm>
            <a:off x="785149" y="1988163"/>
            <a:ext cx="61105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https://kubernetes.io/docs/tasks/tools/install-minikube/</a:t>
            </a:r>
          </a:p>
        </p:txBody>
      </p:sp>
      <p:sp>
        <p:nvSpPr>
          <p:cNvPr id="12" name="Freeform 69">
            <a:extLst>
              <a:ext uri="{FF2B5EF4-FFF2-40B4-BE49-F238E27FC236}">
                <a16:creationId xmlns:a16="http://schemas.microsoft.com/office/drawing/2014/main" id="{B34132EA-B85A-4618-8107-27E66585E0BB}"/>
              </a:ext>
            </a:extLst>
          </p:cNvPr>
          <p:cNvSpPr>
            <a:spLocks noChangeAspect="1"/>
          </p:cNvSpPr>
          <p:nvPr/>
        </p:nvSpPr>
        <p:spPr>
          <a:xfrm>
            <a:off x="458735" y="2075836"/>
            <a:ext cx="326414" cy="163208"/>
          </a:xfrm>
          <a:custGeom>
            <a:avLst/>
            <a:gdLst>
              <a:gd name="connsiteX0" fmla="*/ 269393 w 914400"/>
              <a:gd name="connsiteY0" fmla="*/ 178067 h 457200"/>
              <a:gd name="connsiteX1" fmla="*/ 645007 w 914400"/>
              <a:gd name="connsiteY1" fmla="*/ 178067 h 457200"/>
              <a:gd name="connsiteX2" fmla="*/ 645007 w 914400"/>
              <a:gd name="connsiteY2" fmla="*/ 279133 h 457200"/>
              <a:gd name="connsiteX3" fmla="*/ 269393 w 914400"/>
              <a:gd name="connsiteY3" fmla="*/ 279133 h 457200"/>
              <a:gd name="connsiteX4" fmla="*/ 507734 w 914400"/>
              <a:gd name="connsiteY4" fmla="*/ 0 h 457200"/>
              <a:gd name="connsiteX5" fmla="*/ 685800 w 914400"/>
              <a:gd name="connsiteY5" fmla="*/ 0 h 457200"/>
              <a:gd name="connsiteX6" fmla="*/ 914400 w 914400"/>
              <a:gd name="connsiteY6" fmla="*/ 228600 h 457200"/>
              <a:gd name="connsiteX7" fmla="*/ 685800 w 914400"/>
              <a:gd name="connsiteY7" fmla="*/ 457200 h 457200"/>
              <a:gd name="connsiteX8" fmla="*/ 507734 w 914400"/>
              <a:gd name="connsiteY8" fmla="*/ 457200 h 457200"/>
              <a:gd name="connsiteX9" fmla="*/ 507734 w 914400"/>
              <a:gd name="connsiteY9" fmla="*/ 365760 h 457200"/>
              <a:gd name="connsiteX10" fmla="*/ 685800 w 914400"/>
              <a:gd name="connsiteY10" fmla="*/ 365760 h 457200"/>
              <a:gd name="connsiteX11" fmla="*/ 822960 w 914400"/>
              <a:gd name="connsiteY11" fmla="*/ 228600 h 457200"/>
              <a:gd name="connsiteX12" fmla="*/ 685800 w 914400"/>
              <a:gd name="connsiteY12" fmla="*/ 91440 h 457200"/>
              <a:gd name="connsiteX13" fmla="*/ 507734 w 914400"/>
              <a:gd name="connsiteY13" fmla="*/ 91440 h 457200"/>
              <a:gd name="connsiteX14" fmla="*/ 228600 w 914400"/>
              <a:gd name="connsiteY14" fmla="*/ 0 h 457200"/>
              <a:gd name="connsiteX15" fmla="*/ 406668 w 914400"/>
              <a:gd name="connsiteY15" fmla="*/ 0 h 457200"/>
              <a:gd name="connsiteX16" fmla="*/ 406668 w 914400"/>
              <a:gd name="connsiteY16" fmla="*/ 91440 h 457200"/>
              <a:gd name="connsiteX17" fmla="*/ 228600 w 914400"/>
              <a:gd name="connsiteY17" fmla="*/ 91440 h 457200"/>
              <a:gd name="connsiteX18" fmla="*/ 91440 w 914400"/>
              <a:gd name="connsiteY18" fmla="*/ 228600 h 457200"/>
              <a:gd name="connsiteX19" fmla="*/ 228600 w 914400"/>
              <a:gd name="connsiteY19" fmla="*/ 365760 h 457200"/>
              <a:gd name="connsiteX20" fmla="*/ 406668 w 914400"/>
              <a:gd name="connsiteY20" fmla="*/ 365760 h 457200"/>
              <a:gd name="connsiteX21" fmla="*/ 406668 w 914400"/>
              <a:gd name="connsiteY21" fmla="*/ 457200 h 457200"/>
              <a:gd name="connsiteX22" fmla="*/ 228600 w 914400"/>
              <a:gd name="connsiteY22" fmla="*/ 457200 h 457200"/>
              <a:gd name="connsiteX23" fmla="*/ 0 w 914400"/>
              <a:gd name="connsiteY23" fmla="*/ 228600 h 457200"/>
              <a:gd name="connsiteX24" fmla="*/ 228600 w 914400"/>
              <a:gd name="connsiteY2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14400" h="457200">
                <a:moveTo>
                  <a:pt x="269393" y="178067"/>
                </a:moveTo>
                <a:lnTo>
                  <a:pt x="645007" y="178067"/>
                </a:lnTo>
                <a:lnTo>
                  <a:pt x="645007" y="279133"/>
                </a:lnTo>
                <a:lnTo>
                  <a:pt x="269393" y="279133"/>
                </a:lnTo>
                <a:close/>
                <a:moveTo>
                  <a:pt x="507734" y="0"/>
                </a:moveTo>
                <a:lnTo>
                  <a:pt x="685800" y="0"/>
                </a:lnTo>
                <a:cubicBezTo>
                  <a:pt x="812052" y="0"/>
                  <a:pt x="914400" y="102348"/>
                  <a:pt x="914400" y="228600"/>
                </a:cubicBezTo>
                <a:cubicBezTo>
                  <a:pt x="914400" y="354852"/>
                  <a:pt x="812052" y="457200"/>
                  <a:pt x="685800" y="457200"/>
                </a:cubicBezTo>
                <a:lnTo>
                  <a:pt x="507734" y="457200"/>
                </a:lnTo>
                <a:lnTo>
                  <a:pt x="507734" y="365760"/>
                </a:lnTo>
                <a:lnTo>
                  <a:pt x="685800" y="365760"/>
                </a:lnTo>
                <a:cubicBezTo>
                  <a:pt x="761551" y="365760"/>
                  <a:pt x="822960" y="304351"/>
                  <a:pt x="822960" y="228600"/>
                </a:cubicBezTo>
                <a:cubicBezTo>
                  <a:pt x="822960" y="152849"/>
                  <a:pt x="761551" y="91440"/>
                  <a:pt x="685800" y="91440"/>
                </a:cubicBezTo>
                <a:lnTo>
                  <a:pt x="507734" y="91440"/>
                </a:lnTo>
                <a:close/>
                <a:moveTo>
                  <a:pt x="228600" y="0"/>
                </a:moveTo>
                <a:lnTo>
                  <a:pt x="406668" y="0"/>
                </a:lnTo>
                <a:lnTo>
                  <a:pt x="406668" y="91440"/>
                </a:lnTo>
                <a:lnTo>
                  <a:pt x="228600" y="91440"/>
                </a:lnTo>
                <a:cubicBezTo>
                  <a:pt x="152849" y="91440"/>
                  <a:pt x="91440" y="152849"/>
                  <a:pt x="91440" y="228600"/>
                </a:cubicBezTo>
                <a:cubicBezTo>
                  <a:pt x="91440" y="304351"/>
                  <a:pt x="152849" y="365760"/>
                  <a:pt x="228600" y="365760"/>
                </a:cubicBezTo>
                <a:lnTo>
                  <a:pt x="406668" y="365760"/>
                </a:lnTo>
                <a:lnTo>
                  <a:pt x="406668" y="457200"/>
                </a:lnTo>
                <a:lnTo>
                  <a:pt x="228600" y="457200"/>
                </a:ln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rgbClr val="082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6729">
              <a:defRPr/>
            </a:pPr>
            <a:endParaRPr lang="en-US" sz="1169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34F904-016A-45E5-B3B0-6D2119819337}"/>
              </a:ext>
            </a:extLst>
          </p:cNvPr>
          <p:cNvSpPr/>
          <p:nvPr/>
        </p:nvSpPr>
        <p:spPr>
          <a:xfrm>
            <a:off x="785149" y="2465200"/>
            <a:ext cx="61105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https://kubernetespodcast.com/</a:t>
            </a:r>
          </a:p>
        </p:txBody>
      </p:sp>
      <p:sp>
        <p:nvSpPr>
          <p:cNvPr id="14" name="Freeform 69">
            <a:extLst>
              <a:ext uri="{FF2B5EF4-FFF2-40B4-BE49-F238E27FC236}">
                <a16:creationId xmlns:a16="http://schemas.microsoft.com/office/drawing/2014/main" id="{75075E1C-DA65-484B-B67F-4041DB0034FD}"/>
              </a:ext>
            </a:extLst>
          </p:cNvPr>
          <p:cNvSpPr>
            <a:spLocks noChangeAspect="1"/>
          </p:cNvSpPr>
          <p:nvPr/>
        </p:nvSpPr>
        <p:spPr>
          <a:xfrm>
            <a:off x="458735" y="2552873"/>
            <a:ext cx="326414" cy="163208"/>
          </a:xfrm>
          <a:custGeom>
            <a:avLst/>
            <a:gdLst>
              <a:gd name="connsiteX0" fmla="*/ 269393 w 914400"/>
              <a:gd name="connsiteY0" fmla="*/ 178067 h 457200"/>
              <a:gd name="connsiteX1" fmla="*/ 645007 w 914400"/>
              <a:gd name="connsiteY1" fmla="*/ 178067 h 457200"/>
              <a:gd name="connsiteX2" fmla="*/ 645007 w 914400"/>
              <a:gd name="connsiteY2" fmla="*/ 279133 h 457200"/>
              <a:gd name="connsiteX3" fmla="*/ 269393 w 914400"/>
              <a:gd name="connsiteY3" fmla="*/ 279133 h 457200"/>
              <a:gd name="connsiteX4" fmla="*/ 507734 w 914400"/>
              <a:gd name="connsiteY4" fmla="*/ 0 h 457200"/>
              <a:gd name="connsiteX5" fmla="*/ 685800 w 914400"/>
              <a:gd name="connsiteY5" fmla="*/ 0 h 457200"/>
              <a:gd name="connsiteX6" fmla="*/ 914400 w 914400"/>
              <a:gd name="connsiteY6" fmla="*/ 228600 h 457200"/>
              <a:gd name="connsiteX7" fmla="*/ 685800 w 914400"/>
              <a:gd name="connsiteY7" fmla="*/ 457200 h 457200"/>
              <a:gd name="connsiteX8" fmla="*/ 507734 w 914400"/>
              <a:gd name="connsiteY8" fmla="*/ 457200 h 457200"/>
              <a:gd name="connsiteX9" fmla="*/ 507734 w 914400"/>
              <a:gd name="connsiteY9" fmla="*/ 365760 h 457200"/>
              <a:gd name="connsiteX10" fmla="*/ 685800 w 914400"/>
              <a:gd name="connsiteY10" fmla="*/ 365760 h 457200"/>
              <a:gd name="connsiteX11" fmla="*/ 822960 w 914400"/>
              <a:gd name="connsiteY11" fmla="*/ 228600 h 457200"/>
              <a:gd name="connsiteX12" fmla="*/ 685800 w 914400"/>
              <a:gd name="connsiteY12" fmla="*/ 91440 h 457200"/>
              <a:gd name="connsiteX13" fmla="*/ 507734 w 914400"/>
              <a:gd name="connsiteY13" fmla="*/ 91440 h 457200"/>
              <a:gd name="connsiteX14" fmla="*/ 228600 w 914400"/>
              <a:gd name="connsiteY14" fmla="*/ 0 h 457200"/>
              <a:gd name="connsiteX15" fmla="*/ 406668 w 914400"/>
              <a:gd name="connsiteY15" fmla="*/ 0 h 457200"/>
              <a:gd name="connsiteX16" fmla="*/ 406668 w 914400"/>
              <a:gd name="connsiteY16" fmla="*/ 91440 h 457200"/>
              <a:gd name="connsiteX17" fmla="*/ 228600 w 914400"/>
              <a:gd name="connsiteY17" fmla="*/ 91440 h 457200"/>
              <a:gd name="connsiteX18" fmla="*/ 91440 w 914400"/>
              <a:gd name="connsiteY18" fmla="*/ 228600 h 457200"/>
              <a:gd name="connsiteX19" fmla="*/ 228600 w 914400"/>
              <a:gd name="connsiteY19" fmla="*/ 365760 h 457200"/>
              <a:gd name="connsiteX20" fmla="*/ 406668 w 914400"/>
              <a:gd name="connsiteY20" fmla="*/ 365760 h 457200"/>
              <a:gd name="connsiteX21" fmla="*/ 406668 w 914400"/>
              <a:gd name="connsiteY21" fmla="*/ 457200 h 457200"/>
              <a:gd name="connsiteX22" fmla="*/ 228600 w 914400"/>
              <a:gd name="connsiteY22" fmla="*/ 457200 h 457200"/>
              <a:gd name="connsiteX23" fmla="*/ 0 w 914400"/>
              <a:gd name="connsiteY23" fmla="*/ 228600 h 457200"/>
              <a:gd name="connsiteX24" fmla="*/ 228600 w 914400"/>
              <a:gd name="connsiteY2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14400" h="457200">
                <a:moveTo>
                  <a:pt x="269393" y="178067"/>
                </a:moveTo>
                <a:lnTo>
                  <a:pt x="645007" y="178067"/>
                </a:lnTo>
                <a:lnTo>
                  <a:pt x="645007" y="279133"/>
                </a:lnTo>
                <a:lnTo>
                  <a:pt x="269393" y="279133"/>
                </a:lnTo>
                <a:close/>
                <a:moveTo>
                  <a:pt x="507734" y="0"/>
                </a:moveTo>
                <a:lnTo>
                  <a:pt x="685800" y="0"/>
                </a:lnTo>
                <a:cubicBezTo>
                  <a:pt x="812052" y="0"/>
                  <a:pt x="914400" y="102348"/>
                  <a:pt x="914400" y="228600"/>
                </a:cubicBezTo>
                <a:cubicBezTo>
                  <a:pt x="914400" y="354852"/>
                  <a:pt x="812052" y="457200"/>
                  <a:pt x="685800" y="457200"/>
                </a:cubicBezTo>
                <a:lnTo>
                  <a:pt x="507734" y="457200"/>
                </a:lnTo>
                <a:lnTo>
                  <a:pt x="507734" y="365760"/>
                </a:lnTo>
                <a:lnTo>
                  <a:pt x="685800" y="365760"/>
                </a:lnTo>
                <a:cubicBezTo>
                  <a:pt x="761551" y="365760"/>
                  <a:pt x="822960" y="304351"/>
                  <a:pt x="822960" y="228600"/>
                </a:cubicBezTo>
                <a:cubicBezTo>
                  <a:pt x="822960" y="152849"/>
                  <a:pt x="761551" y="91440"/>
                  <a:pt x="685800" y="91440"/>
                </a:cubicBezTo>
                <a:lnTo>
                  <a:pt x="507734" y="91440"/>
                </a:lnTo>
                <a:close/>
                <a:moveTo>
                  <a:pt x="228600" y="0"/>
                </a:moveTo>
                <a:lnTo>
                  <a:pt x="406668" y="0"/>
                </a:lnTo>
                <a:lnTo>
                  <a:pt x="406668" y="91440"/>
                </a:lnTo>
                <a:lnTo>
                  <a:pt x="228600" y="91440"/>
                </a:lnTo>
                <a:cubicBezTo>
                  <a:pt x="152849" y="91440"/>
                  <a:pt x="91440" y="152849"/>
                  <a:pt x="91440" y="228600"/>
                </a:cubicBezTo>
                <a:cubicBezTo>
                  <a:pt x="91440" y="304351"/>
                  <a:pt x="152849" y="365760"/>
                  <a:pt x="228600" y="365760"/>
                </a:cubicBezTo>
                <a:lnTo>
                  <a:pt x="406668" y="365760"/>
                </a:lnTo>
                <a:lnTo>
                  <a:pt x="406668" y="457200"/>
                </a:lnTo>
                <a:lnTo>
                  <a:pt x="228600" y="457200"/>
                </a:ln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rgbClr val="082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6729">
              <a:defRPr/>
            </a:pPr>
            <a:endParaRPr lang="en-US" sz="1169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D26555-0301-433E-A548-C630F7E6A348}"/>
              </a:ext>
            </a:extLst>
          </p:cNvPr>
          <p:cNvSpPr/>
          <p:nvPr/>
        </p:nvSpPr>
        <p:spPr>
          <a:xfrm>
            <a:off x="785149" y="4373350"/>
            <a:ext cx="61105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https://github.com/kelseyhightower/kubernetes-the-hard-way</a:t>
            </a:r>
          </a:p>
        </p:txBody>
      </p:sp>
      <p:sp>
        <p:nvSpPr>
          <p:cNvPr id="19" name="Freeform 69">
            <a:extLst>
              <a:ext uri="{FF2B5EF4-FFF2-40B4-BE49-F238E27FC236}">
                <a16:creationId xmlns:a16="http://schemas.microsoft.com/office/drawing/2014/main" id="{F74DECBB-442D-477D-B216-F3A376A243AC}"/>
              </a:ext>
            </a:extLst>
          </p:cNvPr>
          <p:cNvSpPr>
            <a:spLocks noChangeAspect="1"/>
          </p:cNvSpPr>
          <p:nvPr/>
        </p:nvSpPr>
        <p:spPr>
          <a:xfrm>
            <a:off x="458735" y="4461023"/>
            <a:ext cx="326414" cy="163208"/>
          </a:xfrm>
          <a:custGeom>
            <a:avLst/>
            <a:gdLst>
              <a:gd name="connsiteX0" fmla="*/ 269393 w 914400"/>
              <a:gd name="connsiteY0" fmla="*/ 178067 h 457200"/>
              <a:gd name="connsiteX1" fmla="*/ 645007 w 914400"/>
              <a:gd name="connsiteY1" fmla="*/ 178067 h 457200"/>
              <a:gd name="connsiteX2" fmla="*/ 645007 w 914400"/>
              <a:gd name="connsiteY2" fmla="*/ 279133 h 457200"/>
              <a:gd name="connsiteX3" fmla="*/ 269393 w 914400"/>
              <a:gd name="connsiteY3" fmla="*/ 279133 h 457200"/>
              <a:gd name="connsiteX4" fmla="*/ 507734 w 914400"/>
              <a:gd name="connsiteY4" fmla="*/ 0 h 457200"/>
              <a:gd name="connsiteX5" fmla="*/ 685800 w 914400"/>
              <a:gd name="connsiteY5" fmla="*/ 0 h 457200"/>
              <a:gd name="connsiteX6" fmla="*/ 914400 w 914400"/>
              <a:gd name="connsiteY6" fmla="*/ 228600 h 457200"/>
              <a:gd name="connsiteX7" fmla="*/ 685800 w 914400"/>
              <a:gd name="connsiteY7" fmla="*/ 457200 h 457200"/>
              <a:gd name="connsiteX8" fmla="*/ 507734 w 914400"/>
              <a:gd name="connsiteY8" fmla="*/ 457200 h 457200"/>
              <a:gd name="connsiteX9" fmla="*/ 507734 w 914400"/>
              <a:gd name="connsiteY9" fmla="*/ 365760 h 457200"/>
              <a:gd name="connsiteX10" fmla="*/ 685800 w 914400"/>
              <a:gd name="connsiteY10" fmla="*/ 365760 h 457200"/>
              <a:gd name="connsiteX11" fmla="*/ 822960 w 914400"/>
              <a:gd name="connsiteY11" fmla="*/ 228600 h 457200"/>
              <a:gd name="connsiteX12" fmla="*/ 685800 w 914400"/>
              <a:gd name="connsiteY12" fmla="*/ 91440 h 457200"/>
              <a:gd name="connsiteX13" fmla="*/ 507734 w 914400"/>
              <a:gd name="connsiteY13" fmla="*/ 91440 h 457200"/>
              <a:gd name="connsiteX14" fmla="*/ 228600 w 914400"/>
              <a:gd name="connsiteY14" fmla="*/ 0 h 457200"/>
              <a:gd name="connsiteX15" fmla="*/ 406668 w 914400"/>
              <a:gd name="connsiteY15" fmla="*/ 0 h 457200"/>
              <a:gd name="connsiteX16" fmla="*/ 406668 w 914400"/>
              <a:gd name="connsiteY16" fmla="*/ 91440 h 457200"/>
              <a:gd name="connsiteX17" fmla="*/ 228600 w 914400"/>
              <a:gd name="connsiteY17" fmla="*/ 91440 h 457200"/>
              <a:gd name="connsiteX18" fmla="*/ 91440 w 914400"/>
              <a:gd name="connsiteY18" fmla="*/ 228600 h 457200"/>
              <a:gd name="connsiteX19" fmla="*/ 228600 w 914400"/>
              <a:gd name="connsiteY19" fmla="*/ 365760 h 457200"/>
              <a:gd name="connsiteX20" fmla="*/ 406668 w 914400"/>
              <a:gd name="connsiteY20" fmla="*/ 365760 h 457200"/>
              <a:gd name="connsiteX21" fmla="*/ 406668 w 914400"/>
              <a:gd name="connsiteY21" fmla="*/ 457200 h 457200"/>
              <a:gd name="connsiteX22" fmla="*/ 228600 w 914400"/>
              <a:gd name="connsiteY22" fmla="*/ 457200 h 457200"/>
              <a:gd name="connsiteX23" fmla="*/ 0 w 914400"/>
              <a:gd name="connsiteY23" fmla="*/ 228600 h 457200"/>
              <a:gd name="connsiteX24" fmla="*/ 228600 w 914400"/>
              <a:gd name="connsiteY2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14400" h="457200">
                <a:moveTo>
                  <a:pt x="269393" y="178067"/>
                </a:moveTo>
                <a:lnTo>
                  <a:pt x="645007" y="178067"/>
                </a:lnTo>
                <a:lnTo>
                  <a:pt x="645007" y="279133"/>
                </a:lnTo>
                <a:lnTo>
                  <a:pt x="269393" y="279133"/>
                </a:lnTo>
                <a:close/>
                <a:moveTo>
                  <a:pt x="507734" y="0"/>
                </a:moveTo>
                <a:lnTo>
                  <a:pt x="685800" y="0"/>
                </a:lnTo>
                <a:cubicBezTo>
                  <a:pt x="812052" y="0"/>
                  <a:pt x="914400" y="102348"/>
                  <a:pt x="914400" y="228600"/>
                </a:cubicBezTo>
                <a:cubicBezTo>
                  <a:pt x="914400" y="354852"/>
                  <a:pt x="812052" y="457200"/>
                  <a:pt x="685800" y="457200"/>
                </a:cubicBezTo>
                <a:lnTo>
                  <a:pt x="507734" y="457200"/>
                </a:lnTo>
                <a:lnTo>
                  <a:pt x="507734" y="365760"/>
                </a:lnTo>
                <a:lnTo>
                  <a:pt x="685800" y="365760"/>
                </a:lnTo>
                <a:cubicBezTo>
                  <a:pt x="761551" y="365760"/>
                  <a:pt x="822960" y="304351"/>
                  <a:pt x="822960" y="228600"/>
                </a:cubicBezTo>
                <a:cubicBezTo>
                  <a:pt x="822960" y="152849"/>
                  <a:pt x="761551" y="91440"/>
                  <a:pt x="685800" y="91440"/>
                </a:cubicBezTo>
                <a:lnTo>
                  <a:pt x="507734" y="91440"/>
                </a:lnTo>
                <a:close/>
                <a:moveTo>
                  <a:pt x="228600" y="0"/>
                </a:moveTo>
                <a:lnTo>
                  <a:pt x="406668" y="0"/>
                </a:lnTo>
                <a:lnTo>
                  <a:pt x="406668" y="91440"/>
                </a:lnTo>
                <a:lnTo>
                  <a:pt x="228600" y="91440"/>
                </a:lnTo>
                <a:cubicBezTo>
                  <a:pt x="152849" y="91440"/>
                  <a:pt x="91440" y="152849"/>
                  <a:pt x="91440" y="228600"/>
                </a:cubicBezTo>
                <a:cubicBezTo>
                  <a:pt x="91440" y="304351"/>
                  <a:pt x="152849" y="365760"/>
                  <a:pt x="228600" y="365760"/>
                </a:cubicBezTo>
                <a:lnTo>
                  <a:pt x="406668" y="365760"/>
                </a:lnTo>
                <a:lnTo>
                  <a:pt x="406668" y="457200"/>
                </a:lnTo>
                <a:lnTo>
                  <a:pt x="228600" y="457200"/>
                </a:ln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rgbClr val="082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6729">
              <a:defRPr/>
            </a:pPr>
            <a:endParaRPr lang="en-US" sz="1169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1524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6D81-FD03-2243-B6EA-B451E960C0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9C790-EF2F-471B-ABF2-14DC19942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6C51A-D5C8-414C-B110-B45114A5F48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13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75E6-1EAA-427B-8601-43781F97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12" y="2145318"/>
            <a:ext cx="7761756" cy="981372"/>
          </a:xfrm>
        </p:spPr>
        <p:txBody>
          <a:bodyPr anchor="ctr"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9C790-EF2F-471B-ABF2-14DC19942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6C51A-D5C8-414C-B110-B45114A5F48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reeform 69">
            <a:extLst>
              <a:ext uri="{FF2B5EF4-FFF2-40B4-BE49-F238E27FC236}">
                <a16:creationId xmlns:a16="http://schemas.microsoft.com/office/drawing/2014/main" id="{D6BD2A94-9DA1-42A9-8B12-3182639844E3}"/>
              </a:ext>
            </a:extLst>
          </p:cNvPr>
          <p:cNvSpPr>
            <a:spLocks noChangeAspect="1"/>
          </p:cNvSpPr>
          <p:nvPr/>
        </p:nvSpPr>
        <p:spPr>
          <a:xfrm>
            <a:off x="4958704" y="2183570"/>
            <a:ext cx="326414" cy="163208"/>
          </a:xfrm>
          <a:custGeom>
            <a:avLst/>
            <a:gdLst>
              <a:gd name="connsiteX0" fmla="*/ 269393 w 914400"/>
              <a:gd name="connsiteY0" fmla="*/ 178067 h 457200"/>
              <a:gd name="connsiteX1" fmla="*/ 645007 w 914400"/>
              <a:gd name="connsiteY1" fmla="*/ 178067 h 457200"/>
              <a:gd name="connsiteX2" fmla="*/ 645007 w 914400"/>
              <a:gd name="connsiteY2" fmla="*/ 279133 h 457200"/>
              <a:gd name="connsiteX3" fmla="*/ 269393 w 914400"/>
              <a:gd name="connsiteY3" fmla="*/ 279133 h 457200"/>
              <a:gd name="connsiteX4" fmla="*/ 507734 w 914400"/>
              <a:gd name="connsiteY4" fmla="*/ 0 h 457200"/>
              <a:gd name="connsiteX5" fmla="*/ 685800 w 914400"/>
              <a:gd name="connsiteY5" fmla="*/ 0 h 457200"/>
              <a:gd name="connsiteX6" fmla="*/ 914400 w 914400"/>
              <a:gd name="connsiteY6" fmla="*/ 228600 h 457200"/>
              <a:gd name="connsiteX7" fmla="*/ 685800 w 914400"/>
              <a:gd name="connsiteY7" fmla="*/ 457200 h 457200"/>
              <a:gd name="connsiteX8" fmla="*/ 507734 w 914400"/>
              <a:gd name="connsiteY8" fmla="*/ 457200 h 457200"/>
              <a:gd name="connsiteX9" fmla="*/ 507734 w 914400"/>
              <a:gd name="connsiteY9" fmla="*/ 365760 h 457200"/>
              <a:gd name="connsiteX10" fmla="*/ 685800 w 914400"/>
              <a:gd name="connsiteY10" fmla="*/ 365760 h 457200"/>
              <a:gd name="connsiteX11" fmla="*/ 822960 w 914400"/>
              <a:gd name="connsiteY11" fmla="*/ 228600 h 457200"/>
              <a:gd name="connsiteX12" fmla="*/ 685800 w 914400"/>
              <a:gd name="connsiteY12" fmla="*/ 91440 h 457200"/>
              <a:gd name="connsiteX13" fmla="*/ 507734 w 914400"/>
              <a:gd name="connsiteY13" fmla="*/ 91440 h 457200"/>
              <a:gd name="connsiteX14" fmla="*/ 228600 w 914400"/>
              <a:gd name="connsiteY14" fmla="*/ 0 h 457200"/>
              <a:gd name="connsiteX15" fmla="*/ 406668 w 914400"/>
              <a:gd name="connsiteY15" fmla="*/ 0 h 457200"/>
              <a:gd name="connsiteX16" fmla="*/ 406668 w 914400"/>
              <a:gd name="connsiteY16" fmla="*/ 91440 h 457200"/>
              <a:gd name="connsiteX17" fmla="*/ 228600 w 914400"/>
              <a:gd name="connsiteY17" fmla="*/ 91440 h 457200"/>
              <a:gd name="connsiteX18" fmla="*/ 91440 w 914400"/>
              <a:gd name="connsiteY18" fmla="*/ 228600 h 457200"/>
              <a:gd name="connsiteX19" fmla="*/ 228600 w 914400"/>
              <a:gd name="connsiteY19" fmla="*/ 365760 h 457200"/>
              <a:gd name="connsiteX20" fmla="*/ 406668 w 914400"/>
              <a:gd name="connsiteY20" fmla="*/ 365760 h 457200"/>
              <a:gd name="connsiteX21" fmla="*/ 406668 w 914400"/>
              <a:gd name="connsiteY21" fmla="*/ 457200 h 457200"/>
              <a:gd name="connsiteX22" fmla="*/ 228600 w 914400"/>
              <a:gd name="connsiteY22" fmla="*/ 457200 h 457200"/>
              <a:gd name="connsiteX23" fmla="*/ 0 w 914400"/>
              <a:gd name="connsiteY23" fmla="*/ 228600 h 457200"/>
              <a:gd name="connsiteX24" fmla="*/ 228600 w 914400"/>
              <a:gd name="connsiteY2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14400" h="457200">
                <a:moveTo>
                  <a:pt x="269393" y="178067"/>
                </a:moveTo>
                <a:lnTo>
                  <a:pt x="645007" y="178067"/>
                </a:lnTo>
                <a:lnTo>
                  <a:pt x="645007" y="279133"/>
                </a:lnTo>
                <a:lnTo>
                  <a:pt x="269393" y="279133"/>
                </a:lnTo>
                <a:close/>
                <a:moveTo>
                  <a:pt x="507734" y="0"/>
                </a:moveTo>
                <a:lnTo>
                  <a:pt x="685800" y="0"/>
                </a:lnTo>
                <a:cubicBezTo>
                  <a:pt x="812052" y="0"/>
                  <a:pt x="914400" y="102348"/>
                  <a:pt x="914400" y="228600"/>
                </a:cubicBezTo>
                <a:cubicBezTo>
                  <a:pt x="914400" y="354852"/>
                  <a:pt x="812052" y="457200"/>
                  <a:pt x="685800" y="457200"/>
                </a:cubicBezTo>
                <a:lnTo>
                  <a:pt x="507734" y="457200"/>
                </a:lnTo>
                <a:lnTo>
                  <a:pt x="507734" y="365760"/>
                </a:lnTo>
                <a:lnTo>
                  <a:pt x="685800" y="365760"/>
                </a:lnTo>
                <a:cubicBezTo>
                  <a:pt x="761551" y="365760"/>
                  <a:pt x="822960" y="304351"/>
                  <a:pt x="822960" y="228600"/>
                </a:cubicBezTo>
                <a:cubicBezTo>
                  <a:pt x="822960" y="152849"/>
                  <a:pt x="761551" y="91440"/>
                  <a:pt x="685800" y="91440"/>
                </a:cubicBezTo>
                <a:lnTo>
                  <a:pt x="507734" y="91440"/>
                </a:lnTo>
                <a:close/>
                <a:moveTo>
                  <a:pt x="228600" y="0"/>
                </a:moveTo>
                <a:lnTo>
                  <a:pt x="406668" y="0"/>
                </a:lnTo>
                <a:lnTo>
                  <a:pt x="406668" y="91440"/>
                </a:lnTo>
                <a:lnTo>
                  <a:pt x="228600" y="91440"/>
                </a:lnTo>
                <a:cubicBezTo>
                  <a:pt x="152849" y="91440"/>
                  <a:pt x="91440" y="152849"/>
                  <a:pt x="91440" y="228600"/>
                </a:cubicBezTo>
                <a:cubicBezTo>
                  <a:pt x="91440" y="304351"/>
                  <a:pt x="152849" y="365760"/>
                  <a:pt x="228600" y="365760"/>
                </a:cubicBezTo>
                <a:lnTo>
                  <a:pt x="406668" y="365760"/>
                </a:lnTo>
                <a:lnTo>
                  <a:pt x="406668" y="457200"/>
                </a:lnTo>
                <a:lnTo>
                  <a:pt x="228600" y="457200"/>
                </a:ln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rgbClr val="082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6729">
              <a:defRPr/>
            </a:pPr>
            <a:endParaRPr lang="en-US" sz="1169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B2833F-D1FD-4D8B-8543-9A6C885515BC}"/>
              </a:ext>
            </a:extLst>
          </p:cNvPr>
          <p:cNvSpPr txBox="1"/>
          <p:nvPr/>
        </p:nvSpPr>
        <p:spPr>
          <a:xfrm>
            <a:off x="5295547" y="2145318"/>
            <a:ext cx="1196802" cy="2722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13" defTabSz="296729">
              <a:buClr>
                <a:srgbClr val="F9AB26"/>
              </a:buClr>
              <a:buSzPct val="70000"/>
              <a:defRPr/>
            </a:pPr>
            <a:r>
              <a:rPr lang="en-US" sz="1169" dirty="0">
                <a:solidFill>
                  <a:srgbClr val="61686D"/>
                </a:solidFill>
                <a:latin typeface="Calibri"/>
              </a:rPr>
              <a:t>www.jfarrell.net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4B1BDB-9047-4CE4-9138-4C0103FB67B2}"/>
              </a:ext>
            </a:extLst>
          </p:cNvPr>
          <p:cNvSpPr txBox="1"/>
          <p:nvPr/>
        </p:nvSpPr>
        <p:spPr>
          <a:xfrm>
            <a:off x="5295551" y="2499878"/>
            <a:ext cx="1371529" cy="2722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13" defTabSz="296729">
              <a:buClr>
                <a:srgbClr val="F9AB26"/>
              </a:buClr>
              <a:buSzPct val="70000"/>
              <a:defRPr/>
            </a:pPr>
            <a:r>
              <a:rPr lang="en-US" sz="1169" dirty="0">
                <a:solidFill>
                  <a:srgbClr val="61686D"/>
                </a:solidFill>
                <a:latin typeface="Calibri"/>
              </a:rPr>
              <a:t>twitter.com/</a:t>
            </a:r>
            <a:r>
              <a:rPr lang="en-US" sz="1169" dirty="0" err="1">
                <a:solidFill>
                  <a:srgbClr val="61686D"/>
                </a:solidFill>
                <a:latin typeface="Calibri"/>
              </a:rPr>
              <a:t>jfarrell</a:t>
            </a:r>
            <a:endParaRPr lang="en-US" sz="1169" dirty="0">
              <a:solidFill>
                <a:srgbClr val="61686D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4D5A0-0CD6-4249-B2CF-DDF1884FDE7E}"/>
              </a:ext>
            </a:extLst>
          </p:cNvPr>
          <p:cNvSpPr txBox="1"/>
          <p:nvPr/>
        </p:nvSpPr>
        <p:spPr>
          <a:xfrm>
            <a:off x="5285118" y="2854436"/>
            <a:ext cx="1680909" cy="2722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13" defTabSz="296729">
              <a:buClr>
                <a:srgbClr val="F9AB26"/>
              </a:buClr>
              <a:buSzPct val="70000"/>
              <a:defRPr/>
            </a:pPr>
            <a:r>
              <a:rPr lang="en-US" sz="1169" dirty="0">
                <a:solidFill>
                  <a:srgbClr val="61686D"/>
                </a:solidFill>
                <a:latin typeface="Calibri"/>
              </a:rPr>
              <a:t>github.com/</a:t>
            </a:r>
            <a:r>
              <a:rPr lang="en-US" sz="1169" dirty="0" err="1">
                <a:solidFill>
                  <a:srgbClr val="61686D"/>
                </a:solidFill>
                <a:latin typeface="Calibri"/>
              </a:rPr>
              <a:t>xximjasonxx</a:t>
            </a:r>
            <a:endParaRPr lang="en-US" sz="1169" dirty="0">
              <a:solidFill>
                <a:srgbClr val="61686D"/>
              </a:solidFill>
              <a:latin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113650-779B-45C1-84E7-D9358FBFB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519" y="2498624"/>
            <a:ext cx="296600" cy="242223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3DB6D4-7A48-4A0D-8B3A-C9BA28959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889" y="2851927"/>
            <a:ext cx="242223" cy="2422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58680D-56DA-4F18-A85C-39A05C2F53FF}"/>
              </a:ext>
            </a:extLst>
          </p:cNvPr>
          <p:cNvSpPr txBox="1"/>
          <p:nvPr/>
        </p:nvSpPr>
        <p:spPr>
          <a:xfrm>
            <a:off x="656212" y="4739371"/>
            <a:ext cx="3825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113" algn="l">
              <a:buClr>
                <a:schemeClr val="accent1"/>
              </a:buClr>
              <a:buSzPct val="70000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Source code available</a:t>
            </a:r>
          </a:p>
          <a:p>
            <a:pPr marL="11113">
              <a:buClr>
                <a:schemeClr val="accent1"/>
              </a:buClr>
              <a:buSzPct val="70000"/>
            </a:pPr>
            <a:r>
              <a:rPr lang="en-US" sz="1600" dirty="0"/>
              <a:t>https://github.com/xximjasonxx/kubedemo</a:t>
            </a: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723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Kfd7-Xmpwde4wQXxuYz2dEXLHK4kzzOLj1r6GumHaUlk9EFejvWhzWnU6lgkQtDJ67QL2Z21TsKpmQcz9Er-M-tYNpr9djhREqTlXzkCr_GLTV6q1NhVL2l-EEuBFNzSLb3O6yKM6Mw">
            <a:extLst>
              <a:ext uri="{FF2B5EF4-FFF2-40B4-BE49-F238E27FC236}">
                <a16:creationId xmlns:a16="http://schemas.microsoft.com/office/drawing/2014/main" id="{4A06E34B-D979-4107-A3A4-122515B01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232" y="1718543"/>
            <a:ext cx="1434372" cy="154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6AC538-E9CF-463D-BEF6-B888D5A518E0}"/>
              </a:ext>
            </a:extLst>
          </p:cNvPr>
          <p:cNvSpPr txBox="1"/>
          <p:nvPr/>
        </p:nvSpPr>
        <p:spPr>
          <a:xfrm>
            <a:off x="3492159" y="3352452"/>
            <a:ext cx="21725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13" algn="ctr" defTabSz="296729">
              <a:buClr>
                <a:srgbClr val="F9AB26"/>
              </a:buClr>
              <a:buSzPct val="70000"/>
              <a:defRPr/>
            </a:pPr>
            <a:r>
              <a:rPr lang="en-US" b="1" spc="300" dirty="0">
                <a:solidFill>
                  <a:schemeClr val="bg2"/>
                </a:solidFill>
                <a:latin typeface="Calibri"/>
              </a:rPr>
              <a:t>JASON FARRELL</a:t>
            </a:r>
          </a:p>
          <a:p>
            <a:pPr marL="7213" algn="ctr" defTabSz="296729">
              <a:buClr>
                <a:srgbClr val="F9AB26"/>
              </a:buClr>
              <a:buSzPct val="70000"/>
              <a:defRPr/>
            </a:pPr>
            <a:r>
              <a:rPr lang="en-US" sz="1200" dirty="0">
                <a:solidFill>
                  <a:srgbClr val="61686D"/>
                </a:solidFill>
                <a:latin typeface="Calibri"/>
              </a:rPr>
              <a:t>Principal</a:t>
            </a:r>
          </a:p>
        </p:txBody>
      </p:sp>
      <p:sp>
        <p:nvSpPr>
          <p:cNvPr id="13" name="Freeform 140">
            <a:extLst>
              <a:ext uri="{FF2B5EF4-FFF2-40B4-BE49-F238E27FC236}">
                <a16:creationId xmlns:a16="http://schemas.microsoft.com/office/drawing/2014/main" id="{8CF72254-7350-436C-9BEA-0CD176106B0D}"/>
              </a:ext>
            </a:extLst>
          </p:cNvPr>
          <p:cNvSpPr>
            <a:spLocks noChangeAspect="1"/>
          </p:cNvSpPr>
          <p:nvPr/>
        </p:nvSpPr>
        <p:spPr>
          <a:xfrm>
            <a:off x="3506870" y="4143164"/>
            <a:ext cx="264029" cy="239711"/>
          </a:xfrm>
          <a:custGeom>
            <a:avLst/>
            <a:gdLst>
              <a:gd name="connsiteX0" fmla="*/ 442976 w 1544320"/>
              <a:gd name="connsiteY0" fmla="*/ 1080008 h 1402080"/>
              <a:gd name="connsiteX1" fmla="*/ 442976 w 1544320"/>
              <a:gd name="connsiteY1" fmla="*/ 1244600 h 1402080"/>
              <a:gd name="connsiteX2" fmla="*/ 607568 w 1544320"/>
              <a:gd name="connsiteY2" fmla="*/ 1244600 h 1402080"/>
              <a:gd name="connsiteX3" fmla="*/ 607568 w 1544320"/>
              <a:gd name="connsiteY3" fmla="*/ 1080008 h 1402080"/>
              <a:gd name="connsiteX4" fmla="*/ 136973 w 1544320"/>
              <a:gd name="connsiteY4" fmla="*/ 1080008 h 1402080"/>
              <a:gd name="connsiteX5" fmla="*/ 136973 w 1544320"/>
              <a:gd name="connsiteY5" fmla="*/ 1244600 h 1402080"/>
              <a:gd name="connsiteX6" fmla="*/ 301565 w 1544320"/>
              <a:gd name="connsiteY6" fmla="*/ 1244600 h 1402080"/>
              <a:gd name="connsiteX7" fmla="*/ 301565 w 1544320"/>
              <a:gd name="connsiteY7" fmla="*/ 1080008 h 1402080"/>
              <a:gd name="connsiteX8" fmla="*/ 1095275 w 1544320"/>
              <a:gd name="connsiteY8" fmla="*/ 946912 h 1402080"/>
              <a:gd name="connsiteX9" fmla="*/ 1259867 w 1544320"/>
              <a:gd name="connsiteY9" fmla="*/ 946912 h 1402080"/>
              <a:gd name="connsiteX10" fmla="*/ 1259867 w 1544320"/>
              <a:gd name="connsiteY10" fmla="*/ 1111504 h 1402080"/>
              <a:gd name="connsiteX11" fmla="*/ 1095275 w 1544320"/>
              <a:gd name="connsiteY11" fmla="*/ 1111504 h 1402080"/>
              <a:gd name="connsiteX12" fmla="*/ 442976 w 1544320"/>
              <a:gd name="connsiteY12" fmla="*/ 775208 h 1402080"/>
              <a:gd name="connsiteX13" fmla="*/ 442976 w 1544320"/>
              <a:gd name="connsiteY13" fmla="*/ 939800 h 1402080"/>
              <a:gd name="connsiteX14" fmla="*/ 607568 w 1544320"/>
              <a:gd name="connsiteY14" fmla="*/ 939800 h 1402080"/>
              <a:gd name="connsiteX15" fmla="*/ 607568 w 1544320"/>
              <a:gd name="connsiteY15" fmla="*/ 775208 h 1402080"/>
              <a:gd name="connsiteX16" fmla="*/ 136973 w 1544320"/>
              <a:gd name="connsiteY16" fmla="*/ 775208 h 1402080"/>
              <a:gd name="connsiteX17" fmla="*/ 136973 w 1544320"/>
              <a:gd name="connsiteY17" fmla="*/ 939800 h 1402080"/>
              <a:gd name="connsiteX18" fmla="*/ 301565 w 1544320"/>
              <a:gd name="connsiteY18" fmla="*/ 939800 h 1402080"/>
              <a:gd name="connsiteX19" fmla="*/ 301565 w 1544320"/>
              <a:gd name="connsiteY19" fmla="*/ 775208 h 1402080"/>
              <a:gd name="connsiteX20" fmla="*/ 1095275 w 1544320"/>
              <a:gd name="connsiteY20" fmla="*/ 632460 h 1402080"/>
              <a:gd name="connsiteX21" fmla="*/ 1259867 w 1544320"/>
              <a:gd name="connsiteY21" fmla="*/ 632460 h 1402080"/>
              <a:gd name="connsiteX22" fmla="*/ 1259867 w 1544320"/>
              <a:gd name="connsiteY22" fmla="*/ 797052 h 1402080"/>
              <a:gd name="connsiteX23" fmla="*/ 1095275 w 1544320"/>
              <a:gd name="connsiteY23" fmla="*/ 797052 h 1402080"/>
              <a:gd name="connsiteX24" fmla="*/ 772160 w 1544320"/>
              <a:gd name="connsiteY24" fmla="*/ 487680 h 1402080"/>
              <a:gd name="connsiteX25" fmla="*/ 772160 w 1544320"/>
              <a:gd name="connsiteY25" fmla="*/ 632460 h 1402080"/>
              <a:gd name="connsiteX26" fmla="*/ 936752 w 1544320"/>
              <a:gd name="connsiteY26" fmla="*/ 632460 h 1402080"/>
              <a:gd name="connsiteX27" fmla="*/ 936752 w 1544320"/>
              <a:gd name="connsiteY27" fmla="*/ 797052 h 1402080"/>
              <a:gd name="connsiteX28" fmla="*/ 772160 w 1544320"/>
              <a:gd name="connsiteY28" fmla="*/ 797052 h 1402080"/>
              <a:gd name="connsiteX29" fmla="*/ 772160 w 1544320"/>
              <a:gd name="connsiteY29" fmla="*/ 946912 h 1402080"/>
              <a:gd name="connsiteX30" fmla="*/ 936752 w 1544320"/>
              <a:gd name="connsiteY30" fmla="*/ 946912 h 1402080"/>
              <a:gd name="connsiteX31" fmla="*/ 936752 w 1544320"/>
              <a:gd name="connsiteY31" fmla="*/ 1111504 h 1402080"/>
              <a:gd name="connsiteX32" fmla="*/ 772160 w 1544320"/>
              <a:gd name="connsiteY32" fmla="*/ 1111504 h 1402080"/>
              <a:gd name="connsiteX33" fmla="*/ 772160 w 1544320"/>
              <a:gd name="connsiteY33" fmla="*/ 1244600 h 1402080"/>
              <a:gd name="connsiteX34" fmla="*/ 1391920 w 1544320"/>
              <a:gd name="connsiteY34" fmla="*/ 1244600 h 1402080"/>
              <a:gd name="connsiteX35" fmla="*/ 1391920 w 1544320"/>
              <a:gd name="connsiteY35" fmla="*/ 487680 h 1402080"/>
              <a:gd name="connsiteX36" fmla="*/ 442976 w 1544320"/>
              <a:gd name="connsiteY36" fmla="*/ 470408 h 1402080"/>
              <a:gd name="connsiteX37" fmla="*/ 442976 w 1544320"/>
              <a:gd name="connsiteY37" fmla="*/ 635000 h 1402080"/>
              <a:gd name="connsiteX38" fmla="*/ 607568 w 1544320"/>
              <a:gd name="connsiteY38" fmla="*/ 635000 h 1402080"/>
              <a:gd name="connsiteX39" fmla="*/ 607568 w 1544320"/>
              <a:gd name="connsiteY39" fmla="*/ 470408 h 1402080"/>
              <a:gd name="connsiteX40" fmla="*/ 136973 w 1544320"/>
              <a:gd name="connsiteY40" fmla="*/ 470408 h 1402080"/>
              <a:gd name="connsiteX41" fmla="*/ 136973 w 1544320"/>
              <a:gd name="connsiteY41" fmla="*/ 635000 h 1402080"/>
              <a:gd name="connsiteX42" fmla="*/ 301565 w 1544320"/>
              <a:gd name="connsiteY42" fmla="*/ 635000 h 1402080"/>
              <a:gd name="connsiteX43" fmla="*/ 301565 w 1544320"/>
              <a:gd name="connsiteY43" fmla="*/ 470408 h 1402080"/>
              <a:gd name="connsiteX44" fmla="*/ 442976 w 1544320"/>
              <a:gd name="connsiteY44" fmla="*/ 177800 h 1402080"/>
              <a:gd name="connsiteX45" fmla="*/ 442976 w 1544320"/>
              <a:gd name="connsiteY45" fmla="*/ 342392 h 1402080"/>
              <a:gd name="connsiteX46" fmla="*/ 607568 w 1544320"/>
              <a:gd name="connsiteY46" fmla="*/ 342392 h 1402080"/>
              <a:gd name="connsiteX47" fmla="*/ 607568 w 1544320"/>
              <a:gd name="connsiteY47" fmla="*/ 177800 h 1402080"/>
              <a:gd name="connsiteX48" fmla="*/ 136973 w 1544320"/>
              <a:gd name="connsiteY48" fmla="*/ 177800 h 1402080"/>
              <a:gd name="connsiteX49" fmla="*/ 136973 w 1544320"/>
              <a:gd name="connsiteY49" fmla="*/ 342392 h 1402080"/>
              <a:gd name="connsiteX50" fmla="*/ 301565 w 1544320"/>
              <a:gd name="connsiteY50" fmla="*/ 342392 h 1402080"/>
              <a:gd name="connsiteX51" fmla="*/ 301565 w 1544320"/>
              <a:gd name="connsiteY51" fmla="*/ 177800 h 1402080"/>
              <a:gd name="connsiteX52" fmla="*/ 0 w 1544320"/>
              <a:gd name="connsiteY52" fmla="*/ 0 h 1402080"/>
              <a:gd name="connsiteX53" fmla="*/ 772160 w 1544320"/>
              <a:gd name="connsiteY53" fmla="*/ 0 h 1402080"/>
              <a:gd name="connsiteX54" fmla="*/ 772160 w 1544320"/>
              <a:gd name="connsiteY54" fmla="*/ 330200 h 1402080"/>
              <a:gd name="connsiteX55" fmla="*/ 1544320 w 1544320"/>
              <a:gd name="connsiteY55" fmla="*/ 330200 h 1402080"/>
              <a:gd name="connsiteX56" fmla="*/ 1544320 w 1544320"/>
              <a:gd name="connsiteY56" fmla="*/ 1402080 h 1402080"/>
              <a:gd name="connsiteX57" fmla="*/ 772160 w 1544320"/>
              <a:gd name="connsiteY57" fmla="*/ 1402080 h 1402080"/>
              <a:gd name="connsiteX58" fmla="*/ 0 w 1544320"/>
              <a:gd name="connsiteY58" fmla="*/ 1402080 h 140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544320" h="1402080">
                <a:moveTo>
                  <a:pt x="442976" y="1080008"/>
                </a:moveTo>
                <a:lnTo>
                  <a:pt x="442976" y="1244600"/>
                </a:lnTo>
                <a:lnTo>
                  <a:pt x="607568" y="1244600"/>
                </a:lnTo>
                <a:lnTo>
                  <a:pt x="607568" y="1080008"/>
                </a:lnTo>
                <a:close/>
                <a:moveTo>
                  <a:pt x="136973" y="1080008"/>
                </a:moveTo>
                <a:lnTo>
                  <a:pt x="136973" y="1244600"/>
                </a:lnTo>
                <a:lnTo>
                  <a:pt x="301565" y="1244600"/>
                </a:lnTo>
                <a:lnTo>
                  <a:pt x="301565" y="1080008"/>
                </a:lnTo>
                <a:close/>
                <a:moveTo>
                  <a:pt x="1095275" y="946912"/>
                </a:moveTo>
                <a:lnTo>
                  <a:pt x="1259867" y="946912"/>
                </a:lnTo>
                <a:lnTo>
                  <a:pt x="1259867" y="1111504"/>
                </a:lnTo>
                <a:lnTo>
                  <a:pt x="1095275" y="1111504"/>
                </a:lnTo>
                <a:close/>
                <a:moveTo>
                  <a:pt x="442976" y="775208"/>
                </a:moveTo>
                <a:lnTo>
                  <a:pt x="442976" y="939800"/>
                </a:lnTo>
                <a:lnTo>
                  <a:pt x="607568" y="939800"/>
                </a:lnTo>
                <a:lnTo>
                  <a:pt x="607568" y="775208"/>
                </a:lnTo>
                <a:close/>
                <a:moveTo>
                  <a:pt x="136973" y="775208"/>
                </a:moveTo>
                <a:lnTo>
                  <a:pt x="136973" y="939800"/>
                </a:lnTo>
                <a:lnTo>
                  <a:pt x="301565" y="939800"/>
                </a:lnTo>
                <a:lnTo>
                  <a:pt x="301565" y="775208"/>
                </a:lnTo>
                <a:close/>
                <a:moveTo>
                  <a:pt x="1095275" y="632460"/>
                </a:moveTo>
                <a:lnTo>
                  <a:pt x="1259867" y="632460"/>
                </a:lnTo>
                <a:lnTo>
                  <a:pt x="1259867" y="797052"/>
                </a:lnTo>
                <a:lnTo>
                  <a:pt x="1095275" y="797052"/>
                </a:lnTo>
                <a:close/>
                <a:moveTo>
                  <a:pt x="772160" y="487680"/>
                </a:moveTo>
                <a:lnTo>
                  <a:pt x="772160" y="632460"/>
                </a:lnTo>
                <a:lnTo>
                  <a:pt x="936752" y="632460"/>
                </a:lnTo>
                <a:lnTo>
                  <a:pt x="936752" y="797052"/>
                </a:lnTo>
                <a:lnTo>
                  <a:pt x="772160" y="797052"/>
                </a:lnTo>
                <a:lnTo>
                  <a:pt x="772160" y="946912"/>
                </a:lnTo>
                <a:lnTo>
                  <a:pt x="936752" y="946912"/>
                </a:lnTo>
                <a:lnTo>
                  <a:pt x="936752" y="1111504"/>
                </a:lnTo>
                <a:lnTo>
                  <a:pt x="772160" y="1111504"/>
                </a:lnTo>
                <a:lnTo>
                  <a:pt x="772160" y="1244600"/>
                </a:lnTo>
                <a:lnTo>
                  <a:pt x="1391920" y="1244600"/>
                </a:lnTo>
                <a:lnTo>
                  <a:pt x="1391920" y="487680"/>
                </a:lnTo>
                <a:close/>
                <a:moveTo>
                  <a:pt x="442976" y="470408"/>
                </a:moveTo>
                <a:lnTo>
                  <a:pt x="442976" y="635000"/>
                </a:lnTo>
                <a:lnTo>
                  <a:pt x="607568" y="635000"/>
                </a:lnTo>
                <a:lnTo>
                  <a:pt x="607568" y="470408"/>
                </a:lnTo>
                <a:close/>
                <a:moveTo>
                  <a:pt x="136973" y="470408"/>
                </a:moveTo>
                <a:lnTo>
                  <a:pt x="136973" y="635000"/>
                </a:lnTo>
                <a:lnTo>
                  <a:pt x="301565" y="635000"/>
                </a:lnTo>
                <a:lnTo>
                  <a:pt x="301565" y="470408"/>
                </a:lnTo>
                <a:close/>
                <a:moveTo>
                  <a:pt x="442976" y="177800"/>
                </a:moveTo>
                <a:lnTo>
                  <a:pt x="442976" y="342392"/>
                </a:lnTo>
                <a:lnTo>
                  <a:pt x="607568" y="342392"/>
                </a:lnTo>
                <a:lnTo>
                  <a:pt x="607568" y="177800"/>
                </a:lnTo>
                <a:close/>
                <a:moveTo>
                  <a:pt x="136973" y="177800"/>
                </a:moveTo>
                <a:lnTo>
                  <a:pt x="136973" y="342392"/>
                </a:lnTo>
                <a:lnTo>
                  <a:pt x="301565" y="342392"/>
                </a:lnTo>
                <a:lnTo>
                  <a:pt x="301565" y="177800"/>
                </a:lnTo>
                <a:close/>
                <a:moveTo>
                  <a:pt x="0" y="0"/>
                </a:moveTo>
                <a:lnTo>
                  <a:pt x="772160" y="0"/>
                </a:lnTo>
                <a:lnTo>
                  <a:pt x="772160" y="330200"/>
                </a:lnTo>
                <a:lnTo>
                  <a:pt x="1544320" y="330200"/>
                </a:lnTo>
                <a:lnTo>
                  <a:pt x="1544320" y="1402080"/>
                </a:lnTo>
                <a:lnTo>
                  <a:pt x="772160" y="1402080"/>
                </a:lnTo>
                <a:lnTo>
                  <a:pt x="0" y="1402080"/>
                </a:lnTo>
                <a:close/>
              </a:path>
            </a:pathLst>
          </a:custGeom>
          <a:solidFill>
            <a:srgbClr val="082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6729">
              <a:defRPr/>
            </a:pPr>
            <a:endParaRPr lang="en-US" sz="1169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715169-B5A3-4DBB-8F57-A240672379F5}"/>
              </a:ext>
            </a:extLst>
          </p:cNvPr>
          <p:cNvSpPr txBox="1"/>
          <p:nvPr/>
        </p:nvSpPr>
        <p:spPr>
          <a:xfrm>
            <a:off x="3801528" y="4124520"/>
            <a:ext cx="1605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13" defTabSz="296729">
              <a:buClr>
                <a:srgbClr val="F9AB26"/>
              </a:buClr>
              <a:buSzPct val="70000"/>
              <a:defRPr/>
            </a:pPr>
            <a:r>
              <a:rPr lang="en-US" sz="1200" dirty="0">
                <a:solidFill>
                  <a:srgbClr val="61686D"/>
                </a:solidFill>
                <a:latin typeface="Calibri"/>
              </a:rPr>
              <a:t>West Monroe Partners</a:t>
            </a:r>
          </a:p>
        </p:txBody>
      </p:sp>
      <p:sp>
        <p:nvSpPr>
          <p:cNvPr id="15" name="Freeform 135">
            <a:extLst>
              <a:ext uri="{FF2B5EF4-FFF2-40B4-BE49-F238E27FC236}">
                <a16:creationId xmlns:a16="http://schemas.microsoft.com/office/drawing/2014/main" id="{49841A62-C650-4D5B-AFD0-9F7C203BD3BB}"/>
              </a:ext>
            </a:extLst>
          </p:cNvPr>
          <p:cNvSpPr>
            <a:spLocks noChangeAspect="1"/>
          </p:cNvSpPr>
          <p:nvPr/>
        </p:nvSpPr>
        <p:spPr>
          <a:xfrm>
            <a:off x="3543526" y="4506308"/>
            <a:ext cx="168732" cy="239711"/>
          </a:xfrm>
          <a:custGeom>
            <a:avLst/>
            <a:gdLst>
              <a:gd name="connsiteX0" fmla="*/ 322373 w 644746"/>
              <a:gd name="connsiteY0" fmla="*/ 201715 h 915967"/>
              <a:gd name="connsiteX1" fmla="*/ 205625 w 644746"/>
              <a:gd name="connsiteY1" fmla="*/ 318463 h 915967"/>
              <a:gd name="connsiteX2" fmla="*/ 322373 w 644746"/>
              <a:gd name="connsiteY2" fmla="*/ 435211 h 915967"/>
              <a:gd name="connsiteX3" fmla="*/ 439121 w 644746"/>
              <a:gd name="connsiteY3" fmla="*/ 318463 h 915967"/>
              <a:gd name="connsiteX4" fmla="*/ 322373 w 644746"/>
              <a:gd name="connsiteY4" fmla="*/ 201715 h 915967"/>
              <a:gd name="connsiteX5" fmla="*/ 322373 w 644746"/>
              <a:gd name="connsiteY5" fmla="*/ 0 h 915967"/>
              <a:gd name="connsiteX6" fmla="*/ 615810 w 644746"/>
              <a:gd name="connsiteY6" fmla="*/ 194503 h 915967"/>
              <a:gd name="connsiteX7" fmla="*/ 616636 w 644746"/>
              <a:gd name="connsiteY7" fmla="*/ 197166 h 915967"/>
              <a:gd name="connsiteX8" fmla="*/ 617410 w 644746"/>
              <a:gd name="connsiteY8" fmla="*/ 198374 h 915967"/>
              <a:gd name="connsiteX9" fmla="*/ 322373 w 644746"/>
              <a:gd name="connsiteY9" fmla="*/ 915967 h 915967"/>
              <a:gd name="connsiteX10" fmla="*/ 27336 w 644746"/>
              <a:gd name="connsiteY10" fmla="*/ 198374 h 915967"/>
              <a:gd name="connsiteX11" fmla="*/ 28110 w 644746"/>
              <a:gd name="connsiteY11" fmla="*/ 197166 h 915967"/>
              <a:gd name="connsiteX12" fmla="*/ 28937 w 644746"/>
              <a:gd name="connsiteY12" fmla="*/ 194503 h 915967"/>
              <a:gd name="connsiteX13" fmla="*/ 322373 w 644746"/>
              <a:gd name="connsiteY13" fmla="*/ 0 h 915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4746" h="915967">
                <a:moveTo>
                  <a:pt x="322373" y="201715"/>
                </a:moveTo>
                <a:cubicBezTo>
                  <a:pt x="257895" y="201715"/>
                  <a:pt x="205625" y="253985"/>
                  <a:pt x="205625" y="318463"/>
                </a:cubicBezTo>
                <a:cubicBezTo>
                  <a:pt x="205625" y="382941"/>
                  <a:pt x="257895" y="435211"/>
                  <a:pt x="322373" y="435211"/>
                </a:cubicBezTo>
                <a:cubicBezTo>
                  <a:pt x="386851" y="435211"/>
                  <a:pt x="439121" y="382941"/>
                  <a:pt x="439121" y="318463"/>
                </a:cubicBezTo>
                <a:cubicBezTo>
                  <a:pt x="439121" y="253985"/>
                  <a:pt x="386851" y="201715"/>
                  <a:pt x="322373" y="201715"/>
                </a:cubicBezTo>
                <a:close/>
                <a:moveTo>
                  <a:pt x="322373" y="0"/>
                </a:moveTo>
                <a:cubicBezTo>
                  <a:pt x="454285" y="0"/>
                  <a:pt x="567464" y="80202"/>
                  <a:pt x="615810" y="194503"/>
                </a:cubicBezTo>
                <a:lnTo>
                  <a:pt x="616636" y="197166"/>
                </a:lnTo>
                <a:lnTo>
                  <a:pt x="617410" y="198374"/>
                </a:lnTo>
                <a:cubicBezTo>
                  <a:pt x="682418" y="335058"/>
                  <a:pt x="649081" y="608427"/>
                  <a:pt x="322373" y="915967"/>
                </a:cubicBezTo>
                <a:cubicBezTo>
                  <a:pt x="-4335" y="608427"/>
                  <a:pt x="-37672" y="335058"/>
                  <a:pt x="27336" y="198374"/>
                </a:cubicBezTo>
                <a:lnTo>
                  <a:pt x="28110" y="197166"/>
                </a:lnTo>
                <a:lnTo>
                  <a:pt x="28937" y="194503"/>
                </a:lnTo>
                <a:cubicBezTo>
                  <a:pt x="77282" y="80202"/>
                  <a:pt x="190462" y="0"/>
                  <a:pt x="322373" y="0"/>
                </a:cubicBezTo>
                <a:close/>
              </a:path>
            </a:pathLst>
          </a:custGeom>
          <a:solidFill>
            <a:srgbClr val="082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6729">
              <a:defRPr/>
            </a:pPr>
            <a:endParaRPr lang="en-US" sz="1169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25CCE6-FF41-40E6-BBE6-11734AF3988C}"/>
              </a:ext>
            </a:extLst>
          </p:cNvPr>
          <p:cNvSpPr txBox="1"/>
          <p:nvPr/>
        </p:nvSpPr>
        <p:spPr>
          <a:xfrm>
            <a:off x="3801529" y="4487664"/>
            <a:ext cx="1153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13" defTabSz="296729">
              <a:buClr>
                <a:srgbClr val="F9AB26"/>
              </a:buClr>
              <a:buSzPct val="70000"/>
              <a:defRPr/>
            </a:pPr>
            <a:r>
              <a:rPr lang="en-US" sz="1200" dirty="0">
                <a:solidFill>
                  <a:srgbClr val="61686D"/>
                </a:solidFill>
                <a:latin typeface="Calibri"/>
              </a:rPr>
              <a:t>Chicago, Illinois</a:t>
            </a:r>
          </a:p>
        </p:txBody>
      </p:sp>
      <p:sp>
        <p:nvSpPr>
          <p:cNvPr id="17" name="Freeform 69">
            <a:extLst>
              <a:ext uri="{FF2B5EF4-FFF2-40B4-BE49-F238E27FC236}">
                <a16:creationId xmlns:a16="http://schemas.microsoft.com/office/drawing/2014/main" id="{F1CA4FC5-16C7-4891-AC15-70DAFA69D8F8}"/>
              </a:ext>
            </a:extLst>
          </p:cNvPr>
          <p:cNvSpPr>
            <a:spLocks noChangeAspect="1"/>
          </p:cNvSpPr>
          <p:nvPr/>
        </p:nvSpPr>
        <p:spPr>
          <a:xfrm>
            <a:off x="5571277" y="4181415"/>
            <a:ext cx="326414" cy="163208"/>
          </a:xfrm>
          <a:custGeom>
            <a:avLst/>
            <a:gdLst>
              <a:gd name="connsiteX0" fmla="*/ 269393 w 914400"/>
              <a:gd name="connsiteY0" fmla="*/ 178067 h 457200"/>
              <a:gd name="connsiteX1" fmla="*/ 645007 w 914400"/>
              <a:gd name="connsiteY1" fmla="*/ 178067 h 457200"/>
              <a:gd name="connsiteX2" fmla="*/ 645007 w 914400"/>
              <a:gd name="connsiteY2" fmla="*/ 279133 h 457200"/>
              <a:gd name="connsiteX3" fmla="*/ 269393 w 914400"/>
              <a:gd name="connsiteY3" fmla="*/ 279133 h 457200"/>
              <a:gd name="connsiteX4" fmla="*/ 507734 w 914400"/>
              <a:gd name="connsiteY4" fmla="*/ 0 h 457200"/>
              <a:gd name="connsiteX5" fmla="*/ 685800 w 914400"/>
              <a:gd name="connsiteY5" fmla="*/ 0 h 457200"/>
              <a:gd name="connsiteX6" fmla="*/ 914400 w 914400"/>
              <a:gd name="connsiteY6" fmla="*/ 228600 h 457200"/>
              <a:gd name="connsiteX7" fmla="*/ 685800 w 914400"/>
              <a:gd name="connsiteY7" fmla="*/ 457200 h 457200"/>
              <a:gd name="connsiteX8" fmla="*/ 507734 w 914400"/>
              <a:gd name="connsiteY8" fmla="*/ 457200 h 457200"/>
              <a:gd name="connsiteX9" fmla="*/ 507734 w 914400"/>
              <a:gd name="connsiteY9" fmla="*/ 365760 h 457200"/>
              <a:gd name="connsiteX10" fmla="*/ 685800 w 914400"/>
              <a:gd name="connsiteY10" fmla="*/ 365760 h 457200"/>
              <a:gd name="connsiteX11" fmla="*/ 822960 w 914400"/>
              <a:gd name="connsiteY11" fmla="*/ 228600 h 457200"/>
              <a:gd name="connsiteX12" fmla="*/ 685800 w 914400"/>
              <a:gd name="connsiteY12" fmla="*/ 91440 h 457200"/>
              <a:gd name="connsiteX13" fmla="*/ 507734 w 914400"/>
              <a:gd name="connsiteY13" fmla="*/ 91440 h 457200"/>
              <a:gd name="connsiteX14" fmla="*/ 228600 w 914400"/>
              <a:gd name="connsiteY14" fmla="*/ 0 h 457200"/>
              <a:gd name="connsiteX15" fmla="*/ 406668 w 914400"/>
              <a:gd name="connsiteY15" fmla="*/ 0 h 457200"/>
              <a:gd name="connsiteX16" fmla="*/ 406668 w 914400"/>
              <a:gd name="connsiteY16" fmla="*/ 91440 h 457200"/>
              <a:gd name="connsiteX17" fmla="*/ 228600 w 914400"/>
              <a:gd name="connsiteY17" fmla="*/ 91440 h 457200"/>
              <a:gd name="connsiteX18" fmla="*/ 91440 w 914400"/>
              <a:gd name="connsiteY18" fmla="*/ 228600 h 457200"/>
              <a:gd name="connsiteX19" fmla="*/ 228600 w 914400"/>
              <a:gd name="connsiteY19" fmla="*/ 365760 h 457200"/>
              <a:gd name="connsiteX20" fmla="*/ 406668 w 914400"/>
              <a:gd name="connsiteY20" fmla="*/ 365760 h 457200"/>
              <a:gd name="connsiteX21" fmla="*/ 406668 w 914400"/>
              <a:gd name="connsiteY21" fmla="*/ 457200 h 457200"/>
              <a:gd name="connsiteX22" fmla="*/ 228600 w 914400"/>
              <a:gd name="connsiteY22" fmla="*/ 457200 h 457200"/>
              <a:gd name="connsiteX23" fmla="*/ 0 w 914400"/>
              <a:gd name="connsiteY23" fmla="*/ 228600 h 457200"/>
              <a:gd name="connsiteX24" fmla="*/ 228600 w 914400"/>
              <a:gd name="connsiteY2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14400" h="457200">
                <a:moveTo>
                  <a:pt x="269393" y="178067"/>
                </a:moveTo>
                <a:lnTo>
                  <a:pt x="645007" y="178067"/>
                </a:lnTo>
                <a:lnTo>
                  <a:pt x="645007" y="279133"/>
                </a:lnTo>
                <a:lnTo>
                  <a:pt x="269393" y="279133"/>
                </a:lnTo>
                <a:close/>
                <a:moveTo>
                  <a:pt x="507734" y="0"/>
                </a:moveTo>
                <a:lnTo>
                  <a:pt x="685800" y="0"/>
                </a:lnTo>
                <a:cubicBezTo>
                  <a:pt x="812052" y="0"/>
                  <a:pt x="914400" y="102348"/>
                  <a:pt x="914400" y="228600"/>
                </a:cubicBezTo>
                <a:cubicBezTo>
                  <a:pt x="914400" y="354852"/>
                  <a:pt x="812052" y="457200"/>
                  <a:pt x="685800" y="457200"/>
                </a:cubicBezTo>
                <a:lnTo>
                  <a:pt x="507734" y="457200"/>
                </a:lnTo>
                <a:lnTo>
                  <a:pt x="507734" y="365760"/>
                </a:lnTo>
                <a:lnTo>
                  <a:pt x="685800" y="365760"/>
                </a:lnTo>
                <a:cubicBezTo>
                  <a:pt x="761551" y="365760"/>
                  <a:pt x="822960" y="304351"/>
                  <a:pt x="822960" y="228600"/>
                </a:cubicBezTo>
                <a:cubicBezTo>
                  <a:pt x="822960" y="152849"/>
                  <a:pt x="761551" y="91440"/>
                  <a:pt x="685800" y="91440"/>
                </a:cubicBezTo>
                <a:lnTo>
                  <a:pt x="507734" y="91440"/>
                </a:lnTo>
                <a:close/>
                <a:moveTo>
                  <a:pt x="228600" y="0"/>
                </a:moveTo>
                <a:lnTo>
                  <a:pt x="406668" y="0"/>
                </a:lnTo>
                <a:lnTo>
                  <a:pt x="406668" y="91440"/>
                </a:lnTo>
                <a:lnTo>
                  <a:pt x="228600" y="91440"/>
                </a:lnTo>
                <a:cubicBezTo>
                  <a:pt x="152849" y="91440"/>
                  <a:pt x="91440" y="152849"/>
                  <a:pt x="91440" y="228600"/>
                </a:cubicBezTo>
                <a:cubicBezTo>
                  <a:pt x="91440" y="304351"/>
                  <a:pt x="152849" y="365760"/>
                  <a:pt x="228600" y="365760"/>
                </a:cubicBezTo>
                <a:lnTo>
                  <a:pt x="406668" y="365760"/>
                </a:lnTo>
                <a:lnTo>
                  <a:pt x="406668" y="457200"/>
                </a:lnTo>
                <a:lnTo>
                  <a:pt x="228600" y="457200"/>
                </a:ln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rgbClr val="082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6729">
              <a:defRPr/>
            </a:pPr>
            <a:endParaRPr lang="en-US" sz="1169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A4A21B-FADF-4600-93C3-D6856610AB73}"/>
              </a:ext>
            </a:extLst>
          </p:cNvPr>
          <p:cNvSpPr txBox="1"/>
          <p:nvPr/>
        </p:nvSpPr>
        <p:spPr>
          <a:xfrm>
            <a:off x="5908120" y="4124520"/>
            <a:ext cx="1204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13" defTabSz="296729">
              <a:buClr>
                <a:srgbClr val="F9AB26"/>
              </a:buClr>
              <a:buSzPct val="70000"/>
              <a:defRPr/>
            </a:pPr>
            <a:r>
              <a:rPr lang="en-US" sz="1200" dirty="0">
                <a:solidFill>
                  <a:srgbClr val="61686D"/>
                </a:solidFill>
                <a:latin typeface="Calibri"/>
              </a:rPr>
              <a:t>www.jfarrell.net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B95EA6-A0FE-4299-8A1C-6D12FAFC7BD5}"/>
              </a:ext>
            </a:extLst>
          </p:cNvPr>
          <p:cNvSpPr txBox="1"/>
          <p:nvPr/>
        </p:nvSpPr>
        <p:spPr>
          <a:xfrm>
            <a:off x="5908124" y="4487664"/>
            <a:ext cx="1374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13" defTabSz="296729">
              <a:buClr>
                <a:srgbClr val="F9AB26"/>
              </a:buClr>
              <a:buSzPct val="70000"/>
              <a:defRPr/>
            </a:pPr>
            <a:r>
              <a:rPr lang="en-US" sz="1200" dirty="0">
                <a:solidFill>
                  <a:srgbClr val="61686D"/>
                </a:solidFill>
                <a:latin typeface="Calibri"/>
              </a:rPr>
              <a:t>twitter.com/</a:t>
            </a:r>
            <a:r>
              <a:rPr lang="en-US" sz="1200" dirty="0" err="1">
                <a:solidFill>
                  <a:srgbClr val="61686D"/>
                </a:solidFill>
                <a:latin typeface="Calibri"/>
              </a:rPr>
              <a:t>jfarrell</a:t>
            </a:r>
            <a:endParaRPr lang="en-US" sz="1200" dirty="0">
              <a:solidFill>
                <a:srgbClr val="61686D"/>
              </a:solidFill>
              <a:latin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9FFCC4-2F9D-4F40-91C2-2DE5C767BCB9}"/>
              </a:ext>
            </a:extLst>
          </p:cNvPr>
          <p:cNvSpPr txBox="1"/>
          <p:nvPr/>
        </p:nvSpPr>
        <p:spPr>
          <a:xfrm>
            <a:off x="5897691" y="4850997"/>
            <a:ext cx="1718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13" defTabSz="296729">
              <a:buClr>
                <a:srgbClr val="F9AB26"/>
              </a:buClr>
              <a:buSzPct val="70000"/>
              <a:defRPr/>
            </a:pPr>
            <a:r>
              <a:rPr lang="en-US" sz="1200" dirty="0">
                <a:solidFill>
                  <a:srgbClr val="61686D"/>
                </a:solidFill>
                <a:latin typeface="Calibri"/>
              </a:rPr>
              <a:t>github.com/</a:t>
            </a:r>
            <a:r>
              <a:rPr lang="en-US" sz="1200" dirty="0" err="1">
                <a:solidFill>
                  <a:srgbClr val="61686D"/>
                </a:solidFill>
                <a:latin typeface="Calibri"/>
              </a:rPr>
              <a:t>xximjasonxx</a:t>
            </a:r>
            <a:endParaRPr lang="en-US" sz="1200" dirty="0">
              <a:solidFill>
                <a:srgbClr val="61686D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92446-5C41-4EC8-84D0-AF5E3C2E3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092" y="4505052"/>
            <a:ext cx="296600" cy="242223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EDCB68-A734-4A0E-AFA2-00483D25A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462" y="4848488"/>
            <a:ext cx="242223" cy="242223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8581035-C355-004D-8082-D9B76F2500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A5DE7D5-EA0E-8048-A7C9-5C1F2AC4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with you today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98496-CE50-D142-B09D-DE6C27ED7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6C51A-D5C8-414C-B110-B45114A5F481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72C11E-18AC-0646-A780-8EB2441FAB4A}"/>
              </a:ext>
            </a:extLst>
          </p:cNvPr>
          <p:cNvGrpSpPr/>
          <p:nvPr/>
        </p:nvGrpSpPr>
        <p:grpSpPr>
          <a:xfrm>
            <a:off x="2083198" y="4112513"/>
            <a:ext cx="1073217" cy="1013605"/>
            <a:chOff x="2909512" y="4300344"/>
            <a:chExt cx="1492797" cy="1409880"/>
          </a:xfrm>
        </p:grpSpPr>
        <p:pic>
          <p:nvPicPr>
            <p:cNvPr id="2" name="Picture 2" descr="https://lh5.googleusercontent.com/LOdHq6Y3jtHPgpMH2_T6-WmN4lcMBxrpfYDZ3x0BcKYCQ9dFy_eEWP3kU_FIeVqsLg0MXydMz9wkX9AXU9BXKj2_DAqD1cxehlX5zlCIrrUwG2tjS5_m5P4nUwvvH9MWG7jm5Y6vN94">
              <a:extLst>
                <a:ext uri="{FF2B5EF4-FFF2-40B4-BE49-F238E27FC236}">
                  <a16:creationId xmlns:a16="http://schemas.microsoft.com/office/drawing/2014/main" id="{44A9AD2D-05E4-45F7-A6F9-C353863799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512" y="5107136"/>
              <a:ext cx="1492796" cy="603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7E4F0EB-8935-45D8-89E3-E6E7BB277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9512" y="4300344"/>
              <a:ext cx="1492797" cy="609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819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B53FE1-5F09-8F41-97A3-2A0163F4BD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50F439-AE97-3043-AE4E-F4522EB7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6C51A-D5C8-414C-B110-B45114A5F48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8D4A2D-F44C-3C47-A504-CEE0006F0C1F}"/>
              </a:ext>
            </a:extLst>
          </p:cNvPr>
          <p:cNvSpPr/>
          <p:nvPr/>
        </p:nvSpPr>
        <p:spPr>
          <a:xfrm>
            <a:off x="579120" y="706056"/>
            <a:ext cx="8301679" cy="590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800199-25F3-D94E-9F5C-B266ECED09CB}"/>
              </a:ext>
            </a:extLst>
          </p:cNvPr>
          <p:cNvSpPr/>
          <p:nvPr/>
        </p:nvSpPr>
        <p:spPr>
          <a:xfrm>
            <a:off x="439838" y="0"/>
            <a:ext cx="3321934" cy="5943600"/>
          </a:xfrm>
          <a:prstGeom prst="rect">
            <a:avLst/>
          </a:prstGeom>
          <a:solidFill>
            <a:srgbClr val="082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5">
            <a:extLst>
              <a:ext uri="{FF2B5EF4-FFF2-40B4-BE49-F238E27FC236}">
                <a16:creationId xmlns:a16="http://schemas.microsoft.com/office/drawing/2014/main" id="{4DF9DBA3-C0D6-3444-AEC4-1C7C2B1A01A4}"/>
              </a:ext>
            </a:extLst>
          </p:cNvPr>
          <p:cNvSpPr txBox="1">
            <a:spLocks/>
          </p:cNvSpPr>
          <p:nvPr/>
        </p:nvSpPr>
        <p:spPr>
          <a:xfrm>
            <a:off x="603872" y="622461"/>
            <a:ext cx="2835796" cy="766401"/>
          </a:xfrm>
          <a:prstGeom prst="rect">
            <a:avLst/>
          </a:prstGeom>
        </p:spPr>
        <p:txBody>
          <a:bodyPr vert="horz" lIns="78396" tIns="39199" rIns="78396" bIns="39199" rtlCol="0" anchor="ctr">
            <a:noAutofit/>
          </a:bodyPr>
          <a:lstStyle>
            <a:lvl1pPr algn="l" defTabSz="78396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kern="1200" baseline="0">
                <a:solidFill>
                  <a:srgbClr val="082952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West Monroe Partners is large enough to tackle our clients’ toughest challenges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D667C704-2BBC-1D4B-AC41-41FC1A35DB2B}"/>
              </a:ext>
            </a:extLst>
          </p:cNvPr>
          <p:cNvSpPr txBox="1">
            <a:spLocks/>
          </p:cNvSpPr>
          <p:nvPr/>
        </p:nvSpPr>
        <p:spPr>
          <a:xfrm>
            <a:off x="439837" y="1502664"/>
            <a:ext cx="3321935" cy="4214742"/>
          </a:xfrm>
          <a:prstGeom prst="rect">
            <a:avLst/>
          </a:prstGeom>
        </p:spPr>
        <p:txBody>
          <a:bodyPr vert="horz" lIns="67843" tIns="33923" rIns="67843" bIns="33923" rtlCol="0">
            <a:noAutofit/>
          </a:bodyPr>
          <a:lstStyle>
            <a:lvl1pPr marL="0" indent="0" algn="r" defTabSz="783964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9AB26"/>
              </a:buClr>
              <a:buSzPct val="70000"/>
              <a:buFont typeface="Wingdings" pitchFamily="2" charset="2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1175" indent="-166688" algn="l" defTabSz="783964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9AB26"/>
              </a:buClr>
              <a:buSzPct val="50000"/>
              <a:buFont typeface="Wingdings" pitchFamily="2" charset="2"/>
              <a:buChar char="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7713" indent="-177800" algn="l" defTabSz="783964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9AB26"/>
              </a:buClr>
              <a:buFont typeface="Arial" pitchFamily="34" charset="0"/>
              <a:buChar char="•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73138" indent="-177800" algn="l" defTabSz="783964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9AB26"/>
              </a:buClr>
              <a:buFont typeface="Arial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0150" indent="-166688" algn="l" defTabSz="783964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9AB26"/>
              </a:buClr>
              <a:buFont typeface="Arial" pitchFamily="34" charset="0"/>
              <a:buChar char="»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155898" indent="-195991" algn="l" defTabSz="7839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47879" indent="-195991" algn="l" defTabSz="7839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39862" indent="-195991" algn="l" defTabSz="7839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31842" indent="-195991" algn="l" defTabSz="7839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b="1">
                <a:solidFill>
                  <a:srgbClr val="F9AB26"/>
                </a:solidFill>
              </a:rPr>
              <a:t>Established in 2002</a:t>
            </a:r>
          </a:p>
          <a:p>
            <a:pPr algn="l">
              <a:lnSpc>
                <a:spcPct val="100000"/>
              </a:lnSpc>
            </a:pPr>
            <a:r>
              <a:rPr lang="en-US" sz="1100">
                <a:solidFill>
                  <a:schemeClr val="bg1"/>
                </a:solidFill>
              </a:rPr>
              <a:t>West Monroe is a full-service </a:t>
            </a:r>
            <a:br>
              <a:rPr lang="en-US" sz="1100">
                <a:solidFill>
                  <a:schemeClr val="bg1"/>
                </a:solidFill>
              </a:rPr>
            </a:br>
            <a:r>
              <a:rPr lang="en-US" sz="1100">
                <a:solidFill>
                  <a:schemeClr val="bg1"/>
                </a:solidFill>
              </a:rPr>
              <a:t>business and technology consulting firm.</a:t>
            </a:r>
          </a:p>
          <a:p>
            <a:pPr algn="l">
              <a:lnSpc>
                <a:spcPct val="100000"/>
              </a:lnSpc>
            </a:pPr>
            <a:endParaRPr lang="en-US" sz="433" b="1">
              <a:solidFill>
                <a:srgbClr val="828A9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400" b="1">
                <a:solidFill>
                  <a:srgbClr val="F9AB26"/>
                </a:solidFill>
              </a:rPr>
              <a:t>People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100">
                <a:solidFill>
                  <a:schemeClr val="bg1"/>
                </a:solidFill>
              </a:rPr>
              <a:t>Over 900 consultants, confident enough </a:t>
            </a:r>
            <a:br>
              <a:rPr lang="en-US" sz="1100">
                <a:solidFill>
                  <a:schemeClr val="bg1"/>
                </a:solidFill>
              </a:rPr>
            </a:br>
            <a:r>
              <a:rPr lang="en-US" sz="1100">
                <a:solidFill>
                  <a:schemeClr val="bg1"/>
                </a:solidFill>
              </a:rPr>
              <a:t>to engage in constructive debate and </a:t>
            </a:r>
            <a:br>
              <a:rPr lang="en-US" sz="1100">
                <a:solidFill>
                  <a:schemeClr val="bg1"/>
                </a:solidFill>
              </a:rPr>
            </a:br>
            <a:r>
              <a:rPr lang="en-US" sz="1100">
                <a:solidFill>
                  <a:schemeClr val="bg1"/>
                </a:solidFill>
              </a:rPr>
              <a:t>understand that it’s okay to disagree. </a:t>
            </a:r>
          </a:p>
          <a:p>
            <a:pPr algn="l">
              <a:lnSpc>
                <a:spcPct val="100000"/>
              </a:lnSpc>
              <a:defRPr/>
            </a:pPr>
            <a:endParaRPr lang="en-US" sz="433" b="1">
              <a:solidFill>
                <a:srgbClr val="828A9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400" b="1">
                <a:solidFill>
                  <a:srgbClr val="F9AB26"/>
                </a:solidFill>
              </a:rPr>
              <a:t>Organization</a:t>
            </a:r>
          </a:p>
          <a:p>
            <a:pPr algn="l">
              <a:lnSpc>
                <a:spcPct val="100000"/>
              </a:lnSpc>
            </a:pPr>
            <a:r>
              <a:rPr lang="en-US" sz="1100">
                <a:solidFill>
                  <a:schemeClr val="bg1"/>
                </a:solidFill>
              </a:rPr>
              <a:t>We are 100% employee owned. We answer </a:t>
            </a:r>
            <a:br>
              <a:rPr lang="en-US" sz="1100">
                <a:solidFill>
                  <a:schemeClr val="bg1"/>
                </a:solidFill>
              </a:rPr>
            </a:br>
            <a:r>
              <a:rPr lang="en-US" sz="1100">
                <a:solidFill>
                  <a:schemeClr val="bg1"/>
                </a:solidFill>
              </a:rPr>
              <a:t>to our people and our clients only. </a:t>
            </a:r>
          </a:p>
          <a:p>
            <a:pPr algn="l">
              <a:lnSpc>
                <a:spcPct val="100000"/>
              </a:lnSpc>
            </a:pPr>
            <a:endParaRPr lang="en-US" sz="433" b="1">
              <a:solidFill>
                <a:srgbClr val="F9AB26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400" b="1">
                <a:solidFill>
                  <a:srgbClr val="F9AB26"/>
                </a:solidFill>
              </a:rPr>
              <a:t>Community</a:t>
            </a:r>
          </a:p>
          <a:p>
            <a:pPr algn="l">
              <a:lnSpc>
                <a:spcPct val="100000"/>
              </a:lnSpc>
            </a:pPr>
            <a:r>
              <a:rPr lang="en-US" sz="1100">
                <a:solidFill>
                  <a:schemeClr val="bg1"/>
                </a:solidFill>
              </a:rPr>
              <a:t>We are dedicated to improving the communities </a:t>
            </a:r>
            <a:br>
              <a:rPr lang="en-US" sz="1100">
                <a:solidFill>
                  <a:schemeClr val="bg1"/>
                </a:solidFill>
              </a:rPr>
            </a:br>
            <a:r>
              <a:rPr lang="en-US" sz="1100">
                <a:solidFill>
                  <a:schemeClr val="bg1"/>
                </a:solidFill>
              </a:rPr>
              <a:t>where we live and work, which is why we donate </a:t>
            </a:r>
            <a:br>
              <a:rPr lang="en-US" sz="1100">
                <a:solidFill>
                  <a:schemeClr val="bg1"/>
                </a:solidFill>
              </a:rPr>
            </a:br>
            <a:r>
              <a:rPr lang="en-US" sz="1100">
                <a:solidFill>
                  <a:schemeClr val="bg1"/>
                </a:solidFill>
              </a:rPr>
              <a:t>1% of our time, talent, and treasure to support organizations with similar values and goals.</a:t>
            </a:r>
          </a:p>
          <a:p>
            <a:pPr algn="l">
              <a:lnSpc>
                <a:spcPct val="100000"/>
              </a:lnSpc>
            </a:pPr>
            <a:endParaRPr lang="en-US" sz="430" b="1">
              <a:solidFill>
                <a:srgbClr val="F9AB26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400" b="1">
                <a:solidFill>
                  <a:srgbClr val="F9AB26"/>
                </a:solidFill>
              </a:rPr>
              <a:t>Global reach but geographically close</a:t>
            </a:r>
            <a:endParaRPr lang="en-US" sz="1400">
              <a:solidFill>
                <a:srgbClr val="F9AB26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125">
                <a:solidFill>
                  <a:schemeClr val="bg1"/>
                </a:solidFill>
              </a:rPr>
              <a:t>We serve global clients, locally by partnering with BearingPoint Europe and Grupo Assa.</a:t>
            </a:r>
          </a:p>
          <a:p>
            <a:pPr algn="l"/>
            <a:endParaRPr lang="en-US" sz="1125">
              <a:solidFill>
                <a:srgbClr val="404549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8F5391-8ACB-EB42-94D0-064BD4EA1198}"/>
              </a:ext>
            </a:extLst>
          </p:cNvPr>
          <p:cNvSpPr/>
          <p:nvPr/>
        </p:nvSpPr>
        <p:spPr>
          <a:xfrm>
            <a:off x="4032536" y="590163"/>
            <a:ext cx="26566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and nimble enough to adapt to unique requirements with custom solutions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BA4E56-4267-404E-9410-15FC0AA1CE1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5972" y="1754049"/>
            <a:ext cx="5943600" cy="338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96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BA29-E638-46CF-B096-B70AF779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Kubernetes?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EA5FE-502C-49C8-B340-D7CD53C51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6C51A-D5C8-414C-B110-B45114A5F48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D4954-9FCD-4218-83A9-519AB6C6F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11" y="1971940"/>
            <a:ext cx="2350046" cy="1473524"/>
          </a:xfrm>
        </p:spPr>
        <p:txBody>
          <a:bodyPr/>
          <a:lstStyle/>
          <a:p>
            <a:pPr marL="0" lvl="0" indent="0">
              <a:buNone/>
            </a:pPr>
            <a:r>
              <a:rPr lang="en-US" sz="1100" b="1" spc="300" dirty="0">
                <a:solidFill>
                  <a:srgbClr val="828A90">
                    <a:lumMod val="50000"/>
                  </a:srgbClr>
                </a:solidFill>
              </a:rPr>
              <a:t>ORIGIN</a:t>
            </a:r>
          </a:p>
          <a:p>
            <a:pPr marL="0" indent="0">
              <a:buNone/>
            </a:pPr>
            <a:r>
              <a:rPr lang="en-US" dirty="0"/>
              <a:t>Project started by Google in 2014 based on Borg</a:t>
            </a:r>
          </a:p>
          <a:p>
            <a:pPr marL="9525" indent="0">
              <a:buNone/>
            </a:pPr>
            <a:r>
              <a:rPr lang="en-US" dirty="0"/>
              <a:t>Project “Seven of Nine” =&gt; Friendlier Borg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448996C-19C5-9346-AC71-102BDD50017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28" y="2497668"/>
            <a:ext cx="1526537" cy="1157625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031C290-6450-7647-8D37-86F2D2C8AC08}"/>
              </a:ext>
            </a:extLst>
          </p:cNvPr>
          <p:cNvSpPr/>
          <p:nvPr/>
        </p:nvSpPr>
        <p:spPr>
          <a:xfrm>
            <a:off x="6542948" y="1971940"/>
            <a:ext cx="2350046" cy="104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783964">
              <a:spcBef>
                <a:spcPct val="20000"/>
              </a:spcBef>
              <a:buClr>
                <a:srgbClr val="F9AB26"/>
              </a:buClr>
              <a:buSzPct val="70000"/>
            </a:pPr>
            <a:r>
              <a:rPr lang="en-US" sz="1100" b="1" spc="300" dirty="0">
                <a:solidFill>
                  <a:srgbClr val="828A90">
                    <a:lumMod val="50000"/>
                  </a:srgbClr>
                </a:solidFill>
              </a:rPr>
              <a:t>PURPOSE</a:t>
            </a:r>
          </a:p>
          <a:p>
            <a:pPr lvl="0" defTabSz="783964">
              <a:spcBef>
                <a:spcPct val="20000"/>
              </a:spcBef>
              <a:buClr>
                <a:srgbClr val="F9AB26"/>
              </a:buClr>
              <a:buSzPct val="70000"/>
            </a:pPr>
            <a:r>
              <a:rPr lang="en-US" sz="1600" dirty="0">
                <a:solidFill>
                  <a:srgbClr val="828A90">
                    <a:lumMod val="50000"/>
                  </a:srgbClr>
                </a:solidFill>
              </a:rPr>
              <a:t>Resource management platform built with automation in mind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6C5746-33A0-6344-B0AE-E28BF1729AAF}"/>
              </a:ext>
            </a:extLst>
          </p:cNvPr>
          <p:cNvSpPr/>
          <p:nvPr/>
        </p:nvSpPr>
        <p:spPr>
          <a:xfrm>
            <a:off x="458735" y="4289650"/>
            <a:ext cx="2306236" cy="818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783964">
              <a:spcBef>
                <a:spcPct val="20000"/>
              </a:spcBef>
              <a:buClr>
                <a:srgbClr val="F9AB26"/>
              </a:buClr>
              <a:buSzPct val="70000"/>
            </a:pPr>
            <a:r>
              <a:rPr lang="en-US" sz="1100" b="1" spc="300" dirty="0">
                <a:solidFill>
                  <a:srgbClr val="828A90">
                    <a:lumMod val="50000"/>
                  </a:srgbClr>
                </a:solidFill>
              </a:rPr>
              <a:t>PUT SIMPLY</a:t>
            </a:r>
          </a:p>
          <a:p>
            <a:pPr lvl="0" defTabSz="783964">
              <a:spcBef>
                <a:spcPct val="20000"/>
              </a:spcBef>
              <a:buClr>
                <a:srgbClr val="F9AB26"/>
              </a:buClr>
              <a:buSzPct val="70000"/>
            </a:pPr>
            <a:r>
              <a:rPr lang="en-US" sz="1600" dirty="0">
                <a:solidFill>
                  <a:srgbClr val="828A90">
                    <a:lumMod val="50000"/>
                  </a:srgbClr>
                </a:solidFill>
              </a:rPr>
              <a:t>It is a platform for running containers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9B35A6-0925-6743-A03E-7BF94B90B9F2}"/>
              </a:ext>
            </a:extLst>
          </p:cNvPr>
          <p:cNvSpPr/>
          <p:nvPr/>
        </p:nvSpPr>
        <p:spPr>
          <a:xfrm>
            <a:off x="6498771" y="4289650"/>
            <a:ext cx="2438400" cy="104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783964">
              <a:spcBef>
                <a:spcPct val="20000"/>
              </a:spcBef>
              <a:buClr>
                <a:srgbClr val="F9AB26"/>
              </a:buClr>
              <a:buSzPct val="70000"/>
            </a:pPr>
            <a:r>
              <a:rPr lang="en-US" sz="1100" b="1" spc="300" dirty="0">
                <a:solidFill>
                  <a:srgbClr val="828A90">
                    <a:lumMod val="50000"/>
                  </a:srgbClr>
                </a:solidFill>
              </a:rPr>
              <a:t>USE</a:t>
            </a:r>
            <a:endParaRPr lang="en-US" sz="1600" dirty="0">
              <a:solidFill>
                <a:srgbClr val="828A90">
                  <a:lumMod val="50000"/>
                </a:srgbClr>
              </a:solidFill>
            </a:endParaRPr>
          </a:p>
          <a:p>
            <a:pPr lvl="0" defTabSz="783964">
              <a:spcBef>
                <a:spcPct val="20000"/>
              </a:spcBef>
              <a:buClr>
                <a:srgbClr val="F9AB26"/>
              </a:buClr>
              <a:buSzPct val="70000"/>
            </a:pPr>
            <a:r>
              <a:rPr lang="en-US" sz="1600" dirty="0">
                <a:solidFill>
                  <a:srgbClr val="828A90">
                    <a:lumMod val="50000"/>
                  </a:srgbClr>
                </a:solidFill>
              </a:rPr>
              <a:t>Builds heavily on the fundamental of Cloud Native Computing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3CC5397-C899-F94B-BBAB-0B23B70D06A3}"/>
              </a:ext>
            </a:extLst>
          </p:cNvPr>
          <p:cNvSpPr/>
          <p:nvPr/>
        </p:nvSpPr>
        <p:spPr>
          <a:xfrm>
            <a:off x="5215874" y="2078477"/>
            <a:ext cx="981262" cy="619470"/>
          </a:xfrm>
          <a:custGeom>
            <a:avLst/>
            <a:gdLst>
              <a:gd name="connsiteX0" fmla="*/ 0 w 425450"/>
              <a:gd name="connsiteY0" fmla="*/ 142875 h 142875"/>
              <a:gd name="connsiteX1" fmla="*/ 168275 w 425450"/>
              <a:gd name="connsiteY1" fmla="*/ 0 h 142875"/>
              <a:gd name="connsiteX2" fmla="*/ 425450 w 425450"/>
              <a:gd name="connsiteY2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450" h="142875">
                <a:moveTo>
                  <a:pt x="0" y="142875"/>
                </a:moveTo>
                <a:lnTo>
                  <a:pt x="168275" y="0"/>
                </a:lnTo>
                <a:lnTo>
                  <a:pt x="425450" y="0"/>
                </a:lnTo>
              </a:path>
            </a:pathLst>
          </a:custGeom>
          <a:noFill/>
          <a:ln w="19050">
            <a:solidFill>
              <a:schemeClr val="accent1"/>
            </a:solidFill>
            <a:tailEnd type="oval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D5A32CDC-FD51-F14A-A5D4-853DAE858BF0}"/>
              </a:ext>
            </a:extLst>
          </p:cNvPr>
          <p:cNvSpPr/>
          <p:nvPr/>
        </p:nvSpPr>
        <p:spPr>
          <a:xfrm flipH="1">
            <a:off x="2903257" y="2078477"/>
            <a:ext cx="981262" cy="619470"/>
          </a:xfrm>
          <a:custGeom>
            <a:avLst/>
            <a:gdLst>
              <a:gd name="connsiteX0" fmla="*/ 0 w 425450"/>
              <a:gd name="connsiteY0" fmla="*/ 142875 h 142875"/>
              <a:gd name="connsiteX1" fmla="*/ 168275 w 425450"/>
              <a:gd name="connsiteY1" fmla="*/ 0 h 142875"/>
              <a:gd name="connsiteX2" fmla="*/ 425450 w 425450"/>
              <a:gd name="connsiteY2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450" h="142875">
                <a:moveTo>
                  <a:pt x="0" y="142875"/>
                </a:moveTo>
                <a:lnTo>
                  <a:pt x="168275" y="0"/>
                </a:lnTo>
                <a:lnTo>
                  <a:pt x="425450" y="0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tailEnd type="oval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2D667371-6950-124B-A8E1-EF0DAE246B9E}"/>
              </a:ext>
            </a:extLst>
          </p:cNvPr>
          <p:cNvSpPr/>
          <p:nvPr/>
        </p:nvSpPr>
        <p:spPr>
          <a:xfrm flipV="1">
            <a:off x="5215873" y="3865123"/>
            <a:ext cx="981263" cy="619470"/>
          </a:xfrm>
          <a:custGeom>
            <a:avLst/>
            <a:gdLst>
              <a:gd name="connsiteX0" fmla="*/ 0 w 425450"/>
              <a:gd name="connsiteY0" fmla="*/ 142875 h 142875"/>
              <a:gd name="connsiteX1" fmla="*/ 168275 w 425450"/>
              <a:gd name="connsiteY1" fmla="*/ 0 h 142875"/>
              <a:gd name="connsiteX2" fmla="*/ 425450 w 425450"/>
              <a:gd name="connsiteY2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450" h="142875">
                <a:moveTo>
                  <a:pt x="0" y="142875"/>
                </a:moveTo>
                <a:lnTo>
                  <a:pt x="168275" y="0"/>
                </a:lnTo>
                <a:lnTo>
                  <a:pt x="425450" y="0"/>
                </a:lnTo>
              </a:path>
            </a:pathLst>
          </a:custGeom>
          <a:noFill/>
          <a:ln w="19050">
            <a:solidFill>
              <a:schemeClr val="accent1"/>
            </a:solidFill>
            <a:tailEnd type="oval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9C469878-4522-984E-B27E-5C27F76994C0}"/>
              </a:ext>
            </a:extLst>
          </p:cNvPr>
          <p:cNvSpPr/>
          <p:nvPr/>
        </p:nvSpPr>
        <p:spPr>
          <a:xfrm flipH="1" flipV="1">
            <a:off x="2903256" y="3865123"/>
            <a:ext cx="981263" cy="619470"/>
          </a:xfrm>
          <a:custGeom>
            <a:avLst/>
            <a:gdLst>
              <a:gd name="connsiteX0" fmla="*/ 0 w 425450"/>
              <a:gd name="connsiteY0" fmla="*/ 142875 h 142875"/>
              <a:gd name="connsiteX1" fmla="*/ 168275 w 425450"/>
              <a:gd name="connsiteY1" fmla="*/ 0 h 142875"/>
              <a:gd name="connsiteX2" fmla="*/ 425450 w 425450"/>
              <a:gd name="connsiteY2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450" h="142875">
                <a:moveTo>
                  <a:pt x="0" y="142875"/>
                </a:moveTo>
                <a:lnTo>
                  <a:pt x="168275" y="0"/>
                </a:lnTo>
                <a:lnTo>
                  <a:pt x="425450" y="0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tailEnd type="oval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26695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30380-25EA-3D48-8B59-DE41781C184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25C99-B0CC-5344-8768-05B8B6A0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is a platform you run containers 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EA5FE-502C-49C8-B340-D7CD53C51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6C51A-D5C8-414C-B110-B45114A5F48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9CD8F5-EBA7-7A47-9F21-00B3001A03D7}"/>
              </a:ext>
            </a:extLst>
          </p:cNvPr>
          <p:cNvSpPr txBox="1"/>
          <p:nvPr/>
        </p:nvSpPr>
        <p:spPr>
          <a:xfrm>
            <a:off x="962856" y="2004340"/>
            <a:ext cx="1701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algn="ctr">
              <a:buClr>
                <a:schemeClr val="accent1"/>
              </a:buClr>
              <a:buSzPct val="70000"/>
            </a:pPr>
            <a:r>
              <a:rPr lang="en-US" sz="1000" b="1" spc="300" dirty="0">
                <a:solidFill>
                  <a:schemeClr val="bg2"/>
                </a:solidFill>
              </a:rPr>
              <a:t>NS: APPLICATION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578AB0-A51C-E54E-84C2-C49F91F32310}"/>
              </a:ext>
            </a:extLst>
          </p:cNvPr>
          <p:cNvSpPr txBox="1"/>
          <p:nvPr/>
        </p:nvSpPr>
        <p:spPr>
          <a:xfrm>
            <a:off x="3573291" y="2004340"/>
            <a:ext cx="1701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algn="ctr">
              <a:buClr>
                <a:schemeClr val="accent1"/>
              </a:buClr>
              <a:buSzPct val="70000"/>
            </a:pPr>
            <a:r>
              <a:rPr lang="en-US" sz="1000" b="1" spc="300" dirty="0">
                <a:solidFill>
                  <a:schemeClr val="bg2"/>
                </a:solidFill>
              </a:rPr>
              <a:t>NS: UTILITY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4125B8-E5BB-2043-A1DE-7E2714736528}"/>
              </a:ext>
            </a:extLst>
          </p:cNvPr>
          <p:cNvSpPr txBox="1"/>
          <p:nvPr/>
        </p:nvSpPr>
        <p:spPr>
          <a:xfrm>
            <a:off x="6479570" y="2004340"/>
            <a:ext cx="1701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algn="ctr">
              <a:buClr>
                <a:schemeClr val="accent1"/>
              </a:buClr>
              <a:buSzPct val="70000"/>
            </a:pPr>
            <a:r>
              <a:rPr lang="en-US" sz="1000" b="1" spc="300" dirty="0">
                <a:solidFill>
                  <a:schemeClr val="bg2"/>
                </a:solidFill>
              </a:rPr>
              <a:t>NS: STORAGE</a:t>
            </a:r>
          </a:p>
        </p:txBody>
      </p:sp>
      <p:pic>
        <p:nvPicPr>
          <p:cNvPr id="19" name="Picture 2" descr="Image result for jenkins logo">
            <a:extLst>
              <a:ext uri="{FF2B5EF4-FFF2-40B4-BE49-F238E27FC236}">
                <a16:creationId xmlns:a16="http://schemas.microsoft.com/office/drawing/2014/main" id="{15557C3C-E3DF-AA45-BF60-AD7DFD81E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377" y="2566705"/>
            <a:ext cx="585489" cy="81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Image result for goharbor logo">
            <a:extLst>
              <a:ext uri="{FF2B5EF4-FFF2-40B4-BE49-F238E27FC236}">
                <a16:creationId xmlns:a16="http://schemas.microsoft.com/office/drawing/2014/main" id="{0B80E98C-F213-3146-94E0-78193C46F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858" y="2568452"/>
            <a:ext cx="807007" cy="80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Image result for kafka logo">
            <a:extLst>
              <a:ext uri="{FF2B5EF4-FFF2-40B4-BE49-F238E27FC236}">
                <a16:creationId xmlns:a16="http://schemas.microsoft.com/office/drawing/2014/main" id="{7C97CACB-B012-774F-B9E7-A69762604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785" y="2680432"/>
            <a:ext cx="660004" cy="7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Image result for cassandra logo">
            <a:extLst>
              <a:ext uri="{FF2B5EF4-FFF2-40B4-BE49-F238E27FC236}">
                <a16:creationId xmlns:a16="http://schemas.microsoft.com/office/drawing/2014/main" id="{3260BDA3-9725-1F42-A1E8-06B46F2EB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249" y="2590926"/>
            <a:ext cx="863145" cy="86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6FAC03F-9599-2840-BBA2-2243645FC9A2}"/>
              </a:ext>
            </a:extLst>
          </p:cNvPr>
          <p:cNvSpPr/>
          <p:nvPr/>
        </p:nvSpPr>
        <p:spPr>
          <a:xfrm>
            <a:off x="1131767" y="2737331"/>
            <a:ext cx="1282527" cy="54786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Guestbook</a:t>
            </a:r>
          </a:p>
        </p:txBody>
      </p:sp>
      <p:pic>
        <p:nvPicPr>
          <p:cNvPr id="24" name="Picture 14" descr="Image result for prometheus logo">
            <a:extLst>
              <a:ext uri="{FF2B5EF4-FFF2-40B4-BE49-F238E27FC236}">
                <a16:creationId xmlns:a16="http://schemas.microsoft.com/office/drawing/2014/main" id="{CB1BE075-A382-B247-B6C4-32BA1D058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148" y="2718507"/>
            <a:ext cx="662742" cy="65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Content Placeholder 12">
            <a:extLst>
              <a:ext uri="{FF2B5EF4-FFF2-40B4-BE49-F238E27FC236}">
                <a16:creationId xmlns:a16="http://schemas.microsoft.com/office/drawing/2014/main" id="{1AA9A641-B9BD-A745-9B00-BE29040261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908" y="4383744"/>
            <a:ext cx="1064184" cy="80700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15B894-CD48-584E-BED7-A8655B66AE13}"/>
              </a:ext>
            </a:extLst>
          </p:cNvPr>
          <p:cNvCxnSpPr/>
          <p:nvPr/>
        </p:nvCxnSpPr>
        <p:spPr>
          <a:xfrm>
            <a:off x="3102429" y="2127450"/>
            <a:ext cx="0" cy="1582304"/>
          </a:xfrm>
          <a:prstGeom prst="line">
            <a:avLst/>
          </a:prstGeom>
          <a:ln w="19050" cmpd="sng">
            <a:solidFill>
              <a:schemeClr val="accent1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1623184-AE99-F24F-A6B5-F33451746A97}"/>
              </a:ext>
            </a:extLst>
          </p:cNvPr>
          <p:cNvCxnSpPr/>
          <p:nvPr/>
        </p:nvCxnSpPr>
        <p:spPr>
          <a:xfrm>
            <a:off x="5715000" y="2121239"/>
            <a:ext cx="0" cy="1582304"/>
          </a:xfrm>
          <a:prstGeom prst="line">
            <a:avLst/>
          </a:prstGeom>
          <a:ln w="19050" cmpd="sng">
            <a:solidFill>
              <a:schemeClr val="accent1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Bracket 7">
            <a:extLst>
              <a:ext uri="{FF2B5EF4-FFF2-40B4-BE49-F238E27FC236}">
                <a16:creationId xmlns:a16="http://schemas.microsoft.com/office/drawing/2014/main" id="{02CCB665-1820-3E4A-8F4B-FDDE4EB50EB5}"/>
              </a:ext>
            </a:extLst>
          </p:cNvPr>
          <p:cNvSpPr/>
          <p:nvPr/>
        </p:nvSpPr>
        <p:spPr>
          <a:xfrm rot="5400000">
            <a:off x="4560369" y="-15222"/>
            <a:ext cx="168880" cy="8183196"/>
          </a:xfrm>
          <a:prstGeom prst="rightBracket">
            <a:avLst/>
          </a:prstGeom>
          <a:ln w="19050" cmpd="sng">
            <a:solidFill>
              <a:schemeClr val="accent1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7A0B6A-8D63-437B-B338-F576178AD9E6}"/>
              </a:ext>
            </a:extLst>
          </p:cNvPr>
          <p:cNvSpPr txBox="1"/>
          <p:nvPr/>
        </p:nvSpPr>
        <p:spPr>
          <a:xfrm>
            <a:off x="4516777" y="3375459"/>
            <a:ext cx="70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113" algn="l">
              <a:buClr>
                <a:schemeClr val="accent1"/>
              </a:buClr>
              <a:buSzPct val="70000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Harbor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8B3B97-FC4E-4287-8121-0E5CC48EDBFE}"/>
              </a:ext>
            </a:extLst>
          </p:cNvPr>
          <p:cNvSpPr txBox="1"/>
          <p:nvPr/>
        </p:nvSpPr>
        <p:spPr>
          <a:xfrm>
            <a:off x="3475720" y="3398918"/>
            <a:ext cx="726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113" algn="l">
              <a:buClr>
                <a:schemeClr val="accent1"/>
              </a:buClr>
              <a:buSzPct val="70000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Jenkins</a:t>
            </a:r>
          </a:p>
        </p:txBody>
      </p:sp>
    </p:spTree>
    <p:extLst>
      <p:ext uri="{BB962C8B-B14F-4D97-AF65-F5344CB8AC3E}">
        <p14:creationId xmlns:p14="http://schemas.microsoft.com/office/powerpoint/2010/main" val="1582874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9299-DBBA-4A56-ADE8-CD20858E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Kubernetes so popular?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130201-AA98-4C46-845B-06EEA62BD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6C51A-D5C8-414C-B110-B45114A5F48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21147-7366-4B06-A112-F475F740E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840D64CF-3989-4743-BC14-27B928501109}"/>
              </a:ext>
            </a:extLst>
          </p:cNvPr>
          <p:cNvSpPr/>
          <p:nvPr/>
        </p:nvSpPr>
        <p:spPr>
          <a:xfrm>
            <a:off x="596439" y="2046514"/>
            <a:ext cx="2560320" cy="418614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spc="300" dirty="0">
                <a:cs typeface="Calibri"/>
              </a:rPr>
              <a:t>APPLICATION CONTAINERIZATION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5B7286-67CE-423E-9226-36BCA89FE0D6}"/>
              </a:ext>
            </a:extLst>
          </p:cNvPr>
          <p:cNvSpPr/>
          <p:nvPr/>
        </p:nvSpPr>
        <p:spPr>
          <a:xfrm>
            <a:off x="596439" y="2465133"/>
            <a:ext cx="2560320" cy="11924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Kubernetes enables applications to be portable and can be deployed to any environment which supports Kubernetes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47506DB7-DC01-4B60-A0F5-DB2B0C6D8E12}"/>
              </a:ext>
            </a:extLst>
          </p:cNvPr>
          <p:cNvSpPr/>
          <p:nvPr/>
        </p:nvSpPr>
        <p:spPr>
          <a:xfrm>
            <a:off x="3280347" y="2046514"/>
            <a:ext cx="2560320" cy="418614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spc="300" dirty="0">
                <a:cs typeface="Calibri"/>
              </a:rPr>
              <a:t>PREDICTABILITY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1CFCB6-A7C1-413D-A741-885C8E1446C6}"/>
              </a:ext>
            </a:extLst>
          </p:cNvPr>
          <p:cNvSpPr/>
          <p:nvPr/>
        </p:nvSpPr>
        <p:spPr>
          <a:xfrm>
            <a:off x="3280347" y="2465133"/>
            <a:ext cx="2560320" cy="11924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Developers can work against the same configuration that will be in Production enabling closer representation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3B472CEB-BDBF-436F-B398-36E114F6D270}"/>
              </a:ext>
            </a:extLst>
          </p:cNvPr>
          <p:cNvSpPr/>
          <p:nvPr/>
        </p:nvSpPr>
        <p:spPr>
          <a:xfrm>
            <a:off x="6014340" y="2046514"/>
            <a:ext cx="2560320" cy="418614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spc="300" dirty="0">
                <a:cs typeface="Calibri"/>
              </a:rPr>
              <a:t>AUTOMATION</a:t>
            </a:r>
          </a:p>
          <a:p>
            <a:pPr algn="ctr"/>
            <a:r>
              <a:rPr lang="en-US" sz="1000" b="1" spc="300" dirty="0">
                <a:cs typeface="Calibri"/>
              </a:rPr>
              <a:t>EMPHASIS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888B6E-52A5-4745-81CD-2B29B61A9A77}"/>
              </a:ext>
            </a:extLst>
          </p:cNvPr>
          <p:cNvSpPr/>
          <p:nvPr/>
        </p:nvSpPr>
        <p:spPr>
          <a:xfrm>
            <a:off x="6014340" y="2465133"/>
            <a:ext cx="2560320" cy="11924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Kubernetes can managed a block of resource to enable large scaling with high resiliency.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35A46C-7A02-3643-AD7E-346FB9AF89E9}"/>
              </a:ext>
            </a:extLst>
          </p:cNvPr>
          <p:cNvGrpSpPr/>
          <p:nvPr/>
        </p:nvGrpSpPr>
        <p:grpSpPr>
          <a:xfrm>
            <a:off x="625797" y="4178424"/>
            <a:ext cx="7892406" cy="962985"/>
            <a:chOff x="698390" y="3337600"/>
            <a:chExt cx="8037568" cy="962985"/>
          </a:xfrm>
        </p:grpSpPr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7F9F1793-1CCF-D242-9C00-A723DDD0A92D}"/>
                </a:ext>
              </a:extLst>
            </p:cNvPr>
            <p:cNvSpPr/>
            <p:nvPr/>
          </p:nvSpPr>
          <p:spPr>
            <a:xfrm rot="10800000">
              <a:off x="698390" y="3598915"/>
              <a:ext cx="152828" cy="152828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Right Triangle 15">
              <a:extLst>
                <a:ext uri="{FF2B5EF4-FFF2-40B4-BE49-F238E27FC236}">
                  <a16:creationId xmlns:a16="http://schemas.microsoft.com/office/drawing/2014/main" id="{0A9F2E41-C05B-DE42-9800-0F0EC9646381}"/>
                </a:ext>
              </a:extLst>
            </p:cNvPr>
            <p:cNvSpPr/>
            <p:nvPr/>
          </p:nvSpPr>
          <p:spPr>
            <a:xfrm rot="10800000" flipH="1">
              <a:off x="8583130" y="3598915"/>
              <a:ext cx="152828" cy="152828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F92F60A-7B92-9B4B-B573-C90AAD77DA98}"/>
                </a:ext>
              </a:extLst>
            </p:cNvPr>
            <p:cNvSpPr/>
            <p:nvPr/>
          </p:nvSpPr>
          <p:spPr>
            <a:xfrm>
              <a:off x="851218" y="3559921"/>
              <a:ext cx="7731268" cy="740664"/>
            </a:xfrm>
            <a:prstGeom prst="rect">
              <a:avLst/>
            </a:prstGeom>
            <a:solidFill>
              <a:schemeClr val="bg1">
                <a:lumMod val="95000"/>
                <a:alpha val="67059"/>
              </a:schemeClr>
            </a:solidFill>
            <a:ln w="254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tIns="91440" rtlCol="0" anchor="ctr"/>
            <a:lstStyle/>
            <a:p>
              <a:pPr lvl="0" algn="ctr" defTabSz="783964">
                <a:buClr>
                  <a:srgbClr val="F0AB00"/>
                </a:buClr>
                <a:buSzPct val="70000"/>
                <a:defRPr/>
              </a:pPr>
              <a:r>
                <a:rPr lang="en-GB" sz="1200" kern="0" dirty="0">
                  <a:solidFill>
                    <a:schemeClr val="accent1"/>
                  </a:solidFill>
                </a:rPr>
                <a:t>The advantages of deploying containers for our applications go well beyond the use with </a:t>
              </a:r>
            </a:p>
            <a:p>
              <a:pPr lvl="0" algn="ctr" defTabSz="783964">
                <a:buClr>
                  <a:srgbClr val="F0AB00"/>
                </a:buClr>
                <a:buSzPct val="70000"/>
                <a:defRPr/>
              </a:pPr>
              <a:r>
                <a:rPr lang="en-GB" sz="1200" kern="0" dirty="0">
                  <a:solidFill>
                    <a:schemeClr val="accent1"/>
                  </a:solidFill>
                </a:rPr>
                <a:t>Kubernetes or other orchestrators. They make applications easier to manage and test across the spectrum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2636C4-4F88-D84C-AAE1-9E96CF896C38}"/>
                </a:ext>
              </a:extLst>
            </p:cNvPr>
            <p:cNvSpPr/>
            <p:nvPr/>
          </p:nvSpPr>
          <p:spPr>
            <a:xfrm>
              <a:off x="699033" y="3337600"/>
              <a:ext cx="8036925" cy="27028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83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ADVANTAGES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3679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AE6B-A89E-4D06-B6FE-BE16E005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many options for running Kubernetes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DE23AF-59C3-4FA4-A85C-9637C9A6E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6C51A-D5C8-414C-B110-B45114A5F48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E146E-F797-492F-98FD-D0B3634A06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F88669-1422-407A-96A5-0F257BCB72EF}"/>
              </a:ext>
            </a:extLst>
          </p:cNvPr>
          <p:cNvSpPr txBox="1"/>
          <p:nvPr/>
        </p:nvSpPr>
        <p:spPr>
          <a:xfrm>
            <a:off x="2069211" y="1950163"/>
            <a:ext cx="7604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113" algn="l">
              <a:buClr>
                <a:schemeClr val="accent1"/>
              </a:buClr>
              <a:buSzPct val="70000"/>
            </a:pPr>
            <a:r>
              <a:rPr lang="en-US" sz="1000" b="1" spc="300" dirty="0">
                <a:solidFill>
                  <a:schemeClr val="tx2">
                    <a:lumMod val="50000"/>
                  </a:schemeClr>
                </a:solidFill>
              </a:rPr>
              <a:t>CLOUD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0EDCD1-5AF0-4A8C-8710-3C2EF629D213}"/>
              </a:ext>
            </a:extLst>
          </p:cNvPr>
          <p:cNvSpPr txBox="1"/>
          <p:nvPr/>
        </p:nvSpPr>
        <p:spPr>
          <a:xfrm>
            <a:off x="6381666" y="1950163"/>
            <a:ext cx="98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113" algn="l">
              <a:buClr>
                <a:schemeClr val="accent1"/>
              </a:buClr>
              <a:buSzPct val="70000"/>
            </a:pPr>
            <a:r>
              <a:rPr lang="en-US" sz="1000" b="1" spc="300" dirty="0">
                <a:solidFill>
                  <a:schemeClr val="tx2">
                    <a:lumMod val="50000"/>
                  </a:schemeClr>
                </a:solidFill>
              </a:rPr>
              <a:t>ON PREM</a:t>
            </a:r>
          </a:p>
        </p:txBody>
      </p:sp>
      <p:pic>
        <p:nvPicPr>
          <p:cNvPr id="7" name="Picture 10" descr="Image result for openstack logo">
            <a:extLst>
              <a:ext uri="{FF2B5EF4-FFF2-40B4-BE49-F238E27FC236}">
                <a16:creationId xmlns:a16="http://schemas.microsoft.com/office/drawing/2014/main" id="{B59B2F32-EE38-4307-8E09-93DFF9BFE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704" y="2288303"/>
            <a:ext cx="1133392" cy="113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metalkube">
            <a:extLst>
              <a:ext uri="{FF2B5EF4-FFF2-40B4-BE49-F238E27FC236}">
                <a16:creationId xmlns:a16="http://schemas.microsoft.com/office/drawing/2014/main" id="{D616F45E-5E69-4B4A-95F6-0512E3468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666" y="2277073"/>
            <a:ext cx="1133392" cy="113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inikube">
            <a:extLst>
              <a:ext uri="{FF2B5EF4-FFF2-40B4-BE49-F238E27FC236}">
                <a16:creationId xmlns:a16="http://schemas.microsoft.com/office/drawing/2014/main" id="{C17161CC-2B15-43F9-98AC-E6BDB48AB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976" y="4074018"/>
            <a:ext cx="913058" cy="88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microsoft azure logo">
            <a:extLst>
              <a:ext uri="{FF2B5EF4-FFF2-40B4-BE49-F238E27FC236}">
                <a16:creationId xmlns:a16="http://schemas.microsoft.com/office/drawing/2014/main" id="{A4CBE6F4-702C-472D-AEA1-04995A905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90" y="2253473"/>
            <a:ext cx="1583697" cy="10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amazon web services logo">
            <a:extLst>
              <a:ext uri="{FF2B5EF4-FFF2-40B4-BE49-F238E27FC236}">
                <a16:creationId xmlns:a16="http://schemas.microsoft.com/office/drawing/2014/main" id="{863F7484-2778-483C-A6B5-5ED3135D7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594" y="2352276"/>
            <a:ext cx="1880111" cy="10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google cloud logo">
            <a:extLst>
              <a:ext uri="{FF2B5EF4-FFF2-40B4-BE49-F238E27FC236}">
                <a16:creationId xmlns:a16="http://schemas.microsoft.com/office/drawing/2014/main" id="{8EF1D3C8-7C26-4FFB-9657-9863471AA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69" y="3473638"/>
            <a:ext cx="2130950" cy="54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digital ocean">
            <a:extLst>
              <a:ext uri="{FF2B5EF4-FFF2-40B4-BE49-F238E27FC236}">
                <a16:creationId xmlns:a16="http://schemas.microsoft.com/office/drawing/2014/main" id="{A7840DB8-9F57-44BA-8D89-FC06FDD97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31" y="3129029"/>
            <a:ext cx="1085353" cy="108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5AA145-6335-439C-8736-C05DF4444108}"/>
              </a:ext>
            </a:extLst>
          </p:cNvPr>
          <p:cNvCxnSpPr>
            <a:cxnSpLocks/>
          </p:cNvCxnSpPr>
          <p:nvPr/>
        </p:nvCxnSpPr>
        <p:spPr>
          <a:xfrm>
            <a:off x="4572000" y="2468725"/>
            <a:ext cx="0" cy="1878697"/>
          </a:xfrm>
          <a:prstGeom prst="line">
            <a:avLst/>
          </a:prstGeom>
          <a:ln w="19050" cmpd="sng">
            <a:solidFill>
              <a:schemeClr val="accent1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41D270-2826-47FF-97D0-222EE7E59E61}"/>
              </a:ext>
            </a:extLst>
          </p:cNvPr>
          <p:cNvSpPr txBox="1"/>
          <p:nvPr/>
        </p:nvSpPr>
        <p:spPr>
          <a:xfrm>
            <a:off x="6155642" y="3745556"/>
            <a:ext cx="14337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113" algn="l">
              <a:buClr>
                <a:schemeClr val="accent1"/>
              </a:buClr>
              <a:buSzPct val="70000"/>
            </a:pPr>
            <a:r>
              <a:rPr lang="en-US" sz="1000" b="1" spc="300" dirty="0">
                <a:solidFill>
                  <a:schemeClr val="tx2">
                    <a:lumMod val="50000"/>
                  </a:schemeClr>
                </a:solidFill>
              </a:rPr>
              <a:t>DEVELOPMENT</a:t>
            </a:r>
          </a:p>
        </p:txBody>
      </p:sp>
      <p:pic>
        <p:nvPicPr>
          <p:cNvPr id="1026" name="Picture 2" descr="Image result for docker">
            <a:extLst>
              <a:ext uri="{FF2B5EF4-FFF2-40B4-BE49-F238E27FC236}">
                <a16:creationId xmlns:a16="http://schemas.microsoft.com/office/drawing/2014/main" id="{E951C852-5C2A-4CBF-BE30-9CAF7FA45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368" y="2396123"/>
            <a:ext cx="1133389" cy="9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972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69D1F-1323-4F7B-B19A-0FDA2BADBE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The </a:t>
            </a:r>
            <a:r>
              <a:rPr lang="en-US" b="1" dirty="0" err="1">
                <a:solidFill>
                  <a:schemeClr val="accent1"/>
                </a:solidFill>
              </a:rPr>
              <a:t>Technicals</a:t>
            </a:r>
            <a:r>
              <a:rPr lang="en-US" b="1" dirty="0">
                <a:solidFill>
                  <a:schemeClr val="accent1"/>
                </a:solidFill>
              </a:rPr>
              <a:t> of</a:t>
            </a:r>
          </a:p>
          <a:p>
            <a:r>
              <a:rPr lang="en-US" b="1" dirty="0">
                <a:solidFill>
                  <a:schemeClr val="accent1"/>
                </a:solidFill>
              </a:rPr>
              <a:t>Kubernetes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3491D-1ED5-471A-978A-55DDCAAFD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6C51A-D5C8-414C-B110-B45114A5F48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91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9 WM Template">
  <a:themeElements>
    <a:clrScheme name="Custom 1">
      <a:dk1>
        <a:srgbClr val="61686D"/>
      </a:dk1>
      <a:lt1>
        <a:srgbClr val="FFFFFF"/>
      </a:lt1>
      <a:dk2>
        <a:srgbClr val="828A90"/>
      </a:dk2>
      <a:lt2>
        <a:srgbClr val="082952"/>
      </a:lt2>
      <a:accent1>
        <a:srgbClr val="F9AB26"/>
      </a:accent1>
      <a:accent2>
        <a:srgbClr val="00C0B5"/>
      </a:accent2>
      <a:accent3>
        <a:srgbClr val="7AB800"/>
      </a:accent3>
      <a:accent4>
        <a:srgbClr val="D41120"/>
      </a:accent4>
      <a:accent5>
        <a:srgbClr val="280F8E"/>
      </a:accent5>
      <a:accent6>
        <a:srgbClr val="082952"/>
      </a:accent6>
      <a:hlink>
        <a:srgbClr val="818A8F"/>
      </a:hlink>
      <a:folHlink>
        <a:srgbClr val="818A8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accent1"/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230188" indent="-219075" algn="l">
          <a:buClr>
            <a:schemeClr val="accent1"/>
          </a:buClr>
          <a:buSzPct val="70000"/>
          <a:buFont typeface="Wingdings" charset="2"/>
          <a:buChar char="u"/>
          <a:defRPr sz="16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9 WM Template  -  Read-Only" id="{685491FF-4922-1A46-AAA5-D46D600873C2}" vid="{069E5302-79A8-8640-B2EF-6003B4B1F9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 WM Template</Template>
  <TotalTime>4440</TotalTime>
  <Words>1094</Words>
  <Application>Microsoft Office PowerPoint</Application>
  <PresentationFormat>Custom</PresentationFormat>
  <Paragraphs>257</Paragraphs>
  <Slides>29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American Typewriter</vt:lpstr>
      <vt:lpstr>Arial</vt:lpstr>
      <vt:lpstr>Calibri</vt:lpstr>
      <vt:lpstr>Wingdings</vt:lpstr>
      <vt:lpstr>2019 WM Template</vt:lpstr>
      <vt:lpstr>Introduction to Kubernetes</vt:lpstr>
      <vt:lpstr>PowerPoint Presentation</vt:lpstr>
      <vt:lpstr>Who’s with you today</vt:lpstr>
      <vt:lpstr>PowerPoint Presentation</vt:lpstr>
      <vt:lpstr>What is Kubernetes?</vt:lpstr>
      <vt:lpstr>Kubernetes is a platform you run containers on</vt:lpstr>
      <vt:lpstr>Why is Kubernetes so popular?</vt:lpstr>
      <vt:lpstr>There are many options for running Kubernetes</vt:lpstr>
      <vt:lpstr>PowerPoint Presentation</vt:lpstr>
      <vt:lpstr>Kubernetes is based on five key concepts</vt:lpstr>
      <vt:lpstr>Core Concepts Visualized</vt:lpstr>
      <vt:lpstr>Kubernetes planes of execution</vt:lpstr>
      <vt:lpstr>PowerPoint Presentation</vt:lpstr>
      <vt:lpstr>Why minikube?</vt:lpstr>
      <vt:lpstr>Stock application architecture</vt:lpstr>
      <vt:lpstr>EXPLORE: Kubernetes on minikube</vt:lpstr>
      <vt:lpstr>INSTALL: RabbitMQ</vt:lpstr>
      <vt:lpstr>Containers</vt:lpstr>
      <vt:lpstr>Common containerized workflow (Docker)</vt:lpstr>
      <vt:lpstr>DEMO: Deploy our custom pieces</vt:lpstr>
      <vt:lpstr>Thoughts</vt:lpstr>
      <vt:lpstr>PowerPoint Presentation</vt:lpstr>
      <vt:lpstr>Common Tools used with Kubernetes</vt:lpstr>
      <vt:lpstr>Example in the wild: Tinder</vt:lpstr>
      <vt:lpstr>Things we didn’t cover</vt:lpstr>
      <vt:lpstr>Closing points</vt:lpstr>
      <vt:lpstr>Relevant links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Microservices</dc:title>
  <dc:creator>jason farrell</dc:creator>
  <cp:lastModifiedBy>jason farrell</cp:lastModifiedBy>
  <cp:revision>94</cp:revision>
  <dcterms:created xsi:type="dcterms:W3CDTF">2018-09-29T00:33:14Z</dcterms:created>
  <dcterms:modified xsi:type="dcterms:W3CDTF">2019-06-01T19:53:21Z</dcterms:modified>
</cp:coreProperties>
</file>