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6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088A-C601-4522-B97E-900ABC27D6E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8B51-FB1E-4DD4-B53D-4E084627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51" t="22475" r="52049" b="10490"/>
          <a:stretch/>
        </p:blipFill>
        <p:spPr>
          <a:xfrm>
            <a:off x="2393396" y="613692"/>
            <a:ext cx="7137230" cy="56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przemyslaw</dc:creator>
  <cp:lastModifiedBy>przemyslaw</cp:lastModifiedBy>
  <cp:revision>1</cp:revision>
  <dcterms:created xsi:type="dcterms:W3CDTF">2016-10-05T18:01:00Z</dcterms:created>
  <dcterms:modified xsi:type="dcterms:W3CDTF">2016-10-05T18:01:31Z</dcterms:modified>
</cp:coreProperties>
</file>