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CA82-8723-453A-9384-6D6BA9356181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C508-0E40-4BFD-A1FF-7D7EBC02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5" r="3310" b="32308"/>
          <a:stretch/>
        </p:blipFill>
        <p:spPr>
          <a:xfrm flipH="1">
            <a:off x="369650" y="3590294"/>
            <a:ext cx="10077856" cy="1052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0085" y="3902222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Curriculum Vita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028" name="Picture 4" descr="http://alejandropinilla.com/wp-content/uploads/2015/07/curricul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0" y="3590294"/>
            <a:ext cx="1052044" cy="105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6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Fan Heiti Std B</vt:lpstr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przemyslaw</dc:creator>
  <cp:lastModifiedBy>przemyslaw</cp:lastModifiedBy>
  <cp:revision>6</cp:revision>
  <dcterms:created xsi:type="dcterms:W3CDTF">2016-05-15T03:41:05Z</dcterms:created>
  <dcterms:modified xsi:type="dcterms:W3CDTF">2016-05-15T03:59:40Z</dcterms:modified>
</cp:coreProperties>
</file>