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82251"/>
            <a:ext cx="11254154" cy="1043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174" y="3342309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Software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082251"/>
            <a:ext cx="1043336" cy="1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5</cp:revision>
  <dcterms:created xsi:type="dcterms:W3CDTF">2016-05-15T03:41:05Z</dcterms:created>
  <dcterms:modified xsi:type="dcterms:W3CDTF">2016-05-15T04:30:57Z</dcterms:modified>
</cp:coreProperties>
</file>