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0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2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 b="11769"/>
          <a:stretch/>
        </p:blipFill>
        <p:spPr>
          <a:xfrm>
            <a:off x="0" y="1566476"/>
            <a:ext cx="11254154" cy="1052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129"/>
            <a:ext cx="984738" cy="984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1175" y="1830888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Teaching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76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Fan Heiti Std B</vt:lpstr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przemyslaw</dc:creator>
  <cp:lastModifiedBy>przemyslaw</cp:lastModifiedBy>
  <cp:revision>4</cp:revision>
  <dcterms:created xsi:type="dcterms:W3CDTF">2016-05-15T03:41:05Z</dcterms:created>
  <dcterms:modified xsi:type="dcterms:W3CDTF">2016-05-15T04:15:18Z</dcterms:modified>
</cp:coreProperties>
</file>