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7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2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F3EB-A517-4BB4-A6D1-01A8B9759AC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4CB0-0163-4295-A028-7D115B15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18" t="31353" r="44444" b="22592"/>
          <a:stretch/>
        </p:blipFill>
        <p:spPr>
          <a:xfrm>
            <a:off x="3563654" y="1189973"/>
            <a:ext cx="4967226" cy="49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1</cp:revision>
  <dcterms:created xsi:type="dcterms:W3CDTF">2016-10-13T17:23:03Z</dcterms:created>
  <dcterms:modified xsi:type="dcterms:W3CDTF">2016-10-13T17:23:22Z</dcterms:modified>
</cp:coreProperties>
</file>