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</a:t>
            </a:r>
            <a:r>
              <a:rPr lang="en-US" altLang="ko-KR" dirty="0" err="1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init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en-US" altLang="ko-KR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git status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913624" cy="1211818"/>
          </a:xfrm>
        </p:spPr>
        <p:txBody>
          <a:bodyPr anchor="b">
            <a:normAutofit/>
          </a:bodyPr>
          <a:lstStyle/>
          <a:p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IT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공학과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2214253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김지민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init  2. git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김지민</cp:lastModifiedBy>
  <cp:revision>2</cp:revision>
  <dcterms:created xsi:type="dcterms:W3CDTF">2024-03-24T03:26:20Z</dcterms:created>
  <dcterms:modified xsi:type="dcterms:W3CDTF">2024-04-27T15:41:35Z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