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8AE00-4B4B-4E77-9B03-D851622C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7C1ED7-568D-4881-9C93-1DF261A2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185DA-C520-4EDC-BF3F-C5E11B9B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1FCB5-54A8-49E1-965A-833F095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D4CA8-49FB-4E65-8866-29E72CAE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10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D08EF-C545-4F9F-A1AC-3259499D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F1088A-5C1C-43B0-A7CB-F9978D48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433DA-C2EB-4C8E-A37C-7EF44C2E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193A3-F72D-421A-9DFD-15B9F09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6002B-E6BF-4E3E-B496-9E2A54D0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3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A0ADD9-F6B5-4AD4-B17F-93AF0FC55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3FF232-F8AA-41C5-9790-1CD090FE8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104FFD-FB5E-4EC4-93F8-98B22FCD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9D336-6DD7-4C35-BB05-3354945B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3A07A-5CD9-42B4-B3CB-D94E37DC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56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4CBAE-50AA-41F6-93D3-A6B67087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66F80-4690-4604-AE5F-104525D7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CF21A-7C92-4789-8219-C723B012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A06A8-ED4D-4789-8FA5-C29A7B82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32AEB-B25D-48E9-A428-CF819667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1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17C80-7021-4C44-9FAA-93030770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07B8E-121F-4AAD-BAA4-FE8405E1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7B0E3-4D39-4D39-905C-A0DF385B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A9D60-7366-4CC9-A425-80DD9588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8C9C74-55FC-4723-8DBE-D532DE99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55521-CFDC-45F2-B5AD-3D631E05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F182C-5EC2-4FF1-82ED-E3424A9DE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3E8150-D408-402E-802C-9E51DD768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FADE09-AEB7-45F2-B6E6-6C3707B5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37C844-EF9A-4002-BEF1-9C194905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4A494F-F351-4E06-A289-B757E0D1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5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AFE18-EC51-4048-833B-C6A4EE3D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EBD13-65AB-4088-9734-91258CC1D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CE6-451A-43A0-8A39-A9408C75A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76F075-ADBA-4431-B3D1-0F71B7FBF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580390-0F5A-4003-9CC2-7E1A343D3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F7C22C-77CE-484F-91AE-F59B93A4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11C56E-41EF-4B15-9137-8122704F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A2ED28-DB9F-4A69-A938-C1F9E84F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20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70FC4-5428-48FC-940E-13D37A70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4EC6FB-3A25-4754-96FC-FF4FF9EE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71FA-4C35-4EC7-9DBB-6517BA2C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F25D1C-8D5F-45F9-85BC-C710E0E5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8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E00AB8-872A-4F42-A469-98392B5A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012218-DB4D-4037-A95D-ECBE5B31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A17AA1-2553-4AC6-8149-CA6E2214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0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0D7E-200F-4CCD-A030-1721E428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98CBC7-12C6-43AF-B051-AB87FA5B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FD7FF-F4EF-44E3-BA50-53862C64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E692E8-2604-4650-8B34-AE3E61F3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B57019-FAD8-454F-A011-868C2D9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79EF85-31AF-4B3E-B8C8-8AECFAF8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68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9C729-C4C2-4F86-91E5-F5A76B0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564065-62AE-46FB-8B9F-B41FF88C3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7EB50A-7E92-42ED-A401-3E837A51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1F79B-D518-4B5D-8C18-FBBAB72D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415E70-88CA-4142-91FA-15D99992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2F8DF-C855-406D-9256-D3E88377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40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E24E49-32DC-479F-8E26-88F5F4BE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55345-EF4E-499A-9C9E-8B804C13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AC535-C844-4E3A-ACC9-7829E85EA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A406-218B-453C-8604-8324E45B3A14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1ADB6-7D5A-407D-B69B-670EB202D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8E54B-C5CF-4557-A5C9-EF6221B7A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0BE9-9195-40EA-96CC-CED203777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783359-64CA-4288-9C73-B05C7D063285}"/>
              </a:ext>
            </a:extLst>
          </p:cNvPr>
          <p:cNvSpPr/>
          <p:nvPr/>
        </p:nvSpPr>
        <p:spPr>
          <a:xfrm>
            <a:off x="1223115" y="585788"/>
            <a:ext cx="4986951" cy="4754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B68C2D-5E83-4D32-8699-B6AD8A66B7DF}"/>
              </a:ext>
            </a:extLst>
          </p:cNvPr>
          <p:cNvSpPr txBox="1"/>
          <p:nvPr/>
        </p:nvSpPr>
        <p:spPr>
          <a:xfrm flipH="1">
            <a:off x="1307927" y="656347"/>
            <a:ext cx="442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onsolas" panose="020B0609020204030204" pitchFamily="49" charset="0"/>
              </a:rPr>
              <a:t>l</a:t>
            </a:r>
            <a:r>
              <a:rPr kumimoji="1" lang="en-US" altLang="ja-JP" dirty="0" err="1">
                <a:latin typeface="Consolas" panose="020B0609020204030204" pitchFamily="49" charset="0"/>
              </a:rPr>
              <a:t>ayered_hardware_node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F2FECD-6AB2-477F-8A34-9C91ED6485F3}"/>
              </a:ext>
            </a:extLst>
          </p:cNvPr>
          <p:cNvSpPr txBox="1"/>
          <p:nvPr/>
        </p:nvSpPr>
        <p:spPr>
          <a:xfrm>
            <a:off x="1769984" y="1346350"/>
            <a:ext cx="38932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Consolas" panose="020B0609020204030204" pitchFamily="49" charset="0"/>
              </a:rPr>
              <a:t>ControllerManager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3FD731-FDFB-4B7C-BE6B-137C53B409A0}"/>
              </a:ext>
            </a:extLst>
          </p:cNvPr>
          <p:cNvSpPr txBox="1"/>
          <p:nvPr/>
        </p:nvSpPr>
        <p:spPr>
          <a:xfrm>
            <a:off x="1769984" y="2244305"/>
            <a:ext cx="3893212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Layer[0]</a:t>
            </a:r>
          </a:p>
          <a:p>
            <a:pPr algn="ctr"/>
            <a:r>
              <a:rPr kumimoji="1" lang="en-US" altLang="ja-JP" sz="1200" dirty="0">
                <a:latin typeface="Georgia" panose="02040502050405020303" pitchFamily="18" charset="0"/>
              </a:rPr>
              <a:t>(ex. Joint limits)</a:t>
            </a:r>
            <a:endParaRPr kumimoji="1" lang="ja-JP" altLang="en-US" sz="1200" dirty="0">
              <a:latin typeface="Georgia" panose="02040502050405020303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E997F3-C491-47B8-8230-8C3D89A49DC8}"/>
              </a:ext>
            </a:extLst>
          </p:cNvPr>
          <p:cNvSpPr txBox="1"/>
          <p:nvPr/>
        </p:nvSpPr>
        <p:spPr>
          <a:xfrm>
            <a:off x="1769984" y="3326926"/>
            <a:ext cx="3893212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Layer[1]</a:t>
            </a:r>
          </a:p>
          <a:p>
            <a:pPr algn="ctr"/>
            <a:r>
              <a:rPr lang="en-US" altLang="ja-JP" sz="1200" dirty="0">
                <a:solidFill>
                  <a:prstClr val="black"/>
                </a:solidFill>
                <a:latin typeface="Georgia" panose="02040502050405020303" pitchFamily="18" charset="0"/>
              </a:rPr>
              <a:t>(ex. Transmissions)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4787-1E64-424C-AC24-D2FB4ABC6567}"/>
              </a:ext>
            </a:extLst>
          </p:cNvPr>
          <p:cNvSpPr txBox="1"/>
          <p:nvPr/>
        </p:nvSpPr>
        <p:spPr>
          <a:xfrm>
            <a:off x="1769984" y="4409546"/>
            <a:ext cx="3893212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Layer[2]</a:t>
            </a:r>
          </a:p>
          <a:p>
            <a:pPr algn="ctr"/>
            <a:r>
              <a:rPr lang="en-US" altLang="ja-JP" sz="1200" dirty="0">
                <a:solidFill>
                  <a:prstClr val="black"/>
                </a:solidFill>
                <a:latin typeface="Georgia" panose="02040502050405020303" pitchFamily="18" charset="0"/>
              </a:rPr>
              <a:t>(ex. Actuator-specific)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0E704C7-38DA-4280-93EA-4AE5D43825EB}"/>
              </a:ext>
            </a:extLst>
          </p:cNvPr>
          <p:cNvCxnSpPr/>
          <p:nvPr/>
        </p:nvCxnSpPr>
        <p:spPr>
          <a:xfrm>
            <a:off x="4315438" y="1715682"/>
            <a:ext cx="0" cy="528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99CB9A0-4A4D-4698-9A5A-A31B8F2B310C}"/>
              </a:ext>
            </a:extLst>
          </p:cNvPr>
          <p:cNvCxnSpPr/>
          <p:nvPr/>
        </p:nvCxnSpPr>
        <p:spPr>
          <a:xfrm>
            <a:off x="4315438" y="2798303"/>
            <a:ext cx="0" cy="528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1E7681E-6EE9-4027-BEE9-973B58890744}"/>
              </a:ext>
            </a:extLst>
          </p:cNvPr>
          <p:cNvCxnSpPr/>
          <p:nvPr/>
        </p:nvCxnSpPr>
        <p:spPr>
          <a:xfrm>
            <a:off x="4321983" y="3880923"/>
            <a:ext cx="0" cy="528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BDA5ECC-2AA9-4748-8018-AEABFE402207}"/>
              </a:ext>
            </a:extLst>
          </p:cNvPr>
          <p:cNvCxnSpPr>
            <a:cxnSpLocks/>
          </p:cNvCxnSpPr>
          <p:nvPr/>
        </p:nvCxnSpPr>
        <p:spPr>
          <a:xfrm flipV="1">
            <a:off x="3111198" y="3880923"/>
            <a:ext cx="0" cy="528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133D3B5-441E-420F-8516-5A2E66137F71}"/>
              </a:ext>
            </a:extLst>
          </p:cNvPr>
          <p:cNvCxnSpPr>
            <a:cxnSpLocks/>
          </p:cNvCxnSpPr>
          <p:nvPr/>
        </p:nvCxnSpPr>
        <p:spPr>
          <a:xfrm flipV="1">
            <a:off x="3111198" y="2798303"/>
            <a:ext cx="0" cy="528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1400E0B-4FC1-4839-A89A-B91138FD9A7F}"/>
              </a:ext>
            </a:extLst>
          </p:cNvPr>
          <p:cNvCxnSpPr>
            <a:cxnSpLocks/>
          </p:cNvCxnSpPr>
          <p:nvPr/>
        </p:nvCxnSpPr>
        <p:spPr>
          <a:xfrm flipV="1">
            <a:off x="3111198" y="1715682"/>
            <a:ext cx="0" cy="528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002B43-C55C-4E30-A311-F4CC90EC0513}"/>
              </a:ext>
            </a:extLst>
          </p:cNvPr>
          <p:cNvSpPr txBox="1"/>
          <p:nvPr/>
        </p:nvSpPr>
        <p:spPr>
          <a:xfrm>
            <a:off x="8027645" y="1346350"/>
            <a:ext cx="317898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User ROS nodes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F211D6-BB3F-45FC-8FD6-FF7E676E34EA}"/>
              </a:ext>
            </a:extLst>
          </p:cNvPr>
          <p:cNvSpPr txBox="1"/>
          <p:nvPr/>
        </p:nvSpPr>
        <p:spPr>
          <a:xfrm>
            <a:off x="8027645" y="4409546"/>
            <a:ext cx="3178984" cy="5539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Actuator hardware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B24F9DF-C399-49D8-BB87-6F78794A1655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663196" y="1531016"/>
            <a:ext cx="236444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BAF36BD-3B91-4F54-8505-2B3120018937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5663196" y="4686545"/>
            <a:ext cx="236444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2F09B5-FE64-4EE1-B358-AF6D05F6A1D0}"/>
              </a:ext>
            </a:extLst>
          </p:cNvPr>
          <p:cNvSpPr txBox="1"/>
          <p:nvPr/>
        </p:nvSpPr>
        <p:spPr>
          <a:xfrm>
            <a:off x="6293196" y="790526"/>
            <a:ext cx="2031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Georgia" panose="02040502050405020303" pitchFamily="18" charset="0"/>
              </a:rPr>
              <a:t>r</a:t>
            </a:r>
            <a:r>
              <a:rPr kumimoji="1" lang="en-US" altLang="ja-JP" sz="1400" dirty="0">
                <a:latin typeface="Georgia" panose="02040502050405020303" pitchFamily="18" charset="0"/>
              </a:rPr>
              <a:t>ead states /</a:t>
            </a:r>
          </a:p>
          <a:p>
            <a:r>
              <a:rPr kumimoji="1" lang="en-US" altLang="ja-JP" sz="1400" dirty="0">
                <a:latin typeface="Georgia" panose="02040502050405020303" pitchFamily="18" charset="0"/>
              </a:rPr>
              <a:t>write commands</a:t>
            </a:r>
            <a:br>
              <a:rPr kumimoji="1" lang="en-US" altLang="ja-JP" sz="1400" dirty="0">
                <a:latin typeface="Georgia" panose="02040502050405020303" pitchFamily="18" charset="0"/>
              </a:rPr>
            </a:br>
            <a:r>
              <a:rPr kumimoji="1" lang="en-US" altLang="ja-JP" sz="1400" dirty="0">
                <a:latin typeface="Georgia" panose="02040502050405020303" pitchFamily="18" charset="0"/>
              </a:rPr>
              <a:t>via ROS messages</a:t>
            </a:r>
            <a:endParaRPr kumimoji="1" lang="ja-JP" altLang="en-US" sz="1400" dirty="0">
              <a:latin typeface="Georgia" panose="02040502050405020303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8140B8-12D3-4A04-B3D1-584D6C9BA7EF}"/>
              </a:ext>
            </a:extLst>
          </p:cNvPr>
          <p:cNvSpPr txBox="1"/>
          <p:nvPr/>
        </p:nvSpPr>
        <p:spPr>
          <a:xfrm>
            <a:off x="6259537" y="3724387"/>
            <a:ext cx="2364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Georgia" panose="02040502050405020303" pitchFamily="18" charset="0"/>
              </a:rPr>
              <a:t>read states /</a:t>
            </a:r>
            <a:br>
              <a:rPr kumimoji="1" lang="en-US" altLang="ja-JP" sz="1400" dirty="0">
                <a:latin typeface="Georgia" panose="02040502050405020303" pitchFamily="18" charset="0"/>
              </a:rPr>
            </a:br>
            <a:r>
              <a:rPr kumimoji="1" lang="en-US" altLang="ja-JP" sz="1400" dirty="0">
                <a:latin typeface="Georgia" panose="02040502050405020303" pitchFamily="18" charset="0"/>
              </a:rPr>
              <a:t>write commands</a:t>
            </a:r>
            <a:br>
              <a:rPr kumimoji="1" lang="en-US" altLang="ja-JP" sz="1400" dirty="0">
                <a:latin typeface="Georgia" panose="02040502050405020303" pitchFamily="18" charset="0"/>
              </a:rPr>
            </a:br>
            <a:r>
              <a:rPr kumimoji="1" lang="en-US" altLang="ja-JP" sz="1400" dirty="0">
                <a:latin typeface="Georgia" panose="02040502050405020303" pitchFamily="18" charset="0"/>
              </a:rPr>
              <a:t>via actuator-specific</a:t>
            </a:r>
            <a:br>
              <a:rPr kumimoji="1" lang="en-US" altLang="ja-JP" sz="1400" dirty="0">
                <a:latin typeface="Georgia" panose="02040502050405020303" pitchFamily="18" charset="0"/>
              </a:rPr>
            </a:br>
            <a:r>
              <a:rPr kumimoji="1" lang="en-US" altLang="ja-JP" sz="1400" dirty="0">
                <a:latin typeface="Georgia" panose="02040502050405020303" pitchFamily="18" charset="0"/>
              </a:rPr>
              <a:t>interface</a:t>
            </a:r>
            <a:endParaRPr kumimoji="1" lang="ja-JP" altLang="en-US" sz="1400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F607E99-00F5-4690-96CD-7206F7A8797E}"/>
              </a:ext>
            </a:extLst>
          </p:cNvPr>
          <p:cNvSpPr txBox="1"/>
          <p:nvPr/>
        </p:nvSpPr>
        <p:spPr>
          <a:xfrm>
            <a:off x="4328749" y="1828531"/>
            <a:ext cx="680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Georgia" panose="02040502050405020303" pitchFamily="18" charset="0"/>
              </a:rPr>
              <a:t>write</a:t>
            </a:r>
            <a:endParaRPr kumimoji="1" lang="ja-JP" altLang="en-US" sz="1400" dirty="0">
              <a:latin typeface="Georgia" panose="02040502050405020303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77A8B0-0A16-4C74-8A84-F14B132B678A}"/>
              </a:ext>
            </a:extLst>
          </p:cNvPr>
          <p:cNvSpPr txBox="1"/>
          <p:nvPr/>
        </p:nvSpPr>
        <p:spPr>
          <a:xfrm>
            <a:off x="3113290" y="1823679"/>
            <a:ext cx="680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Georgia" panose="02040502050405020303" pitchFamily="18" charset="0"/>
              </a:rPr>
              <a:t>r</a:t>
            </a:r>
            <a:r>
              <a:rPr kumimoji="1" lang="en-US" altLang="ja-JP" sz="1400" dirty="0">
                <a:latin typeface="Georgia" panose="02040502050405020303" pitchFamily="18" charset="0"/>
              </a:rPr>
              <a:t>ead</a:t>
            </a:r>
            <a:endParaRPr kumimoji="1" lang="ja-JP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0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Georgia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岡田 佳都</dc:creator>
  <cp:lastModifiedBy>岡田 佳都</cp:lastModifiedBy>
  <cp:revision>5</cp:revision>
  <dcterms:created xsi:type="dcterms:W3CDTF">2019-12-23T12:07:36Z</dcterms:created>
  <dcterms:modified xsi:type="dcterms:W3CDTF">2019-12-23T12:29:11Z</dcterms:modified>
</cp:coreProperties>
</file>