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57" r:id="rId3"/>
    <p:sldId id="261" r:id="rId4"/>
    <p:sldId id="278" r:id="rId5"/>
    <p:sldId id="288" r:id="rId6"/>
  </p:sldIdLst>
  <p:sldSz cx="9144000" cy="5143500" type="screen16x9"/>
  <p:notesSz cx="6858000" cy="9144000"/>
  <p:embeddedFontLst>
    <p:embeddedFont>
      <p:font typeface="Inconsolata" pitchFamily="1" charset="0"/>
      <p:regular r:id="rId8"/>
    </p:embeddedFont>
    <p:embeddedFont>
      <p:font typeface="Kanit" panose="020B0604020202020204" charset="-34"/>
      <p:regular r:id="rId9"/>
      <p:bold r:id="rId10"/>
      <p:italic r:id="rId11"/>
      <p:boldItalic r:id="rId12"/>
    </p:embeddedFont>
    <p:embeddedFont>
      <p:font typeface="Nunito" pitchFamily="2" charset="0"/>
      <p:regular r:id="rId13"/>
      <p:bold r:id="rId14"/>
      <p:italic r:id="rId15"/>
      <p:boldItalic r:id="rId16"/>
    </p:embeddedFont>
    <p:embeddedFont>
      <p:font typeface="Orbitron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942CBE-C550-451A-AF4E-7ABAE17A5AAD}">
  <a:tblStyle styleId="{58942CBE-C550-451A-AF4E-7ABAE17A5A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b846f8736_0_17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b846f8736_0_17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b846f873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b846f873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bb846f8736_0_18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bb846f8736_0_18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bb846f8736_0_17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bb846f8736_0_17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33712" y="931650"/>
            <a:ext cx="6876600" cy="3174000"/>
          </a:xfrm>
          <a:prstGeom prst="rect">
            <a:avLst/>
          </a:prstGeom>
          <a:noFill/>
          <a:ln w="9525" cap="flat" cmpd="sng">
            <a:solidFill>
              <a:srgbClr val="36DD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1134294" y="931657"/>
            <a:ext cx="6870325" cy="1533868"/>
          </a:xfrm>
          <a:custGeom>
            <a:avLst/>
            <a:gdLst/>
            <a:ahLst/>
            <a:cxnLst/>
            <a:rect l="l" t="t" r="r" b="b"/>
            <a:pathLst>
              <a:path w="278348" h="70783" extrusionOk="0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33700" y="2571750"/>
            <a:ext cx="6870325" cy="1533868"/>
          </a:xfrm>
          <a:custGeom>
            <a:avLst/>
            <a:gdLst/>
            <a:ahLst/>
            <a:cxnLst/>
            <a:rect l="l" t="t" r="r" b="b"/>
            <a:pathLst>
              <a:path w="278348" h="70783" extrusionOk="0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98850" y="1137125"/>
            <a:ext cx="6546300" cy="2052600"/>
          </a:xfrm>
          <a:prstGeom prst="rect">
            <a:avLst/>
          </a:prstGeom>
          <a:effectLst>
            <a:outerShdw blurRad="157163" dist="47625" dir="5400000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98850" y="3290913"/>
            <a:ext cx="654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dist="47625" algn="bl" rotWithShape="0">
              <a:schemeClr val="lt1">
                <a:alpha val="39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Inconsolata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Arial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904400" y="1025550"/>
            <a:ext cx="5338500" cy="29781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4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713250" y="455300"/>
            <a:ext cx="7717500" cy="5727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30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1"/>
          </p:nvPr>
        </p:nvSpPr>
        <p:spPr>
          <a:xfrm>
            <a:off x="949800" y="1688075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ubTitle" idx="2"/>
          </p:nvPr>
        </p:nvSpPr>
        <p:spPr>
          <a:xfrm>
            <a:off x="949800" y="2189625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ubTitle" idx="3"/>
          </p:nvPr>
        </p:nvSpPr>
        <p:spPr>
          <a:xfrm>
            <a:off x="3471200" y="1688075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4"/>
          </p:nvPr>
        </p:nvSpPr>
        <p:spPr>
          <a:xfrm>
            <a:off x="3471200" y="2189625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5"/>
          </p:nvPr>
        </p:nvSpPr>
        <p:spPr>
          <a:xfrm>
            <a:off x="5988600" y="1688075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6"/>
          </p:nvPr>
        </p:nvSpPr>
        <p:spPr>
          <a:xfrm>
            <a:off x="5988600" y="2189625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7"/>
          </p:nvPr>
        </p:nvSpPr>
        <p:spPr>
          <a:xfrm>
            <a:off x="949800" y="3435450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8"/>
          </p:nvPr>
        </p:nvSpPr>
        <p:spPr>
          <a:xfrm>
            <a:off x="949800" y="3937000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9"/>
          </p:nvPr>
        </p:nvSpPr>
        <p:spPr>
          <a:xfrm>
            <a:off x="3471200" y="3435450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13"/>
          </p:nvPr>
        </p:nvSpPr>
        <p:spPr>
          <a:xfrm>
            <a:off x="3471200" y="3937000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14"/>
          </p:nvPr>
        </p:nvSpPr>
        <p:spPr>
          <a:xfrm>
            <a:off x="5988600" y="3435450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sz="2200" b="1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5"/>
          </p:nvPr>
        </p:nvSpPr>
        <p:spPr>
          <a:xfrm>
            <a:off x="5988600" y="3937000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30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1"/>
          </p:nvPr>
        </p:nvSpPr>
        <p:spPr>
          <a:xfrm>
            <a:off x="668700" y="1218125"/>
            <a:ext cx="5709600" cy="33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>
          <a:xfrm>
            <a:off x="1428636" y="548650"/>
            <a:ext cx="6276900" cy="4050900"/>
          </a:xfrm>
          <a:prstGeom prst="rect">
            <a:avLst/>
          </a:prstGeom>
          <a:noFill/>
          <a:ln w="9525" cap="flat" cmpd="sng">
            <a:solidFill>
              <a:srgbClr val="36DD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60" name="Google Shape;160;p30"/>
          <p:cNvSpPr/>
          <p:nvPr/>
        </p:nvSpPr>
        <p:spPr>
          <a:xfrm rot="10800000" flipH="1">
            <a:off x="1429168" y="548678"/>
            <a:ext cx="6271180" cy="1957504"/>
          </a:xfrm>
          <a:custGeom>
            <a:avLst/>
            <a:gdLst/>
            <a:ahLst/>
            <a:cxnLst/>
            <a:rect l="l" t="t" r="r" b="b"/>
            <a:pathLst>
              <a:path w="278348" h="70783" extrusionOk="0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1428626" y="2641746"/>
            <a:ext cx="6271180" cy="1957504"/>
          </a:xfrm>
          <a:custGeom>
            <a:avLst/>
            <a:gdLst/>
            <a:ahLst/>
            <a:cxnLst/>
            <a:rect l="l" t="t" r="r" b="b"/>
            <a:pathLst>
              <a:path w="278348" h="70783" extrusionOk="0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0" y="2650425"/>
            <a:ext cx="9143732" cy="2493154"/>
          </a:xfrm>
          <a:custGeom>
            <a:avLst/>
            <a:gdLst/>
            <a:ahLst/>
            <a:cxnLst/>
            <a:rect l="l" t="t" r="r" b="b"/>
            <a:pathLst>
              <a:path w="278348" h="70783" extrusionOk="0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157163" dist="4762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sz="2800" b="1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800"/>
              <a:buFont typeface="Kanit"/>
              <a:buChar char="●"/>
              <a:defRPr sz="1800"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○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■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●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○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■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●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○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■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70" r:id="rId5"/>
    <p:sldLayoutId id="2147483671" r:id="rId6"/>
    <p:sldLayoutId id="2147483675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ctrTitle"/>
          </p:nvPr>
        </p:nvSpPr>
        <p:spPr>
          <a:xfrm>
            <a:off x="1298850" y="1137125"/>
            <a:ext cx="6546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Yahtzee Console</a:t>
            </a:r>
            <a:br>
              <a:rPr lang="en" sz="48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</a:br>
            <a:r>
              <a:rPr lang="en" sz="48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Application</a:t>
            </a:r>
            <a:endParaRPr sz="4800" b="1" dirty="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73" name="Google Shape;173;p34"/>
          <p:cNvSpPr txBox="1">
            <a:spLocks noGrp="1"/>
          </p:cNvSpPr>
          <p:nvPr>
            <p:ph type="subTitle" idx="1"/>
          </p:nvPr>
        </p:nvSpPr>
        <p:spPr>
          <a:xfrm>
            <a:off x="1298850" y="3290913"/>
            <a:ext cx="654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Scrum Group 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Meet the Team</a:t>
            </a:r>
            <a:endParaRPr dirty="0"/>
          </a:p>
        </p:txBody>
      </p:sp>
      <p:sp>
        <p:nvSpPr>
          <p:cNvPr id="181" name="Google Shape;181;p35"/>
          <p:cNvSpPr txBox="1">
            <a:spLocks noGrp="1"/>
          </p:cNvSpPr>
          <p:nvPr>
            <p:ph type="body" idx="1"/>
          </p:nvPr>
        </p:nvSpPr>
        <p:spPr>
          <a:xfrm>
            <a:off x="713225" y="2205878"/>
            <a:ext cx="7717500" cy="731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2"/>
                </a:solidFill>
              </a:rPr>
              <a:t>Scrum Master</a:t>
            </a:r>
            <a:r>
              <a:rPr lang="en-US" dirty="0">
                <a:solidFill>
                  <a:schemeClr val="lt1"/>
                </a:solidFill>
              </a:rPr>
              <a:t>: Hunter Moralez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2"/>
                </a:solidFill>
              </a:rPr>
              <a:t>Product Owner</a:t>
            </a:r>
            <a:r>
              <a:rPr lang="en-US" dirty="0">
                <a:solidFill>
                  <a:schemeClr val="lt1"/>
                </a:solidFill>
              </a:rPr>
              <a:t>: Damia Sargent</a:t>
            </a: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accent2"/>
                </a:solidFill>
              </a:rPr>
              <a:t>Scrum Team</a:t>
            </a:r>
            <a:r>
              <a:rPr lang="en-US" dirty="0">
                <a:solidFill>
                  <a:schemeClr val="lt1"/>
                </a:solidFill>
              </a:rPr>
              <a:t>: Damia Sargent, Hunter Moralez, Victor Lopez, Zach Waring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/>
          <p:nvPr/>
        </p:nvSpPr>
        <p:spPr>
          <a:xfrm>
            <a:off x="1681950" y="927600"/>
            <a:ext cx="5780100" cy="31740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48" name="Google Shape;248;p39"/>
          <p:cNvSpPr/>
          <p:nvPr/>
        </p:nvSpPr>
        <p:spPr>
          <a:xfrm rot="10800000" flipH="1">
            <a:off x="1683700" y="931657"/>
            <a:ext cx="5779896" cy="1533868"/>
          </a:xfrm>
          <a:custGeom>
            <a:avLst/>
            <a:gdLst/>
            <a:ahLst/>
            <a:cxnLst/>
            <a:rect l="l" t="t" r="r" b="b"/>
            <a:pathLst>
              <a:path w="278348" h="70783" extrusionOk="0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9"/>
          <p:cNvSpPr/>
          <p:nvPr/>
        </p:nvSpPr>
        <p:spPr>
          <a:xfrm>
            <a:off x="1683700" y="2567732"/>
            <a:ext cx="5779896" cy="1533868"/>
          </a:xfrm>
          <a:custGeom>
            <a:avLst/>
            <a:gdLst/>
            <a:ahLst/>
            <a:cxnLst/>
            <a:rect l="l" t="t" r="r" b="b"/>
            <a:pathLst>
              <a:path w="278348" h="70783" extrusionOk="0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1904400" y="1025550"/>
            <a:ext cx="5338500" cy="29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6"/>
          <p:cNvSpPr/>
          <p:nvPr/>
        </p:nvSpPr>
        <p:spPr>
          <a:xfrm>
            <a:off x="873000" y="1124125"/>
            <a:ext cx="2359200" cy="3511200"/>
          </a:xfrm>
          <a:prstGeom prst="rect">
            <a:avLst/>
          </a:prstGeom>
          <a:noFill/>
          <a:ln w="9525" cap="flat" cmpd="sng">
            <a:solidFill>
              <a:srgbClr val="36DD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784" name="Google Shape;784;p56"/>
          <p:cNvSpPr/>
          <p:nvPr/>
        </p:nvSpPr>
        <p:spPr>
          <a:xfrm>
            <a:off x="3394400" y="1124125"/>
            <a:ext cx="2359200" cy="3511200"/>
          </a:xfrm>
          <a:prstGeom prst="rect">
            <a:avLst/>
          </a:prstGeom>
          <a:noFill/>
          <a:ln w="9525" cap="flat" cmpd="sng">
            <a:solidFill>
              <a:srgbClr val="36DD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785" name="Google Shape;785;p56"/>
          <p:cNvSpPr/>
          <p:nvPr/>
        </p:nvSpPr>
        <p:spPr>
          <a:xfrm>
            <a:off x="5911800" y="1124125"/>
            <a:ext cx="2359200" cy="3511200"/>
          </a:xfrm>
          <a:prstGeom prst="rect">
            <a:avLst/>
          </a:prstGeom>
          <a:noFill/>
          <a:ln w="9525" cap="flat" cmpd="sng">
            <a:solidFill>
              <a:srgbClr val="36DD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786" name="Google Shape;786;p56"/>
          <p:cNvSpPr txBox="1">
            <a:spLocks noGrp="1"/>
          </p:cNvSpPr>
          <p:nvPr>
            <p:ph type="title"/>
          </p:nvPr>
        </p:nvSpPr>
        <p:spPr>
          <a:xfrm>
            <a:off x="713250" y="4553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We Used Scrum</a:t>
            </a:r>
            <a:endParaRPr dirty="0"/>
          </a:p>
        </p:txBody>
      </p:sp>
      <p:sp>
        <p:nvSpPr>
          <p:cNvPr id="787" name="Google Shape;787;p56"/>
          <p:cNvSpPr txBox="1">
            <a:spLocks noGrp="1"/>
          </p:cNvSpPr>
          <p:nvPr>
            <p:ph type="subTitle" idx="1"/>
          </p:nvPr>
        </p:nvSpPr>
        <p:spPr>
          <a:xfrm>
            <a:off x="951999" y="2240400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Daily Standups</a:t>
            </a:r>
            <a:endParaRPr dirty="0"/>
          </a:p>
        </p:txBody>
      </p:sp>
      <p:sp>
        <p:nvSpPr>
          <p:cNvPr id="788" name="Google Shape;788;p56"/>
          <p:cNvSpPr txBox="1">
            <a:spLocks noGrp="1"/>
          </p:cNvSpPr>
          <p:nvPr>
            <p:ph type="subTitle" idx="2"/>
          </p:nvPr>
        </p:nvSpPr>
        <p:spPr>
          <a:xfrm>
            <a:off x="975543" y="3079271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We met daily to discuss what we did, what we plan to do, and if we had any roadblocks.</a:t>
            </a:r>
            <a:endParaRPr sz="1400" dirty="0"/>
          </a:p>
        </p:txBody>
      </p:sp>
      <p:sp>
        <p:nvSpPr>
          <p:cNvPr id="789" name="Google Shape;789;p56"/>
          <p:cNvSpPr txBox="1">
            <a:spLocks noGrp="1"/>
          </p:cNvSpPr>
          <p:nvPr>
            <p:ph type="subTitle" idx="3"/>
          </p:nvPr>
        </p:nvSpPr>
        <p:spPr>
          <a:xfrm>
            <a:off x="3469200" y="2378720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Trello</a:t>
            </a:r>
            <a:endParaRPr dirty="0"/>
          </a:p>
        </p:txBody>
      </p:sp>
      <p:sp>
        <p:nvSpPr>
          <p:cNvPr id="790" name="Google Shape;790;p56"/>
          <p:cNvSpPr txBox="1">
            <a:spLocks noGrp="1"/>
          </p:cNvSpPr>
          <p:nvPr>
            <p:ph type="subTitle" idx="4"/>
          </p:nvPr>
        </p:nvSpPr>
        <p:spPr>
          <a:xfrm>
            <a:off x="3469200" y="3116393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We put together a Trello Board to deviate tasks and add new ones along the way.</a:t>
            </a:r>
            <a:endParaRPr sz="1400" dirty="0"/>
          </a:p>
        </p:txBody>
      </p:sp>
      <p:sp>
        <p:nvSpPr>
          <p:cNvPr id="791" name="Google Shape;791;p56"/>
          <p:cNvSpPr txBox="1">
            <a:spLocks noGrp="1"/>
          </p:cNvSpPr>
          <p:nvPr>
            <p:ph type="subTitle" idx="5"/>
          </p:nvPr>
        </p:nvSpPr>
        <p:spPr>
          <a:xfrm>
            <a:off x="5988600" y="2378720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Sprints</a:t>
            </a:r>
            <a:endParaRPr dirty="0"/>
          </a:p>
        </p:txBody>
      </p:sp>
      <p:sp>
        <p:nvSpPr>
          <p:cNvPr id="792" name="Google Shape;792;p56"/>
          <p:cNvSpPr txBox="1">
            <a:spLocks noGrp="1"/>
          </p:cNvSpPr>
          <p:nvPr>
            <p:ph type="subTitle" idx="6"/>
          </p:nvPr>
        </p:nvSpPr>
        <p:spPr>
          <a:xfrm>
            <a:off x="5988600" y="3116393"/>
            <a:ext cx="2205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We divided the work into two sprints. The first developing the UI and the second focusing on the game logic.</a:t>
            </a:r>
            <a:endParaRPr sz="1400" dirty="0"/>
          </a:p>
        </p:txBody>
      </p:sp>
      <p:grpSp>
        <p:nvGrpSpPr>
          <p:cNvPr id="803" name="Google Shape;803;p56"/>
          <p:cNvGrpSpPr/>
          <p:nvPr/>
        </p:nvGrpSpPr>
        <p:grpSpPr>
          <a:xfrm>
            <a:off x="6880443" y="1907588"/>
            <a:ext cx="421914" cy="423864"/>
            <a:chOff x="-1333975" y="2365850"/>
            <a:chExt cx="292225" cy="293575"/>
          </a:xfrm>
        </p:grpSpPr>
        <p:sp>
          <p:nvSpPr>
            <p:cNvPr id="804" name="Google Shape;804;p56"/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47625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6"/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47625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6"/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47625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6"/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47625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6"/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47625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6"/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47625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6"/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47625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6"/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47625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56"/>
          <p:cNvGrpSpPr/>
          <p:nvPr/>
        </p:nvGrpSpPr>
        <p:grpSpPr>
          <a:xfrm>
            <a:off x="4386056" y="1907588"/>
            <a:ext cx="371887" cy="423069"/>
            <a:chOff x="-1684475" y="2049000"/>
            <a:chExt cx="257575" cy="293025"/>
          </a:xfrm>
        </p:grpSpPr>
        <p:sp>
          <p:nvSpPr>
            <p:cNvPr id="815" name="Google Shape;815;p56"/>
            <p:cNvSpPr/>
            <p:nvPr/>
          </p:nvSpPr>
          <p:spPr>
            <a:xfrm>
              <a:off x="-1684475" y="2049000"/>
              <a:ext cx="257575" cy="293025"/>
            </a:xfrm>
            <a:custGeom>
              <a:avLst/>
              <a:gdLst/>
              <a:ahLst/>
              <a:cxnLst/>
              <a:rect l="l" t="t" r="r" b="b"/>
              <a:pathLst>
                <a:path w="10303" h="11721" extrusionOk="0">
                  <a:moveTo>
                    <a:pt x="1355" y="693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693"/>
                  </a:lnTo>
                  <a:close/>
                  <a:moveTo>
                    <a:pt x="9546" y="693"/>
                  </a:moveTo>
                  <a:lnTo>
                    <a:pt x="9546" y="1387"/>
                  </a:lnTo>
                  <a:lnTo>
                    <a:pt x="8885" y="1387"/>
                  </a:lnTo>
                  <a:lnTo>
                    <a:pt x="8885" y="693"/>
                  </a:lnTo>
                  <a:close/>
                  <a:moveTo>
                    <a:pt x="8223" y="1387"/>
                  </a:moveTo>
                  <a:lnTo>
                    <a:pt x="8223" y="1733"/>
                  </a:lnTo>
                  <a:cubicBezTo>
                    <a:pt x="8223" y="1922"/>
                    <a:pt x="8381" y="2080"/>
                    <a:pt x="8570" y="2080"/>
                  </a:cubicBezTo>
                  <a:lnTo>
                    <a:pt x="8916" y="2080"/>
                  </a:lnTo>
                  <a:lnTo>
                    <a:pt x="8916" y="9641"/>
                  </a:lnTo>
                  <a:lnTo>
                    <a:pt x="8538" y="9641"/>
                  </a:lnTo>
                  <a:cubicBezTo>
                    <a:pt x="8349" y="9641"/>
                    <a:pt x="8192" y="9798"/>
                    <a:pt x="8192" y="9987"/>
                  </a:cubicBezTo>
                  <a:lnTo>
                    <a:pt x="8192" y="10365"/>
                  </a:lnTo>
                  <a:lnTo>
                    <a:pt x="2080" y="10365"/>
                  </a:lnTo>
                  <a:lnTo>
                    <a:pt x="2080" y="9987"/>
                  </a:lnTo>
                  <a:cubicBezTo>
                    <a:pt x="2080" y="9798"/>
                    <a:pt x="1922" y="9641"/>
                    <a:pt x="1733" y="9641"/>
                  </a:cubicBezTo>
                  <a:lnTo>
                    <a:pt x="1355" y="9641"/>
                  </a:lnTo>
                  <a:lnTo>
                    <a:pt x="1355" y="2080"/>
                  </a:lnTo>
                  <a:lnTo>
                    <a:pt x="1733" y="2080"/>
                  </a:lnTo>
                  <a:cubicBezTo>
                    <a:pt x="1922" y="2080"/>
                    <a:pt x="2080" y="1922"/>
                    <a:pt x="2080" y="1733"/>
                  </a:cubicBezTo>
                  <a:lnTo>
                    <a:pt x="2080" y="1387"/>
                  </a:lnTo>
                  <a:close/>
                  <a:moveTo>
                    <a:pt x="1355" y="10365"/>
                  </a:moveTo>
                  <a:lnTo>
                    <a:pt x="1355" y="11027"/>
                  </a:lnTo>
                  <a:lnTo>
                    <a:pt x="694" y="11027"/>
                  </a:lnTo>
                  <a:lnTo>
                    <a:pt x="694" y="10365"/>
                  </a:lnTo>
                  <a:close/>
                  <a:moveTo>
                    <a:pt x="9609" y="10365"/>
                  </a:moveTo>
                  <a:lnTo>
                    <a:pt x="9609" y="11027"/>
                  </a:lnTo>
                  <a:lnTo>
                    <a:pt x="8916" y="11027"/>
                  </a:lnTo>
                  <a:lnTo>
                    <a:pt x="8916" y="10365"/>
                  </a:lnTo>
                  <a:close/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47" y="2080"/>
                  </a:cubicBezTo>
                  <a:lnTo>
                    <a:pt x="694" y="2080"/>
                  </a:lnTo>
                  <a:lnTo>
                    <a:pt x="694" y="9641"/>
                  </a:lnTo>
                  <a:lnTo>
                    <a:pt x="347" y="9641"/>
                  </a:lnTo>
                  <a:cubicBezTo>
                    <a:pt x="158" y="9641"/>
                    <a:pt x="0" y="9798"/>
                    <a:pt x="0" y="9987"/>
                  </a:cubicBezTo>
                  <a:lnTo>
                    <a:pt x="0" y="11374"/>
                  </a:lnTo>
                  <a:cubicBezTo>
                    <a:pt x="0" y="11563"/>
                    <a:pt x="158" y="11720"/>
                    <a:pt x="347" y="11720"/>
                  </a:cubicBezTo>
                  <a:lnTo>
                    <a:pt x="1733" y="11720"/>
                  </a:lnTo>
                  <a:cubicBezTo>
                    <a:pt x="1922" y="11720"/>
                    <a:pt x="2080" y="11563"/>
                    <a:pt x="2080" y="11374"/>
                  </a:cubicBezTo>
                  <a:lnTo>
                    <a:pt x="2080" y="11027"/>
                  </a:lnTo>
                  <a:lnTo>
                    <a:pt x="8223" y="11027"/>
                  </a:lnTo>
                  <a:lnTo>
                    <a:pt x="8223" y="11374"/>
                  </a:lnTo>
                  <a:cubicBezTo>
                    <a:pt x="8223" y="11563"/>
                    <a:pt x="8381" y="11720"/>
                    <a:pt x="8570" y="11720"/>
                  </a:cubicBezTo>
                  <a:lnTo>
                    <a:pt x="9956" y="11720"/>
                  </a:lnTo>
                  <a:cubicBezTo>
                    <a:pt x="10145" y="11720"/>
                    <a:pt x="10303" y="11563"/>
                    <a:pt x="10303" y="11374"/>
                  </a:cubicBezTo>
                  <a:lnTo>
                    <a:pt x="10303" y="9987"/>
                  </a:lnTo>
                  <a:cubicBezTo>
                    <a:pt x="10303" y="9798"/>
                    <a:pt x="10145" y="9641"/>
                    <a:pt x="9956" y="9641"/>
                  </a:cubicBezTo>
                  <a:lnTo>
                    <a:pt x="9609" y="9641"/>
                  </a:lnTo>
                  <a:lnTo>
                    <a:pt x="9609" y="2080"/>
                  </a:lnTo>
                  <a:lnTo>
                    <a:pt x="9924" y="2080"/>
                  </a:lnTo>
                  <a:cubicBezTo>
                    <a:pt x="10113" y="2080"/>
                    <a:pt x="10271" y="1922"/>
                    <a:pt x="10271" y="1733"/>
                  </a:cubicBezTo>
                  <a:lnTo>
                    <a:pt x="10271" y="347"/>
                  </a:lnTo>
                  <a:cubicBezTo>
                    <a:pt x="10271" y="158"/>
                    <a:pt x="10113" y="0"/>
                    <a:pt x="9924" y="0"/>
                  </a:cubicBezTo>
                  <a:lnTo>
                    <a:pt x="8538" y="0"/>
                  </a:lnTo>
                  <a:cubicBezTo>
                    <a:pt x="8349" y="0"/>
                    <a:pt x="8192" y="158"/>
                    <a:pt x="8192" y="347"/>
                  </a:cubicBezTo>
                  <a:lnTo>
                    <a:pt x="8192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47625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6"/>
            <p:cNvSpPr/>
            <p:nvPr/>
          </p:nvSpPr>
          <p:spPr>
            <a:xfrm>
              <a:off x="-1615950" y="223880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lnTo>
                    <a:pt x="4443" y="726"/>
                  </a:lnTo>
                  <a:cubicBezTo>
                    <a:pt x="4663" y="726"/>
                    <a:pt x="4821" y="568"/>
                    <a:pt x="4821" y="348"/>
                  </a:cubicBezTo>
                  <a:cubicBezTo>
                    <a:pt x="4821" y="159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47625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6"/>
            <p:cNvSpPr/>
            <p:nvPr/>
          </p:nvSpPr>
          <p:spPr>
            <a:xfrm>
              <a:off x="-1615950" y="2273475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4443" y="693"/>
                  </a:lnTo>
                  <a:cubicBezTo>
                    <a:pt x="4663" y="693"/>
                    <a:pt x="4821" y="536"/>
                    <a:pt x="4821" y="347"/>
                  </a:cubicBezTo>
                  <a:cubicBezTo>
                    <a:pt x="4821" y="158"/>
                    <a:pt x="4663" y="0"/>
                    <a:pt x="4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47625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6"/>
            <p:cNvSpPr/>
            <p:nvPr/>
          </p:nvSpPr>
          <p:spPr>
            <a:xfrm>
              <a:off x="-1630925" y="2100975"/>
              <a:ext cx="153625" cy="116600"/>
            </a:xfrm>
            <a:custGeom>
              <a:avLst/>
              <a:gdLst/>
              <a:ahLst/>
              <a:cxnLst/>
              <a:rect l="l" t="t" r="r" b="b"/>
              <a:pathLst>
                <a:path w="6145" h="4664" extrusionOk="0">
                  <a:moveTo>
                    <a:pt x="4695" y="662"/>
                  </a:moveTo>
                  <a:lnTo>
                    <a:pt x="2994" y="1985"/>
                  </a:lnTo>
                  <a:lnTo>
                    <a:pt x="1261" y="662"/>
                  </a:lnTo>
                  <a:close/>
                  <a:moveTo>
                    <a:pt x="599" y="1040"/>
                  </a:moveTo>
                  <a:lnTo>
                    <a:pt x="2427" y="2395"/>
                  </a:lnTo>
                  <a:lnTo>
                    <a:pt x="599" y="3781"/>
                  </a:lnTo>
                  <a:lnTo>
                    <a:pt x="599" y="1040"/>
                  </a:lnTo>
                  <a:close/>
                  <a:moveTo>
                    <a:pt x="5357" y="1040"/>
                  </a:moveTo>
                  <a:lnTo>
                    <a:pt x="5357" y="3781"/>
                  </a:lnTo>
                  <a:lnTo>
                    <a:pt x="3561" y="2395"/>
                  </a:lnTo>
                  <a:lnTo>
                    <a:pt x="5357" y="1040"/>
                  </a:lnTo>
                  <a:close/>
                  <a:moveTo>
                    <a:pt x="2994" y="2836"/>
                  </a:moveTo>
                  <a:lnTo>
                    <a:pt x="4695" y="4128"/>
                  </a:lnTo>
                  <a:lnTo>
                    <a:pt x="1292" y="4128"/>
                  </a:lnTo>
                  <a:lnTo>
                    <a:pt x="2994" y="2836"/>
                  </a:lnTo>
                  <a:close/>
                  <a:moveTo>
                    <a:pt x="316" y="1"/>
                  </a:moveTo>
                  <a:cubicBezTo>
                    <a:pt x="158" y="1"/>
                    <a:pt x="1" y="127"/>
                    <a:pt x="1" y="284"/>
                  </a:cubicBezTo>
                  <a:lnTo>
                    <a:pt x="1" y="4380"/>
                  </a:lnTo>
                  <a:cubicBezTo>
                    <a:pt x="64" y="4506"/>
                    <a:pt x="127" y="4600"/>
                    <a:pt x="253" y="4663"/>
                  </a:cubicBezTo>
                  <a:lnTo>
                    <a:pt x="5798" y="4663"/>
                  </a:lnTo>
                  <a:cubicBezTo>
                    <a:pt x="5955" y="4663"/>
                    <a:pt x="6113" y="4537"/>
                    <a:pt x="6144" y="4317"/>
                  </a:cubicBezTo>
                  <a:lnTo>
                    <a:pt x="6081" y="316"/>
                  </a:lnTo>
                  <a:cubicBezTo>
                    <a:pt x="6081" y="158"/>
                    <a:pt x="5955" y="32"/>
                    <a:pt x="5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47625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56"/>
          <p:cNvGrpSpPr/>
          <p:nvPr/>
        </p:nvGrpSpPr>
        <p:grpSpPr>
          <a:xfrm>
            <a:off x="1908020" y="1660665"/>
            <a:ext cx="340645" cy="294022"/>
            <a:chOff x="6679825" y="2693700"/>
            <a:chExt cx="257875" cy="258575"/>
          </a:xfrm>
        </p:grpSpPr>
        <p:sp>
          <p:nvSpPr>
            <p:cNvPr id="822" name="Google Shape;822;p56"/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47625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6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47625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6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did we feel about Scrum?</a:t>
            </a:r>
            <a:endParaRPr dirty="0"/>
          </a:p>
        </p:txBody>
      </p:sp>
      <p:sp>
        <p:nvSpPr>
          <p:cNvPr id="1158" name="Google Shape;1158;p66"/>
          <p:cNvSpPr txBox="1">
            <a:spLocks noGrp="1"/>
          </p:cNvSpPr>
          <p:nvPr>
            <p:ph type="subTitle" idx="1"/>
          </p:nvPr>
        </p:nvSpPr>
        <p:spPr>
          <a:xfrm>
            <a:off x="668700" y="1218125"/>
            <a:ext cx="5709600" cy="3381300"/>
          </a:xfrm>
          <a:prstGeom prst="rect">
            <a:avLst/>
          </a:prstGeom>
        </p:spPr>
        <p:txBody>
          <a:bodyPr spcFirstLastPara="1" wrap="square" lIns="1005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 dirty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Overall:</a:t>
            </a:r>
          </a:p>
          <a:p>
            <a:pPr marL="0" indent="0">
              <a:buSzPts val="1100"/>
              <a:buNone/>
            </a:pPr>
            <a:r>
              <a:rPr lang="en-US" sz="2200" b="1" dirty="0">
                <a:solidFill>
                  <a:schemeClr val="accent3"/>
                </a:solidFill>
                <a:latin typeface="Orbitron"/>
                <a:ea typeface="Orbitron"/>
                <a:cs typeface="Orbitron"/>
                <a:sym typeface="Orbitron"/>
              </a:rPr>
              <a:t>It was a great experience. It felt more like the programming cycle we use day-to-day. There were no constraints or limitations to what we could do to achieve the end-goal of our project.</a:t>
            </a:r>
            <a:endParaRPr sz="2200" b="1" dirty="0">
              <a:solidFill>
                <a:schemeClr val="accent3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1159" name="Google Shape;115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58384">
            <a:off x="6705831" y="2363867"/>
            <a:ext cx="1144962" cy="1089817"/>
          </a:xfrm>
          <a:prstGeom prst="rect">
            <a:avLst/>
          </a:prstGeom>
          <a:noFill/>
          <a:ln>
            <a:noFill/>
          </a:ln>
          <a:effectLst>
            <a:outerShdw blurRad="285750" dist="47625" dir="5400000" algn="bl" rotWithShape="0">
              <a:schemeClr val="accent2">
                <a:alpha val="40000"/>
              </a:scheme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 Virtual Love Ap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A7EDA7"/>
      </a:lt2>
      <a:accent1>
        <a:srgbClr val="64CF64"/>
      </a:accent1>
      <a:accent2>
        <a:srgbClr val="36DD36"/>
      </a:accent2>
      <a:accent3>
        <a:srgbClr val="FFFFFF"/>
      </a:accent3>
      <a:accent4>
        <a:srgbClr val="000000"/>
      </a:accent4>
      <a:accent5>
        <a:srgbClr val="64CF64"/>
      </a:accent5>
      <a:accent6>
        <a:srgbClr val="36DD3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On-screen Show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Kanit</vt:lpstr>
      <vt:lpstr>Nunito</vt:lpstr>
      <vt:lpstr>Arial</vt:lpstr>
      <vt:lpstr>Inconsolata</vt:lpstr>
      <vt:lpstr>Orbitron</vt:lpstr>
      <vt:lpstr>Retro Virtual Love App by Slidesgo</vt:lpstr>
      <vt:lpstr>Yahtzee Console Application</vt:lpstr>
      <vt:lpstr>Meet the Team</vt:lpstr>
      <vt:lpstr>Demo</vt:lpstr>
      <vt:lpstr>How We Used Scrum</vt:lpstr>
      <vt:lpstr>How did we feel about Scrum?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Damia Sargent</cp:lastModifiedBy>
  <cp:revision>1</cp:revision>
  <dcterms:modified xsi:type="dcterms:W3CDTF">2025-02-25T15:47:46Z</dcterms:modified>
</cp:coreProperties>
</file>